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82" r:id="rId5"/>
  </p:sldMasterIdLst>
  <p:notesMasterIdLst>
    <p:notesMasterId r:id="rId21"/>
  </p:notesMasterIdLst>
  <p:handoutMasterIdLst>
    <p:handoutMasterId r:id="rId22"/>
  </p:handoutMasterIdLst>
  <p:sldIdLst>
    <p:sldId id="4543" r:id="rId6"/>
    <p:sldId id="4634" r:id="rId7"/>
    <p:sldId id="4621" r:id="rId8"/>
    <p:sldId id="4638" r:id="rId9"/>
    <p:sldId id="4639" r:id="rId10"/>
    <p:sldId id="4640" r:id="rId11"/>
    <p:sldId id="4641" r:id="rId12"/>
    <p:sldId id="4642" r:id="rId13"/>
    <p:sldId id="4643" r:id="rId14"/>
    <p:sldId id="4631" r:id="rId15"/>
    <p:sldId id="4635" r:id="rId16"/>
    <p:sldId id="4636" r:id="rId17"/>
    <p:sldId id="4628" r:id="rId18"/>
    <p:sldId id="4637" r:id="rId19"/>
    <p:sldId id="4578" r:id="rId20"/>
  </p:sldIdLst>
  <p:sldSz cx="12192000" cy="6858000"/>
  <p:notesSz cx="6858000" cy="9144000"/>
  <p:embeddedFontLst>
    <p:embeddedFont>
      <p:font typeface="ALTIA Eddi" panose="020B0000000000020000" pitchFamily="34" charset="0"/>
      <p:regular r:id="rId23"/>
      <p:italic r:id="rId24"/>
    </p:embeddedFont>
    <p:embeddedFont>
      <p:font typeface="ALTIA Eddi Light" panose="020B0000000000020000" pitchFamily="34" charset="0"/>
      <p:regular r:id="rId25"/>
      <p:italic r:id="rId26"/>
    </p:embeddedFont>
    <p:embeddedFont>
      <p:font typeface="ALTIA Eddi Medium" panose="020B0000000000020000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ontserrat" panose="00000500000000000000" pitchFamily="50" charset="0"/>
      <p:regular r:id="rId33"/>
      <p:bold r:id="rId34"/>
      <p:boldItalic r:id="rId35"/>
    </p:embeddedFont>
    <p:embeddedFont>
      <p:font typeface="Segoe UI" panose="020B0502040204020203" pitchFamily="34" charset="0"/>
      <p:regular r:id="rId36"/>
      <p:bold r:id="rId37"/>
      <p:italic r:id="rId38"/>
      <p:boldItalic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</p:embeddedFont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orient="horz" pos="336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52CAB5-159A-6023-3D77-2681120CF1D7}" name="Inês Palhares Rosa" initials="IR" userId="S::ines.p.rosa@noesis.pt::bd72a1ec-e4da-40e3-9a0e-5e45d7f92ae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4BFF"/>
    <a:srgbClr val="BEDFFF"/>
    <a:srgbClr val="F7F7F7"/>
    <a:srgbClr val="00FF94"/>
    <a:srgbClr val="132153"/>
    <a:srgbClr val="1D3EB6"/>
    <a:srgbClr val="E5E5E5"/>
    <a:srgbClr val="C0FFE4"/>
    <a:srgbClr val="81FFC9"/>
    <a:srgbClr val="030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81" autoAdjust="0"/>
    <p:restoredTop sz="96178" autoAdjust="0"/>
  </p:normalViewPr>
  <p:slideViewPr>
    <p:cSldViewPr snapToGrid="0">
      <p:cViewPr varScale="1">
        <p:scale>
          <a:sx n="98" d="100"/>
          <a:sy n="98" d="100"/>
        </p:scale>
        <p:origin x="72" y="96"/>
      </p:cViewPr>
      <p:guideLst>
        <p:guide orient="horz" pos="2160"/>
        <p:guide pos="3863"/>
        <p:guide orient="horz" pos="3362"/>
      </p:guideLst>
    </p:cSldViewPr>
  </p:slideViewPr>
  <p:outlineViewPr>
    <p:cViewPr>
      <p:scale>
        <a:sx n="33" d="100"/>
        <a:sy n="33" d="100"/>
      </p:scale>
      <p:origin x="0" y="-677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99" d="100"/>
        <a:sy n="9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61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E388E7-48C1-6453-5796-E7EE3D7ECA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>
              <a:latin typeface="Verdana" panose="020B060403050404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EDE87-B99E-6A52-6C6A-36FC7420BA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EF192-F616-4351-BAB1-4C8B29C8711B}" type="datetimeFigureOut">
              <a:rPr lang="pt-PT" smtClean="0">
                <a:latin typeface="Verdana" panose="020B0604030504040204" pitchFamily="34" charset="0"/>
              </a:rPr>
              <a:t>06/10/2025</a:t>
            </a:fld>
            <a:endParaRPr lang="pt-PT" dirty="0">
              <a:latin typeface="Verdan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560ECE-A3D4-3507-C1E9-D935A43CED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>
              <a:latin typeface="Verdan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8BDB71-781C-49B0-7EB5-A0F0A184D6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A0226-ED07-41EC-A02D-92D4F91F3166}" type="slidenum">
              <a:rPr lang="pt-PT" smtClean="0">
                <a:latin typeface="Verdana" panose="020B0604030504040204" pitchFamily="34" charset="0"/>
              </a:rPr>
              <a:t>‹Nº›</a:t>
            </a:fld>
            <a:endParaRPr lang="pt-PT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6451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LTIA Eddi" panose="020B0000000000020000" pitchFamily="34" charset="0"/>
              </a:defRPr>
            </a:lvl1pPr>
          </a:lstStyle>
          <a:p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LTIA Eddi" panose="020B0000000000020000" pitchFamily="34" charset="0"/>
              </a:defRPr>
            </a:lvl1pPr>
          </a:lstStyle>
          <a:p>
            <a:fld id="{BDEEC55B-AEC2-4F89-90B6-AA62D987247F}" type="datetimeFigureOut">
              <a:rPr lang="pt-PT" smtClean="0"/>
              <a:pPr/>
              <a:t>06/10/2025</a:t>
            </a:fld>
            <a:endParaRPr lang="pt-PT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LTIA Eddi" panose="020B0000000000020000" pitchFamily="34" charset="0"/>
              </a:defRPr>
            </a:lvl1pPr>
          </a:lstStyle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LTIA Eddi" panose="020B0000000000020000" pitchFamily="34" charset="0"/>
              </a:defRPr>
            </a:lvl1pPr>
          </a:lstStyle>
          <a:p>
            <a:fld id="{D8C8054C-8E68-4A87-9F9A-0410BBD0BB01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676560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LTIA Eddi" panose="020B0000000000020000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LTIA Eddi" panose="020B0000000000020000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LTIA Eddi" panose="020B0000000000020000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LTIA Eddi" panose="020B0000000000020000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LTIA Eddi" panose="020B000000000002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054C-8E68-4A87-9F9A-0410BBD0BB01}" type="slidenum">
              <a:rPr lang="pt-PT" smtClean="0"/>
              <a:pPr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60002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054C-8E68-4A87-9F9A-0410BBD0BB01}" type="slidenum">
              <a:rPr lang="pt-PT" smtClean="0"/>
              <a:pPr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00279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8B3C5-B7B5-903C-2D27-F9962CF10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E57DE1-F853-F0F3-7F5C-36A0DC17D8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AA486D-AFEB-0090-BF8A-F66C73CC5D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8C54E-D709-7B7F-127A-A05FB0BD41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054C-8E68-4A87-9F9A-0410BBD0BB01}" type="slidenum">
              <a:rPr lang="pt-PT" smtClean="0"/>
              <a:pPr/>
              <a:t>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88305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1C6E3-DB74-8989-DB00-764012536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D91A0E-448C-4C7C-224F-FF27610B83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2514B6-FE43-6F7E-1AFD-E481C2D953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E7F33-9F24-39FD-BBD9-2EA1D0070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054C-8E68-4A87-9F9A-0410BBD0BB01}" type="slidenum">
              <a:rPr lang="pt-PT" smtClean="0"/>
              <a:pPr/>
              <a:t>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54679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1C6E3-DB74-8989-DB00-764012536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D91A0E-448C-4C7C-224F-FF27610B83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2514B6-FE43-6F7E-1AFD-E481C2D953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E7F33-9F24-39FD-BBD9-2EA1D0070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054C-8E68-4A87-9F9A-0410BBD0BB01}" type="slidenum">
              <a:rPr lang="pt-PT" smtClean="0"/>
              <a:pPr/>
              <a:t>10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77894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054C-8E68-4A87-9F9A-0410BBD0BB01}" type="slidenum">
              <a:rPr lang="pt-PT" smtClean="0"/>
              <a:pPr/>
              <a:t>13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92312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054C-8E68-4A87-9F9A-0410BBD0BB01}" type="slidenum">
              <a:rPr lang="pt-PT" smtClean="0"/>
              <a:pPr/>
              <a:t>14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3187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8C917-640F-55DA-4E7E-BDF2BF6E95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1D91D-E532-414E-8BE0-BA80ED49D994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43161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Gelo_Areas_Expertise">
    <p:bg>
      <p:bgPr>
        <a:solidFill>
          <a:srgbClr val="184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61D9947-6499-472A-B3B9-36A8448210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" y="2262"/>
            <a:ext cx="12186096" cy="68534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1F5A75-FF40-DC52-BFE6-562E9E1207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8019" y="6444838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EF51D91D-E532-414E-8BE0-BA80ED49D994}" type="slidenum">
              <a:rPr lang="pt-PT" smtClean="0"/>
              <a:pPr/>
              <a:t>‹Nº›</a:t>
            </a:fld>
            <a:endParaRPr lang="pt-PT" dirty="0"/>
          </a:p>
        </p:txBody>
      </p:sp>
      <p:sp>
        <p:nvSpPr>
          <p:cNvPr id="4" name="!!_Green Light">
            <a:extLst>
              <a:ext uri="{FF2B5EF4-FFF2-40B4-BE49-F238E27FC236}">
                <a16:creationId xmlns:a16="http://schemas.microsoft.com/office/drawing/2014/main" id="{D654BA99-B2F2-453B-83C2-AB063AFD50F4}"/>
              </a:ext>
            </a:extLst>
          </p:cNvPr>
          <p:cNvSpPr/>
          <p:nvPr userDrawn="1"/>
        </p:nvSpPr>
        <p:spPr>
          <a:xfrm>
            <a:off x="2879213" y="-6265685"/>
            <a:ext cx="11585200" cy="11585198"/>
          </a:xfrm>
          <a:prstGeom prst="ellipse">
            <a:avLst/>
          </a:prstGeom>
          <a:gradFill flip="none" rotWithShape="1">
            <a:gsLst>
              <a:gs pos="5000">
                <a:srgbClr val="00FF94"/>
              </a:gs>
              <a:gs pos="56000">
                <a:srgbClr val="00FF94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" name="!!_Green Light">
            <a:extLst>
              <a:ext uri="{FF2B5EF4-FFF2-40B4-BE49-F238E27FC236}">
                <a16:creationId xmlns:a16="http://schemas.microsoft.com/office/drawing/2014/main" id="{60073256-1FA7-4315-AA39-FE15627C9E3F}"/>
              </a:ext>
            </a:extLst>
          </p:cNvPr>
          <p:cNvSpPr/>
          <p:nvPr userDrawn="1"/>
        </p:nvSpPr>
        <p:spPr>
          <a:xfrm>
            <a:off x="-2985527" y="1344084"/>
            <a:ext cx="11585200" cy="11585198"/>
          </a:xfrm>
          <a:prstGeom prst="ellipse">
            <a:avLst/>
          </a:prstGeom>
          <a:gradFill flip="none" rotWithShape="1">
            <a:gsLst>
              <a:gs pos="5000">
                <a:srgbClr val="00FF94"/>
              </a:gs>
              <a:gs pos="56000">
                <a:srgbClr val="00FF94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Retângulo 11">
            <a:extLst>
              <a:ext uri="{FF2B5EF4-FFF2-40B4-BE49-F238E27FC236}">
                <a16:creationId xmlns:a16="http://schemas.microsoft.com/office/drawing/2014/main" id="{18C59E3C-0CE6-4565-9DE6-D312E3934D39}"/>
              </a:ext>
            </a:extLst>
          </p:cNvPr>
          <p:cNvSpPr/>
          <p:nvPr userDrawn="1"/>
        </p:nvSpPr>
        <p:spPr>
          <a:xfrm>
            <a:off x="-101600" y="1435099"/>
            <a:ext cx="6197600" cy="4961701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tângulo 23">
            <a:extLst>
              <a:ext uri="{FF2B5EF4-FFF2-40B4-BE49-F238E27FC236}">
                <a16:creationId xmlns:a16="http://schemas.microsoft.com/office/drawing/2014/main" id="{1D5E8665-C1E5-4401-AC3D-EEAE8F8EE970}"/>
              </a:ext>
            </a:extLst>
          </p:cNvPr>
          <p:cNvSpPr/>
          <p:nvPr userDrawn="1"/>
        </p:nvSpPr>
        <p:spPr>
          <a:xfrm>
            <a:off x="5471886" y="1435099"/>
            <a:ext cx="6821714" cy="4961701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5463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Gelo_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4">
            <a:extLst>
              <a:ext uri="{FF2B5EF4-FFF2-40B4-BE49-F238E27FC236}">
                <a16:creationId xmlns:a16="http://schemas.microsoft.com/office/drawing/2014/main" id="{0C7EE219-8EB9-4CF6-A56B-B287D6763C53}"/>
              </a:ext>
            </a:extLst>
          </p:cNvPr>
          <p:cNvSpPr/>
          <p:nvPr userDrawn="1"/>
        </p:nvSpPr>
        <p:spPr>
          <a:xfrm rot="5400000">
            <a:off x="4147097" y="-1186905"/>
            <a:ext cx="3897811" cy="12192000"/>
          </a:xfrm>
          <a:prstGeom prst="rect">
            <a:avLst/>
          </a:prstGeom>
          <a:solidFill>
            <a:srgbClr val="184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1F5A75-FF40-DC52-BFE6-562E9E1207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8019" y="6444838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EF51D91D-E532-414E-8BE0-BA80ED49D994}" type="slidenum">
              <a:rPr lang="pt-PT" smtClean="0"/>
              <a:pPr/>
              <a:t>‹Nº›</a:t>
            </a:fld>
            <a:endParaRPr lang="pt-PT" dirty="0"/>
          </a:p>
        </p:txBody>
      </p:sp>
      <p:sp>
        <p:nvSpPr>
          <p:cNvPr id="6" name="!!_Green Light">
            <a:extLst>
              <a:ext uri="{FF2B5EF4-FFF2-40B4-BE49-F238E27FC236}">
                <a16:creationId xmlns:a16="http://schemas.microsoft.com/office/drawing/2014/main" id="{D0BEF119-87D0-47DD-B3F5-0CA4EB87943C}"/>
              </a:ext>
            </a:extLst>
          </p:cNvPr>
          <p:cNvSpPr/>
          <p:nvPr userDrawn="1"/>
        </p:nvSpPr>
        <p:spPr>
          <a:xfrm rot="5400000">
            <a:off x="7106442" y="1944736"/>
            <a:ext cx="9000203" cy="9000203"/>
          </a:xfrm>
          <a:prstGeom prst="ellipse">
            <a:avLst/>
          </a:prstGeom>
          <a:gradFill flip="none" rotWithShape="1">
            <a:gsLst>
              <a:gs pos="5000">
                <a:srgbClr val="00FF94"/>
              </a:gs>
              <a:gs pos="56000">
                <a:srgbClr val="00FF94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!!_Green Light">
            <a:extLst>
              <a:ext uri="{FF2B5EF4-FFF2-40B4-BE49-F238E27FC236}">
                <a16:creationId xmlns:a16="http://schemas.microsoft.com/office/drawing/2014/main" id="{DDA8E07A-6CDF-43AB-A979-6ABD41837FF2}"/>
              </a:ext>
            </a:extLst>
          </p:cNvPr>
          <p:cNvSpPr/>
          <p:nvPr userDrawn="1"/>
        </p:nvSpPr>
        <p:spPr>
          <a:xfrm rot="5400000">
            <a:off x="-3933447" y="628631"/>
            <a:ext cx="7486669" cy="7486669"/>
          </a:xfrm>
          <a:prstGeom prst="ellipse">
            <a:avLst/>
          </a:prstGeom>
          <a:gradFill flip="none" rotWithShape="1">
            <a:gsLst>
              <a:gs pos="5000">
                <a:srgbClr val="00FF94">
                  <a:alpha val="73000"/>
                </a:srgbClr>
              </a:gs>
              <a:gs pos="56000">
                <a:srgbClr val="00FF94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67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10469 0.19213 L -3.125E-6 -3.33333E-6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960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9193 -0.1831 L -5E-6 0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Gelo_Degrad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1F5A75-FF40-DC52-BFE6-562E9E1207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8019" y="6444838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EF51D91D-E532-414E-8BE0-BA80ED49D994}" type="slidenum">
              <a:rPr lang="pt-PT" smtClean="0"/>
              <a:pPr/>
              <a:t>‹Nº›</a:t>
            </a:fld>
            <a:endParaRPr lang="pt-PT" dirty="0"/>
          </a:p>
        </p:txBody>
      </p:sp>
      <p:pic>
        <p:nvPicPr>
          <p:cNvPr id="3" name="Picture 564">
            <a:extLst>
              <a:ext uri="{FF2B5EF4-FFF2-40B4-BE49-F238E27FC236}">
                <a16:creationId xmlns:a16="http://schemas.microsoft.com/office/drawing/2014/main" id="{2E2F4663-5314-457A-A7FF-04110997B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547" b="45207"/>
          <a:stretch/>
        </p:blipFill>
        <p:spPr>
          <a:xfrm>
            <a:off x="0" y="1926554"/>
            <a:ext cx="4720871" cy="4931446"/>
          </a:xfrm>
          <a:custGeom>
            <a:avLst/>
            <a:gdLst>
              <a:gd name="connsiteX0" fmla="*/ 0 w 4720871"/>
              <a:gd name="connsiteY0" fmla="*/ 0 h 4931446"/>
              <a:gd name="connsiteX1" fmla="*/ 4720871 w 4720871"/>
              <a:gd name="connsiteY1" fmla="*/ 0 h 4931446"/>
              <a:gd name="connsiteX2" fmla="*/ 4720871 w 4720871"/>
              <a:gd name="connsiteY2" fmla="*/ 4931446 h 4931446"/>
              <a:gd name="connsiteX3" fmla="*/ 0 w 4720871"/>
              <a:gd name="connsiteY3" fmla="*/ 4931446 h 493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0871" h="4931446">
                <a:moveTo>
                  <a:pt x="0" y="0"/>
                </a:moveTo>
                <a:lnTo>
                  <a:pt x="4720871" y="0"/>
                </a:lnTo>
                <a:lnTo>
                  <a:pt x="4720871" y="4931446"/>
                </a:lnTo>
                <a:lnTo>
                  <a:pt x="0" y="4931446"/>
                </a:lnTo>
                <a:close/>
              </a:path>
            </a:pathLst>
          </a:custGeom>
        </p:spPr>
      </p:pic>
      <p:pic>
        <p:nvPicPr>
          <p:cNvPr id="4" name="Imagem 22">
            <a:extLst>
              <a:ext uri="{FF2B5EF4-FFF2-40B4-BE49-F238E27FC236}">
                <a16:creationId xmlns:a16="http://schemas.microsoft.com/office/drawing/2014/main" id="{8B4C4EC3-6232-46FC-8E3A-D6AEF580B0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363" t="45919" r="69613" b="21155"/>
          <a:stretch>
            <a:fillRect/>
          </a:stretch>
        </p:blipFill>
        <p:spPr>
          <a:xfrm flipV="1">
            <a:off x="9489140" y="2416331"/>
            <a:ext cx="2702860" cy="444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8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94 0.36111 L 2.08333E-7 7.40741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White_Degrad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1F5A75-FF40-DC52-BFE6-562E9E1207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8019" y="6444838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EF51D91D-E532-414E-8BE0-BA80ED49D994}" type="slidenum">
              <a:rPr lang="pt-PT" smtClean="0"/>
              <a:pPr/>
              <a:t>‹Nº›</a:t>
            </a:fld>
            <a:endParaRPr lang="pt-PT" dirty="0"/>
          </a:p>
        </p:txBody>
      </p:sp>
      <p:pic>
        <p:nvPicPr>
          <p:cNvPr id="4" name="Imagem 22">
            <a:extLst>
              <a:ext uri="{FF2B5EF4-FFF2-40B4-BE49-F238E27FC236}">
                <a16:creationId xmlns:a16="http://schemas.microsoft.com/office/drawing/2014/main" id="{8B4C4EC3-6232-46FC-8E3A-D6AEF580B0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363" t="45919" r="69613" b="21155"/>
          <a:stretch>
            <a:fillRect/>
          </a:stretch>
        </p:blipFill>
        <p:spPr>
          <a:xfrm flipV="1">
            <a:off x="9489140" y="2416331"/>
            <a:ext cx="2702860" cy="4441669"/>
          </a:xfrm>
          <a:prstGeom prst="rect">
            <a:avLst/>
          </a:prstGeom>
        </p:spPr>
      </p:pic>
      <p:pic>
        <p:nvPicPr>
          <p:cNvPr id="5" name="Picture 564">
            <a:extLst>
              <a:ext uri="{FF2B5EF4-FFF2-40B4-BE49-F238E27FC236}">
                <a16:creationId xmlns:a16="http://schemas.microsoft.com/office/drawing/2014/main" id="{E5EC1E46-E50A-4335-8759-C63A5C8EB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7" b="45207"/>
          <a:stretch/>
        </p:blipFill>
        <p:spPr>
          <a:xfrm>
            <a:off x="0" y="4335876"/>
            <a:ext cx="2414427" cy="2522123"/>
          </a:xfrm>
          <a:custGeom>
            <a:avLst/>
            <a:gdLst>
              <a:gd name="connsiteX0" fmla="*/ 0 w 4720871"/>
              <a:gd name="connsiteY0" fmla="*/ 0 h 4931446"/>
              <a:gd name="connsiteX1" fmla="*/ 4720871 w 4720871"/>
              <a:gd name="connsiteY1" fmla="*/ 0 h 4931446"/>
              <a:gd name="connsiteX2" fmla="*/ 4720871 w 4720871"/>
              <a:gd name="connsiteY2" fmla="*/ 4931446 h 4931446"/>
              <a:gd name="connsiteX3" fmla="*/ 0 w 4720871"/>
              <a:gd name="connsiteY3" fmla="*/ 4931446 h 493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0871" h="4931446">
                <a:moveTo>
                  <a:pt x="0" y="0"/>
                </a:moveTo>
                <a:lnTo>
                  <a:pt x="4720871" y="0"/>
                </a:lnTo>
                <a:lnTo>
                  <a:pt x="4720871" y="4931446"/>
                </a:lnTo>
                <a:lnTo>
                  <a:pt x="0" y="49314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519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94 0.36111 L 1.66667E-6 -2.22222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Gelo_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1F5A75-FF40-DC52-BFE6-562E9E1207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8019" y="6444838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EF51D91D-E532-414E-8BE0-BA80ED49D994}" type="slidenum">
              <a:rPr lang="pt-PT" smtClean="0"/>
              <a:pPr/>
              <a:t>‹Nº›</a:t>
            </a:fld>
            <a:endParaRPr lang="pt-PT" dirty="0"/>
          </a:p>
        </p:txBody>
      </p:sp>
      <p:pic>
        <p:nvPicPr>
          <p:cNvPr id="3" name="Picture 564">
            <a:extLst>
              <a:ext uri="{FF2B5EF4-FFF2-40B4-BE49-F238E27FC236}">
                <a16:creationId xmlns:a16="http://schemas.microsoft.com/office/drawing/2014/main" id="{2E2F4663-5314-457A-A7FF-04110997B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547" b="45207"/>
          <a:stretch/>
        </p:blipFill>
        <p:spPr>
          <a:xfrm>
            <a:off x="1" y="4124324"/>
            <a:ext cx="2616946" cy="2733675"/>
          </a:xfrm>
          <a:custGeom>
            <a:avLst/>
            <a:gdLst>
              <a:gd name="connsiteX0" fmla="*/ 0 w 4720871"/>
              <a:gd name="connsiteY0" fmla="*/ 0 h 4931446"/>
              <a:gd name="connsiteX1" fmla="*/ 4720871 w 4720871"/>
              <a:gd name="connsiteY1" fmla="*/ 0 h 4931446"/>
              <a:gd name="connsiteX2" fmla="*/ 4720871 w 4720871"/>
              <a:gd name="connsiteY2" fmla="*/ 4931446 h 4931446"/>
              <a:gd name="connsiteX3" fmla="*/ 0 w 4720871"/>
              <a:gd name="connsiteY3" fmla="*/ 4931446 h 493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0871" h="4931446">
                <a:moveTo>
                  <a:pt x="0" y="0"/>
                </a:moveTo>
                <a:lnTo>
                  <a:pt x="4720871" y="0"/>
                </a:lnTo>
                <a:lnTo>
                  <a:pt x="4720871" y="4931446"/>
                </a:lnTo>
                <a:lnTo>
                  <a:pt x="0" y="4931446"/>
                </a:lnTo>
                <a:close/>
              </a:path>
            </a:pathLst>
          </a:custGeom>
        </p:spPr>
      </p:pic>
      <p:pic>
        <p:nvPicPr>
          <p:cNvPr id="4" name="Imagem 22">
            <a:extLst>
              <a:ext uri="{FF2B5EF4-FFF2-40B4-BE49-F238E27FC236}">
                <a16:creationId xmlns:a16="http://schemas.microsoft.com/office/drawing/2014/main" id="{8B4C4EC3-6232-46FC-8E3A-D6AEF580B0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363" t="45919" r="69613" b="21155"/>
          <a:stretch>
            <a:fillRect/>
          </a:stretch>
        </p:blipFill>
        <p:spPr>
          <a:xfrm>
            <a:off x="10315575" y="0"/>
            <a:ext cx="1876425" cy="308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3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94 0.36112 L -1.66667E-6 -4.44444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Gelo_BBM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1F5A75-FF40-DC52-BFE6-562E9E1207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8019" y="6444838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EF51D91D-E532-414E-8BE0-BA80ED49D994}" type="slidenum">
              <a:rPr lang="pt-PT" smtClean="0"/>
              <a:pPr/>
              <a:t>‹Nº›</a:t>
            </a:fld>
            <a:endParaRPr lang="pt-PT" dirty="0"/>
          </a:p>
        </p:txBody>
      </p:sp>
      <p:grpSp>
        <p:nvGrpSpPr>
          <p:cNvPr id="3" name="Gráfico 1">
            <a:extLst>
              <a:ext uri="{FF2B5EF4-FFF2-40B4-BE49-F238E27FC236}">
                <a16:creationId xmlns:a16="http://schemas.microsoft.com/office/drawing/2014/main" id="{5A08C84F-A40B-4727-B821-5537D80A628F}"/>
              </a:ext>
            </a:extLst>
          </p:cNvPr>
          <p:cNvGrpSpPr/>
          <p:nvPr userDrawn="1"/>
        </p:nvGrpSpPr>
        <p:grpSpPr>
          <a:xfrm>
            <a:off x="10552387" y="277601"/>
            <a:ext cx="1317128" cy="139616"/>
            <a:chOff x="9964420" y="593345"/>
            <a:chExt cx="1678940" cy="177968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8B9077E2-ABDC-4A6A-85A2-26083BB90C0D}"/>
                </a:ext>
              </a:extLst>
            </p:cNvPr>
            <p:cNvSpPr/>
            <p:nvPr/>
          </p:nvSpPr>
          <p:spPr>
            <a:xfrm>
              <a:off x="10486514" y="592550"/>
              <a:ext cx="179087" cy="179087"/>
            </a:xfrm>
            <a:custGeom>
              <a:avLst/>
              <a:gdLst>
                <a:gd name="connsiteX0" fmla="*/ 839 w 179086"/>
                <a:gd name="connsiteY0" fmla="*/ 90059 h 179087"/>
                <a:gd name="connsiteX1" fmla="*/ 90058 w 179086"/>
                <a:gd name="connsiteY1" fmla="*/ 839 h 179087"/>
                <a:gd name="connsiteX2" fmla="*/ 179277 w 179086"/>
                <a:gd name="connsiteY2" fmla="*/ 90059 h 179087"/>
                <a:gd name="connsiteX3" fmla="*/ 90058 w 179086"/>
                <a:gd name="connsiteY3" fmla="*/ 179278 h 179087"/>
                <a:gd name="connsiteX4" fmla="*/ 90047 w 179086"/>
                <a:gd name="connsiteY4" fmla="*/ 179278 h 179087"/>
                <a:gd name="connsiteX5" fmla="*/ 839 w 179086"/>
                <a:gd name="connsiteY5" fmla="*/ 90070 h 179087"/>
                <a:gd name="connsiteX6" fmla="*/ 839 w 179086"/>
                <a:gd name="connsiteY6" fmla="*/ 90070 h 179087"/>
                <a:gd name="connsiteX7" fmla="*/ 90047 w 179086"/>
                <a:gd name="connsiteY7" fmla="*/ 150265 h 179087"/>
                <a:gd name="connsiteX8" fmla="*/ 150276 w 179086"/>
                <a:gd name="connsiteY8" fmla="*/ 90059 h 179087"/>
                <a:gd name="connsiteX9" fmla="*/ 90070 w 179086"/>
                <a:gd name="connsiteY9" fmla="*/ 29829 h 179087"/>
                <a:gd name="connsiteX10" fmla="*/ 29840 w 179086"/>
                <a:gd name="connsiteY10" fmla="*/ 90036 h 179087"/>
                <a:gd name="connsiteX11" fmla="*/ 29840 w 179086"/>
                <a:gd name="connsiteY11" fmla="*/ 90059 h 179087"/>
                <a:gd name="connsiteX12" fmla="*/ 90047 w 179086"/>
                <a:gd name="connsiteY12" fmla="*/ 150265 h 17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086" h="179087">
                  <a:moveTo>
                    <a:pt x="839" y="90059"/>
                  </a:moveTo>
                  <a:cubicBezTo>
                    <a:pt x="839" y="40787"/>
                    <a:pt x="40787" y="839"/>
                    <a:pt x="90058" y="839"/>
                  </a:cubicBezTo>
                  <a:cubicBezTo>
                    <a:pt x="139330" y="839"/>
                    <a:pt x="179277" y="40787"/>
                    <a:pt x="179277" y="90059"/>
                  </a:cubicBezTo>
                  <a:cubicBezTo>
                    <a:pt x="179277" y="139330"/>
                    <a:pt x="139330" y="179278"/>
                    <a:pt x="90058" y="179278"/>
                  </a:cubicBezTo>
                  <a:lnTo>
                    <a:pt x="90047" y="179278"/>
                  </a:lnTo>
                  <a:cubicBezTo>
                    <a:pt x="40776" y="179278"/>
                    <a:pt x="839" y="139341"/>
                    <a:pt x="839" y="90070"/>
                  </a:cubicBezTo>
                  <a:lnTo>
                    <a:pt x="839" y="90070"/>
                  </a:lnTo>
                  <a:moveTo>
                    <a:pt x="90047" y="150265"/>
                  </a:moveTo>
                  <a:cubicBezTo>
                    <a:pt x="123301" y="150265"/>
                    <a:pt x="150265" y="123313"/>
                    <a:pt x="150276" y="90059"/>
                  </a:cubicBezTo>
                  <a:cubicBezTo>
                    <a:pt x="150276" y="56804"/>
                    <a:pt x="123324" y="29840"/>
                    <a:pt x="90070" y="29829"/>
                  </a:cubicBezTo>
                  <a:cubicBezTo>
                    <a:pt x="56815" y="29829"/>
                    <a:pt x="29852" y="56782"/>
                    <a:pt x="29840" y="90036"/>
                  </a:cubicBezTo>
                  <a:lnTo>
                    <a:pt x="29840" y="90059"/>
                  </a:lnTo>
                  <a:cubicBezTo>
                    <a:pt x="29840" y="123313"/>
                    <a:pt x="56793" y="150265"/>
                    <a:pt x="90047" y="150265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EE6C4EB0-1975-4BBB-9CB7-2C6E72CC1491}"/>
                </a:ext>
              </a:extLst>
            </p:cNvPr>
            <p:cNvSpPr/>
            <p:nvPr/>
          </p:nvSpPr>
          <p:spPr>
            <a:xfrm>
              <a:off x="10123057" y="594856"/>
              <a:ext cx="30221" cy="174610"/>
            </a:xfrm>
            <a:custGeom>
              <a:avLst/>
              <a:gdLst>
                <a:gd name="connsiteX0" fmla="*/ 29796 w 30220"/>
                <a:gd name="connsiteY0" fmla="*/ 839 h 174610"/>
                <a:gd name="connsiteX1" fmla="*/ 29796 w 30220"/>
                <a:gd name="connsiteY1" fmla="*/ 839 h 174610"/>
                <a:gd name="connsiteX2" fmla="*/ 29796 w 30220"/>
                <a:gd name="connsiteY2" fmla="*/ 174644 h 174610"/>
                <a:gd name="connsiteX3" fmla="*/ 839 w 30220"/>
                <a:gd name="connsiteY3" fmla="*/ 174644 h 174610"/>
                <a:gd name="connsiteX4" fmla="*/ 839 w 30220"/>
                <a:gd name="connsiteY4" fmla="*/ 29807 h 174610"/>
                <a:gd name="connsiteX5" fmla="*/ 29796 w 30220"/>
                <a:gd name="connsiteY5" fmla="*/ 839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20" h="174610">
                  <a:moveTo>
                    <a:pt x="29796" y="839"/>
                  </a:moveTo>
                  <a:lnTo>
                    <a:pt x="29796" y="839"/>
                  </a:lnTo>
                  <a:lnTo>
                    <a:pt x="29796" y="174644"/>
                  </a:lnTo>
                  <a:lnTo>
                    <a:pt x="839" y="174644"/>
                  </a:lnTo>
                  <a:lnTo>
                    <a:pt x="839" y="29807"/>
                  </a:lnTo>
                  <a:cubicBezTo>
                    <a:pt x="839" y="13812"/>
                    <a:pt x="13801" y="851"/>
                    <a:pt x="29796" y="839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249FCEFF-A438-4A4A-B93A-DA8B7CDDD5E5}"/>
                </a:ext>
              </a:extLst>
            </p:cNvPr>
            <p:cNvSpPr/>
            <p:nvPr/>
          </p:nvSpPr>
          <p:spPr>
            <a:xfrm>
              <a:off x="11255178" y="594856"/>
              <a:ext cx="30221" cy="174610"/>
            </a:xfrm>
            <a:custGeom>
              <a:avLst/>
              <a:gdLst>
                <a:gd name="connsiteX0" fmla="*/ 29796 w 30220"/>
                <a:gd name="connsiteY0" fmla="*/ 839 h 174610"/>
                <a:gd name="connsiteX1" fmla="*/ 29796 w 30220"/>
                <a:gd name="connsiteY1" fmla="*/ 839 h 174610"/>
                <a:gd name="connsiteX2" fmla="*/ 29796 w 30220"/>
                <a:gd name="connsiteY2" fmla="*/ 174644 h 174610"/>
                <a:gd name="connsiteX3" fmla="*/ 839 w 30220"/>
                <a:gd name="connsiteY3" fmla="*/ 174644 h 174610"/>
                <a:gd name="connsiteX4" fmla="*/ 839 w 30220"/>
                <a:gd name="connsiteY4" fmla="*/ 29807 h 174610"/>
                <a:gd name="connsiteX5" fmla="*/ 29785 w 30220"/>
                <a:gd name="connsiteY5" fmla="*/ 839 h 174610"/>
                <a:gd name="connsiteX6" fmla="*/ 29796 w 30220"/>
                <a:gd name="connsiteY6" fmla="*/ 839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20" h="174610">
                  <a:moveTo>
                    <a:pt x="29796" y="839"/>
                  </a:moveTo>
                  <a:lnTo>
                    <a:pt x="29796" y="839"/>
                  </a:lnTo>
                  <a:lnTo>
                    <a:pt x="29796" y="174644"/>
                  </a:lnTo>
                  <a:lnTo>
                    <a:pt x="839" y="174644"/>
                  </a:lnTo>
                  <a:lnTo>
                    <a:pt x="839" y="29807"/>
                  </a:lnTo>
                  <a:cubicBezTo>
                    <a:pt x="839" y="13812"/>
                    <a:pt x="13790" y="851"/>
                    <a:pt x="29785" y="839"/>
                  </a:cubicBezTo>
                  <a:lnTo>
                    <a:pt x="29796" y="839"/>
                  </a:ln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6616E6C7-FE3A-4CB2-A4DA-ACFC3CA1BA7D}"/>
                </a:ext>
              </a:extLst>
            </p:cNvPr>
            <p:cNvSpPr/>
            <p:nvPr/>
          </p:nvSpPr>
          <p:spPr>
            <a:xfrm>
              <a:off x="11081374" y="594867"/>
              <a:ext cx="145508" cy="174610"/>
            </a:xfrm>
            <a:custGeom>
              <a:avLst/>
              <a:gdLst>
                <a:gd name="connsiteX0" fmla="*/ 10197 w 145508"/>
                <a:gd name="connsiteY0" fmla="*/ 839 h 174610"/>
                <a:gd name="connsiteX1" fmla="*/ 839 w 145508"/>
                <a:gd name="connsiteY1" fmla="*/ 29796 h 174610"/>
                <a:gd name="connsiteX2" fmla="*/ 58774 w 145508"/>
                <a:gd name="connsiteY2" fmla="*/ 29796 h 174610"/>
                <a:gd name="connsiteX3" fmla="*/ 58774 w 145508"/>
                <a:gd name="connsiteY3" fmla="*/ 174633 h 174610"/>
                <a:gd name="connsiteX4" fmla="*/ 87741 w 145508"/>
                <a:gd name="connsiteY4" fmla="*/ 174633 h 174610"/>
                <a:gd name="connsiteX5" fmla="*/ 87741 w 145508"/>
                <a:gd name="connsiteY5" fmla="*/ 29796 h 174610"/>
                <a:gd name="connsiteX6" fmla="*/ 116709 w 145508"/>
                <a:gd name="connsiteY6" fmla="*/ 29796 h 174610"/>
                <a:gd name="connsiteX7" fmla="*/ 145676 w 145508"/>
                <a:gd name="connsiteY7" fmla="*/ 839 h 174610"/>
                <a:gd name="connsiteX8" fmla="*/ 10197 w 145508"/>
                <a:gd name="connsiteY8" fmla="*/ 839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08" h="174610">
                  <a:moveTo>
                    <a:pt x="10197" y="839"/>
                  </a:moveTo>
                  <a:lnTo>
                    <a:pt x="839" y="29796"/>
                  </a:lnTo>
                  <a:lnTo>
                    <a:pt x="58774" y="29796"/>
                  </a:lnTo>
                  <a:lnTo>
                    <a:pt x="58774" y="174633"/>
                  </a:lnTo>
                  <a:lnTo>
                    <a:pt x="87741" y="174633"/>
                  </a:lnTo>
                  <a:lnTo>
                    <a:pt x="87741" y="29796"/>
                  </a:lnTo>
                  <a:lnTo>
                    <a:pt x="116709" y="29796"/>
                  </a:lnTo>
                  <a:cubicBezTo>
                    <a:pt x="132703" y="29796"/>
                    <a:pt x="145665" y="16834"/>
                    <a:pt x="145676" y="839"/>
                  </a:cubicBezTo>
                  <a:lnTo>
                    <a:pt x="10197" y="839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E27B0B78-9514-4BAE-B16C-B2B047D9A54C}"/>
                </a:ext>
              </a:extLst>
            </p:cNvPr>
            <p:cNvSpPr/>
            <p:nvPr/>
          </p:nvSpPr>
          <p:spPr>
            <a:xfrm>
              <a:off x="10185044" y="594856"/>
              <a:ext cx="116407" cy="174610"/>
            </a:xfrm>
            <a:custGeom>
              <a:avLst/>
              <a:gdLst>
                <a:gd name="connsiteX0" fmla="*/ 29785 w 116406"/>
                <a:gd name="connsiteY0" fmla="*/ 145676 h 174610"/>
                <a:gd name="connsiteX1" fmla="*/ 29785 w 116406"/>
                <a:gd name="connsiteY1" fmla="*/ 839 h 174610"/>
                <a:gd name="connsiteX2" fmla="*/ 840 w 116406"/>
                <a:gd name="connsiteY2" fmla="*/ 839 h 174610"/>
                <a:gd name="connsiteX3" fmla="*/ 840 w 116406"/>
                <a:gd name="connsiteY3" fmla="*/ 145676 h 174610"/>
                <a:gd name="connsiteX4" fmla="*/ 840 w 116406"/>
                <a:gd name="connsiteY4" fmla="*/ 145676 h 174610"/>
                <a:gd name="connsiteX5" fmla="*/ 1959 w 116406"/>
                <a:gd name="connsiteY5" fmla="*/ 153780 h 174610"/>
                <a:gd name="connsiteX6" fmla="*/ 2093 w 116406"/>
                <a:gd name="connsiteY6" fmla="*/ 154284 h 174610"/>
                <a:gd name="connsiteX7" fmla="*/ 2351 w 116406"/>
                <a:gd name="connsiteY7" fmla="*/ 155000 h 174610"/>
                <a:gd name="connsiteX8" fmla="*/ 3112 w 116406"/>
                <a:gd name="connsiteY8" fmla="*/ 157037 h 174610"/>
                <a:gd name="connsiteX9" fmla="*/ 7164 w 116406"/>
                <a:gd name="connsiteY9" fmla="*/ 163753 h 174610"/>
                <a:gd name="connsiteX10" fmla="*/ 17170 w 116406"/>
                <a:gd name="connsiteY10" fmla="*/ 171711 h 174610"/>
                <a:gd name="connsiteX11" fmla="*/ 29762 w 116406"/>
                <a:gd name="connsiteY11" fmla="*/ 174621 h 174610"/>
                <a:gd name="connsiteX12" fmla="*/ 106994 w 116406"/>
                <a:gd name="connsiteY12" fmla="*/ 174621 h 174610"/>
                <a:gd name="connsiteX13" fmla="*/ 116642 w 116406"/>
                <a:gd name="connsiteY13" fmla="*/ 145654 h 174610"/>
                <a:gd name="connsiteX14" fmla="*/ 29785 w 116406"/>
                <a:gd name="connsiteY14" fmla="*/ 145676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6406" h="174610">
                  <a:moveTo>
                    <a:pt x="29785" y="145676"/>
                  </a:moveTo>
                  <a:lnTo>
                    <a:pt x="29785" y="839"/>
                  </a:lnTo>
                  <a:lnTo>
                    <a:pt x="840" y="839"/>
                  </a:lnTo>
                  <a:lnTo>
                    <a:pt x="840" y="145676"/>
                  </a:lnTo>
                  <a:lnTo>
                    <a:pt x="840" y="145676"/>
                  </a:lnTo>
                  <a:cubicBezTo>
                    <a:pt x="829" y="148419"/>
                    <a:pt x="1198" y="151150"/>
                    <a:pt x="1959" y="153780"/>
                  </a:cubicBezTo>
                  <a:cubicBezTo>
                    <a:pt x="2015" y="153948"/>
                    <a:pt x="2037" y="154127"/>
                    <a:pt x="2093" y="154284"/>
                  </a:cubicBezTo>
                  <a:cubicBezTo>
                    <a:pt x="2149" y="154440"/>
                    <a:pt x="2272" y="154765"/>
                    <a:pt x="2351" y="155000"/>
                  </a:cubicBezTo>
                  <a:cubicBezTo>
                    <a:pt x="2586" y="155694"/>
                    <a:pt x="2832" y="156377"/>
                    <a:pt x="3112" y="157037"/>
                  </a:cubicBezTo>
                  <a:cubicBezTo>
                    <a:pt x="4153" y="159455"/>
                    <a:pt x="5518" y="161705"/>
                    <a:pt x="7164" y="163753"/>
                  </a:cubicBezTo>
                  <a:cubicBezTo>
                    <a:pt x="9872" y="167111"/>
                    <a:pt x="13286" y="169831"/>
                    <a:pt x="17170" y="171711"/>
                  </a:cubicBezTo>
                  <a:cubicBezTo>
                    <a:pt x="21099" y="173614"/>
                    <a:pt x="25397" y="174610"/>
                    <a:pt x="29762" y="174621"/>
                  </a:cubicBezTo>
                  <a:lnTo>
                    <a:pt x="106994" y="174621"/>
                  </a:lnTo>
                  <a:lnTo>
                    <a:pt x="116642" y="145654"/>
                  </a:lnTo>
                  <a:lnTo>
                    <a:pt x="29785" y="145676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DFCCCE03-3911-4D38-A8A2-50D04A03CE6A}"/>
                </a:ext>
              </a:extLst>
            </p:cNvPr>
            <p:cNvSpPr/>
            <p:nvPr/>
          </p:nvSpPr>
          <p:spPr>
            <a:xfrm>
              <a:off x="9963581" y="594923"/>
              <a:ext cx="132077" cy="174610"/>
            </a:xfrm>
            <a:custGeom>
              <a:avLst/>
              <a:gdLst>
                <a:gd name="connsiteX0" fmla="*/ 112758 w 132076"/>
                <a:gd name="connsiteY0" fmla="*/ 56704 h 174610"/>
                <a:gd name="connsiteX1" fmla="*/ 112758 w 132076"/>
                <a:gd name="connsiteY1" fmla="*/ 39343 h 174610"/>
                <a:gd name="connsiteX2" fmla="*/ 74243 w 132076"/>
                <a:gd name="connsiteY2" fmla="*/ 839 h 174610"/>
                <a:gd name="connsiteX3" fmla="*/ 839 w 132076"/>
                <a:gd name="connsiteY3" fmla="*/ 839 h 174610"/>
                <a:gd name="connsiteX4" fmla="*/ 839 w 132076"/>
                <a:gd name="connsiteY4" fmla="*/ 145564 h 174610"/>
                <a:gd name="connsiteX5" fmla="*/ 29796 w 132076"/>
                <a:gd name="connsiteY5" fmla="*/ 174532 h 174610"/>
                <a:gd name="connsiteX6" fmla="*/ 73280 w 132076"/>
                <a:gd name="connsiteY6" fmla="*/ 174532 h 174610"/>
                <a:gd name="connsiteX7" fmla="*/ 131349 w 132076"/>
                <a:gd name="connsiteY7" fmla="*/ 122955 h 174610"/>
                <a:gd name="connsiteX8" fmla="*/ 83074 w 132076"/>
                <a:gd name="connsiteY8" fmla="*/ 73068 h 174610"/>
                <a:gd name="connsiteX9" fmla="*/ 30098 w 132076"/>
                <a:gd name="connsiteY9" fmla="*/ 73191 h 174610"/>
                <a:gd name="connsiteX10" fmla="*/ 58427 w 132076"/>
                <a:gd name="connsiteY10" fmla="*/ 101520 h 174610"/>
                <a:gd name="connsiteX11" fmla="*/ 58517 w 132076"/>
                <a:gd name="connsiteY11" fmla="*/ 101520 h 174610"/>
                <a:gd name="connsiteX12" fmla="*/ 80667 w 132076"/>
                <a:gd name="connsiteY12" fmla="*/ 101520 h 174610"/>
                <a:gd name="connsiteX13" fmla="*/ 104419 w 132076"/>
                <a:gd name="connsiteY13" fmla="*/ 122451 h 174610"/>
                <a:gd name="connsiteX14" fmla="*/ 83488 w 132076"/>
                <a:gd name="connsiteY14" fmla="*/ 146202 h 174610"/>
                <a:gd name="connsiteX15" fmla="*/ 80656 w 132076"/>
                <a:gd name="connsiteY15" fmla="*/ 146202 h 174610"/>
                <a:gd name="connsiteX16" fmla="*/ 29818 w 132076"/>
                <a:gd name="connsiteY16" fmla="*/ 146202 h 174610"/>
                <a:gd name="connsiteX17" fmla="*/ 29818 w 132076"/>
                <a:gd name="connsiteY17" fmla="*/ 29146 h 174610"/>
                <a:gd name="connsiteX18" fmla="*/ 64404 w 132076"/>
                <a:gd name="connsiteY18" fmla="*/ 29146 h 174610"/>
                <a:gd name="connsiteX19" fmla="*/ 84372 w 132076"/>
                <a:gd name="connsiteY19" fmla="*/ 49103 h 174610"/>
                <a:gd name="connsiteX20" fmla="*/ 84372 w 132076"/>
                <a:gd name="connsiteY20" fmla="*/ 73034 h 174610"/>
                <a:gd name="connsiteX21" fmla="*/ 112758 w 132076"/>
                <a:gd name="connsiteY21" fmla="*/ 56704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2076" h="174610">
                  <a:moveTo>
                    <a:pt x="112758" y="56704"/>
                  </a:moveTo>
                  <a:lnTo>
                    <a:pt x="112758" y="39343"/>
                  </a:lnTo>
                  <a:cubicBezTo>
                    <a:pt x="112758" y="18077"/>
                    <a:pt x="95509" y="839"/>
                    <a:pt x="74243" y="839"/>
                  </a:cubicBezTo>
                  <a:lnTo>
                    <a:pt x="839" y="839"/>
                  </a:lnTo>
                  <a:lnTo>
                    <a:pt x="839" y="145564"/>
                  </a:lnTo>
                  <a:cubicBezTo>
                    <a:pt x="839" y="161559"/>
                    <a:pt x="13801" y="174521"/>
                    <a:pt x="29796" y="174532"/>
                  </a:cubicBezTo>
                  <a:lnTo>
                    <a:pt x="73280" y="174532"/>
                  </a:lnTo>
                  <a:cubicBezTo>
                    <a:pt x="111191" y="174532"/>
                    <a:pt x="131349" y="151027"/>
                    <a:pt x="131349" y="122955"/>
                  </a:cubicBezTo>
                  <a:cubicBezTo>
                    <a:pt x="131349" y="99920"/>
                    <a:pt x="115679" y="73068"/>
                    <a:pt x="83074" y="73068"/>
                  </a:cubicBezTo>
                  <a:lnTo>
                    <a:pt x="30098" y="73191"/>
                  </a:lnTo>
                  <a:cubicBezTo>
                    <a:pt x="30098" y="88838"/>
                    <a:pt x="42779" y="101520"/>
                    <a:pt x="58427" y="101520"/>
                  </a:cubicBezTo>
                  <a:cubicBezTo>
                    <a:pt x="58461" y="101520"/>
                    <a:pt x="58483" y="101520"/>
                    <a:pt x="58517" y="101520"/>
                  </a:cubicBezTo>
                  <a:lnTo>
                    <a:pt x="80667" y="101520"/>
                  </a:lnTo>
                  <a:cubicBezTo>
                    <a:pt x="93002" y="100737"/>
                    <a:pt x="103647" y="110105"/>
                    <a:pt x="104419" y="122451"/>
                  </a:cubicBezTo>
                  <a:cubicBezTo>
                    <a:pt x="105202" y="134786"/>
                    <a:pt x="95834" y="145430"/>
                    <a:pt x="83488" y="146202"/>
                  </a:cubicBezTo>
                  <a:cubicBezTo>
                    <a:pt x="82548" y="146258"/>
                    <a:pt x="81596" y="146258"/>
                    <a:pt x="80656" y="146202"/>
                  </a:cubicBezTo>
                  <a:lnTo>
                    <a:pt x="29818" y="146202"/>
                  </a:lnTo>
                  <a:lnTo>
                    <a:pt x="29818" y="29146"/>
                  </a:lnTo>
                  <a:lnTo>
                    <a:pt x="64404" y="29146"/>
                  </a:lnTo>
                  <a:cubicBezTo>
                    <a:pt x="75328" y="29393"/>
                    <a:pt x="84126" y="38179"/>
                    <a:pt x="84372" y="49103"/>
                  </a:cubicBezTo>
                  <a:lnTo>
                    <a:pt x="84372" y="73034"/>
                  </a:lnTo>
                  <a:lnTo>
                    <a:pt x="112758" y="5670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C66E0EBE-586C-4FAB-BBCF-7BB225BD3FD3}"/>
                </a:ext>
              </a:extLst>
            </p:cNvPr>
            <p:cNvSpPr/>
            <p:nvPr/>
          </p:nvSpPr>
          <p:spPr>
            <a:xfrm>
              <a:off x="10329869" y="594923"/>
              <a:ext cx="132077" cy="174610"/>
            </a:xfrm>
            <a:custGeom>
              <a:avLst/>
              <a:gdLst>
                <a:gd name="connsiteX0" fmla="*/ 112769 w 132076"/>
                <a:gd name="connsiteY0" fmla="*/ 56704 h 174610"/>
                <a:gd name="connsiteX1" fmla="*/ 112769 w 132076"/>
                <a:gd name="connsiteY1" fmla="*/ 39343 h 174610"/>
                <a:gd name="connsiteX2" fmla="*/ 74254 w 132076"/>
                <a:gd name="connsiteY2" fmla="*/ 839 h 174610"/>
                <a:gd name="connsiteX3" fmla="*/ 839 w 132076"/>
                <a:gd name="connsiteY3" fmla="*/ 839 h 174610"/>
                <a:gd name="connsiteX4" fmla="*/ 839 w 132076"/>
                <a:gd name="connsiteY4" fmla="*/ 145564 h 174610"/>
                <a:gd name="connsiteX5" fmla="*/ 29807 w 132076"/>
                <a:gd name="connsiteY5" fmla="*/ 174532 h 174610"/>
                <a:gd name="connsiteX6" fmla="*/ 73291 w 132076"/>
                <a:gd name="connsiteY6" fmla="*/ 174532 h 174610"/>
                <a:gd name="connsiteX7" fmla="*/ 131349 w 132076"/>
                <a:gd name="connsiteY7" fmla="*/ 122955 h 174610"/>
                <a:gd name="connsiteX8" fmla="*/ 83085 w 132076"/>
                <a:gd name="connsiteY8" fmla="*/ 73068 h 174610"/>
                <a:gd name="connsiteX9" fmla="*/ 30109 w 132076"/>
                <a:gd name="connsiteY9" fmla="*/ 73191 h 174610"/>
                <a:gd name="connsiteX10" fmla="*/ 58438 w 132076"/>
                <a:gd name="connsiteY10" fmla="*/ 101520 h 174610"/>
                <a:gd name="connsiteX11" fmla="*/ 58517 w 132076"/>
                <a:gd name="connsiteY11" fmla="*/ 101520 h 174610"/>
                <a:gd name="connsiteX12" fmla="*/ 80679 w 132076"/>
                <a:gd name="connsiteY12" fmla="*/ 101520 h 174610"/>
                <a:gd name="connsiteX13" fmla="*/ 101609 w 132076"/>
                <a:gd name="connsiteY13" fmla="*/ 125272 h 174610"/>
                <a:gd name="connsiteX14" fmla="*/ 80679 w 132076"/>
                <a:gd name="connsiteY14" fmla="*/ 146202 h 174610"/>
                <a:gd name="connsiteX15" fmla="*/ 29829 w 132076"/>
                <a:gd name="connsiteY15" fmla="*/ 146202 h 174610"/>
                <a:gd name="connsiteX16" fmla="*/ 29829 w 132076"/>
                <a:gd name="connsiteY16" fmla="*/ 29146 h 174610"/>
                <a:gd name="connsiteX17" fmla="*/ 64415 w 132076"/>
                <a:gd name="connsiteY17" fmla="*/ 29146 h 174610"/>
                <a:gd name="connsiteX18" fmla="*/ 84384 w 132076"/>
                <a:gd name="connsiteY18" fmla="*/ 49103 h 174610"/>
                <a:gd name="connsiteX19" fmla="*/ 84384 w 132076"/>
                <a:gd name="connsiteY19" fmla="*/ 73034 h 174610"/>
                <a:gd name="connsiteX20" fmla="*/ 112769 w 132076"/>
                <a:gd name="connsiteY20" fmla="*/ 56704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2076" h="174610">
                  <a:moveTo>
                    <a:pt x="112769" y="56704"/>
                  </a:moveTo>
                  <a:lnTo>
                    <a:pt x="112769" y="39343"/>
                  </a:lnTo>
                  <a:cubicBezTo>
                    <a:pt x="112769" y="18077"/>
                    <a:pt x="95520" y="839"/>
                    <a:pt x="74254" y="839"/>
                  </a:cubicBezTo>
                  <a:lnTo>
                    <a:pt x="839" y="839"/>
                  </a:lnTo>
                  <a:lnTo>
                    <a:pt x="839" y="145564"/>
                  </a:lnTo>
                  <a:cubicBezTo>
                    <a:pt x="839" y="161559"/>
                    <a:pt x="13812" y="174532"/>
                    <a:pt x="29807" y="174532"/>
                  </a:cubicBezTo>
                  <a:lnTo>
                    <a:pt x="73291" y="174532"/>
                  </a:lnTo>
                  <a:cubicBezTo>
                    <a:pt x="111202" y="174532"/>
                    <a:pt x="131349" y="151027"/>
                    <a:pt x="131349" y="122955"/>
                  </a:cubicBezTo>
                  <a:cubicBezTo>
                    <a:pt x="131349" y="99920"/>
                    <a:pt x="115679" y="73068"/>
                    <a:pt x="83085" y="73068"/>
                  </a:cubicBezTo>
                  <a:lnTo>
                    <a:pt x="30109" y="73191"/>
                  </a:lnTo>
                  <a:cubicBezTo>
                    <a:pt x="30109" y="88838"/>
                    <a:pt x="42791" y="101520"/>
                    <a:pt x="58438" y="101520"/>
                  </a:cubicBezTo>
                  <a:cubicBezTo>
                    <a:pt x="58461" y="101520"/>
                    <a:pt x="58494" y="101520"/>
                    <a:pt x="58517" y="101520"/>
                  </a:cubicBezTo>
                  <a:lnTo>
                    <a:pt x="80679" y="101520"/>
                  </a:lnTo>
                  <a:cubicBezTo>
                    <a:pt x="93013" y="102304"/>
                    <a:pt x="102382" y="112937"/>
                    <a:pt x="101609" y="125272"/>
                  </a:cubicBezTo>
                  <a:cubicBezTo>
                    <a:pt x="100893" y="136520"/>
                    <a:pt x="91928" y="145486"/>
                    <a:pt x="80679" y="146202"/>
                  </a:cubicBezTo>
                  <a:lnTo>
                    <a:pt x="29829" y="146202"/>
                  </a:lnTo>
                  <a:lnTo>
                    <a:pt x="29829" y="29146"/>
                  </a:lnTo>
                  <a:lnTo>
                    <a:pt x="64415" y="29146"/>
                  </a:lnTo>
                  <a:cubicBezTo>
                    <a:pt x="75340" y="29393"/>
                    <a:pt x="84137" y="38179"/>
                    <a:pt x="84384" y="49103"/>
                  </a:cubicBezTo>
                  <a:lnTo>
                    <a:pt x="84384" y="73034"/>
                  </a:lnTo>
                  <a:lnTo>
                    <a:pt x="112769" y="5670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3D2F54DB-FFFA-4823-9F2A-BB128977FC8F}"/>
                </a:ext>
              </a:extLst>
            </p:cNvPr>
            <p:cNvSpPr/>
            <p:nvPr/>
          </p:nvSpPr>
          <p:spPr>
            <a:xfrm>
              <a:off x="10693908" y="594867"/>
              <a:ext cx="30221" cy="174610"/>
            </a:xfrm>
            <a:custGeom>
              <a:avLst/>
              <a:gdLst>
                <a:gd name="connsiteX0" fmla="*/ 839 w 30220"/>
                <a:gd name="connsiteY0" fmla="*/ 839 h 174610"/>
                <a:gd name="connsiteX1" fmla="*/ 29807 w 30220"/>
                <a:gd name="connsiteY1" fmla="*/ 839 h 174610"/>
                <a:gd name="connsiteX2" fmla="*/ 29807 w 30220"/>
                <a:gd name="connsiteY2" fmla="*/ 174644 h 174610"/>
                <a:gd name="connsiteX3" fmla="*/ 839 w 30220"/>
                <a:gd name="connsiteY3" fmla="*/ 174644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20" h="174610">
                  <a:moveTo>
                    <a:pt x="839" y="839"/>
                  </a:moveTo>
                  <a:lnTo>
                    <a:pt x="29807" y="839"/>
                  </a:lnTo>
                  <a:lnTo>
                    <a:pt x="29807" y="174644"/>
                  </a:lnTo>
                  <a:lnTo>
                    <a:pt x="839" y="1746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866728BD-FEC5-4BA1-955B-0F8BCC0AA4D4}"/>
                </a:ext>
              </a:extLst>
            </p:cNvPr>
            <p:cNvSpPr/>
            <p:nvPr/>
          </p:nvSpPr>
          <p:spPr>
            <a:xfrm>
              <a:off x="10722876" y="594834"/>
              <a:ext cx="67158" cy="174610"/>
            </a:xfrm>
            <a:custGeom>
              <a:avLst/>
              <a:gdLst>
                <a:gd name="connsiteX0" fmla="*/ 58740 w 67157"/>
                <a:gd name="connsiteY0" fmla="*/ 174666 h 174610"/>
                <a:gd name="connsiteX1" fmla="*/ 66833 w 67157"/>
                <a:gd name="connsiteY1" fmla="*/ 174666 h 174610"/>
                <a:gd name="connsiteX2" fmla="*/ 34161 w 67157"/>
                <a:gd name="connsiteY2" fmla="*/ 21323 h 174610"/>
                <a:gd name="connsiteX3" fmla="*/ 8932 w 67157"/>
                <a:gd name="connsiteY3" fmla="*/ 839 h 174610"/>
                <a:gd name="connsiteX4" fmla="*/ 839 w 67157"/>
                <a:gd name="connsiteY4" fmla="*/ 839 h 174610"/>
                <a:gd name="connsiteX5" fmla="*/ 33512 w 67157"/>
                <a:gd name="connsiteY5" fmla="*/ 154183 h 174610"/>
                <a:gd name="connsiteX6" fmla="*/ 58740 w 67157"/>
                <a:gd name="connsiteY6" fmla="*/ 174610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157" h="174610">
                  <a:moveTo>
                    <a:pt x="58740" y="174666"/>
                  </a:moveTo>
                  <a:lnTo>
                    <a:pt x="66833" y="174666"/>
                  </a:lnTo>
                  <a:lnTo>
                    <a:pt x="34161" y="21323"/>
                  </a:lnTo>
                  <a:cubicBezTo>
                    <a:pt x="31609" y="9413"/>
                    <a:pt x="21110" y="884"/>
                    <a:pt x="8932" y="839"/>
                  </a:cubicBezTo>
                  <a:lnTo>
                    <a:pt x="839" y="839"/>
                  </a:lnTo>
                  <a:lnTo>
                    <a:pt x="33512" y="154183"/>
                  </a:lnTo>
                  <a:cubicBezTo>
                    <a:pt x="36052" y="166092"/>
                    <a:pt x="46563" y="174599"/>
                    <a:pt x="58740" y="174610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64006DB3-EF36-48A7-BE84-23DFBEDA87EE}"/>
                </a:ext>
              </a:extLst>
            </p:cNvPr>
            <p:cNvSpPr/>
            <p:nvPr/>
          </p:nvSpPr>
          <p:spPr>
            <a:xfrm>
              <a:off x="10788869" y="594923"/>
              <a:ext cx="67158" cy="174610"/>
            </a:xfrm>
            <a:custGeom>
              <a:avLst/>
              <a:gdLst>
                <a:gd name="connsiteX0" fmla="*/ 33500 w 67157"/>
                <a:gd name="connsiteY0" fmla="*/ 21289 h 174610"/>
                <a:gd name="connsiteX1" fmla="*/ 839 w 67157"/>
                <a:gd name="connsiteY1" fmla="*/ 174632 h 174610"/>
                <a:gd name="connsiteX2" fmla="*/ 29796 w 67157"/>
                <a:gd name="connsiteY2" fmla="*/ 174632 h 174610"/>
                <a:gd name="connsiteX3" fmla="*/ 66833 w 67157"/>
                <a:gd name="connsiteY3" fmla="*/ 839 h 174610"/>
                <a:gd name="connsiteX4" fmla="*/ 58740 w 67157"/>
                <a:gd name="connsiteY4" fmla="*/ 839 h 174610"/>
                <a:gd name="connsiteX5" fmla="*/ 33500 w 67157"/>
                <a:gd name="connsiteY5" fmla="*/ 21345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157" h="174610">
                  <a:moveTo>
                    <a:pt x="33500" y="21289"/>
                  </a:moveTo>
                  <a:lnTo>
                    <a:pt x="839" y="174632"/>
                  </a:lnTo>
                  <a:lnTo>
                    <a:pt x="29796" y="174632"/>
                  </a:lnTo>
                  <a:lnTo>
                    <a:pt x="66833" y="839"/>
                  </a:lnTo>
                  <a:lnTo>
                    <a:pt x="58740" y="839"/>
                  </a:lnTo>
                  <a:cubicBezTo>
                    <a:pt x="46551" y="884"/>
                    <a:pt x="36041" y="9424"/>
                    <a:pt x="33500" y="21345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59B1EC01-5576-46B4-9037-C02BF7D43EBC}"/>
                </a:ext>
              </a:extLst>
            </p:cNvPr>
            <p:cNvSpPr/>
            <p:nvPr/>
          </p:nvSpPr>
          <p:spPr>
            <a:xfrm>
              <a:off x="10854863" y="594867"/>
              <a:ext cx="30221" cy="174610"/>
            </a:xfrm>
            <a:custGeom>
              <a:avLst/>
              <a:gdLst>
                <a:gd name="connsiteX0" fmla="*/ 839 w 30220"/>
                <a:gd name="connsiteY0" fmla="*/ 839 h 174610"/>
                <a:gd name="connsiteX1" fmla="*/ 29807 w 30220"/>
                <a:gd name="connsiteY1" fmla="*/ 839 h 174610"/>
                <a:gd name="connsiteX2" fmla="*/ 29807 w 30220"/>
                <a:gd name="connsiteY2" fmla="*/ 174644 h 174610"/>
                <a:gd name="connsiteX3" fmla="*/ 839 w 30220"/>
                <a:gd name="connsiteY3" fmla="*/ 174644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20" h="174610">
                  <a:moveTo>
                    <a:pt x="839" y="839"/>
                  </a:moveTo>
                  <a:lnTo>
                    <a:pt x="29807" y="839"/>
                  </a:lnTo>
                  <a:lnTo>
                    <a:pt x="29807" y="174644"/>
                  </a:lnTo>
                  <a:lnTo>
                    <a:pt x="839" y="1746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E307D17B-F6DC-46FF-ACBE-42F88F4ECCEE}"/>
                </a:ext>
              </a:extLst>
            </p:cNvPr>
            <p:cNvSpPr/>
            <p:nvPr/>
          </p:nvSpPr>
          <p:spPr>
            <a:xfrm>
              <a:off x="11316112" y="592506"/>
              <a:ext cx="130957" cy="179087"/>
            </a:xfrm>
            <a:custGeom>
              <a:avLst/>
              <a:gdLst>
                <a:gd name="connsiteX0" fmla="*/ 122551 w 130957"/>
                <a:gd name="connsiteY0" fmla="*/ 39433 h 179087"/>
                <a:gd name="connsiteX1" fmla="*/ 39332 w 130957"/>
                <a:gd name="connsiteY1" fmla="*/ 57532 h 179087"/>
                <a:gd name="connsiteX2" fmla="*/ 57431 w 130957"/>
                <a:gd name="connsiteY2" fmla="*/ 140751 h 179087"/>
                <a:gd name="connsiteX3" fmla="*/ 89980 w 130957"/>
                <a:gd name="connsiteY3" fmla="*/ 150310 h 179087"/>
                <a:gd name="connsiteX4" fmla="*/ 127689 w 130957"/>
                <a:gd name="connsiteY4" fmla="*/ 137394 h 179087"/>
                <a:gd name="connsiteX5" fmla="*/ 127689 w 130957"/>
                <a:gd name="connsiteY5" fmla="*/ 170782 h 179087"/>
                <a:gd name="connsiteX6" fmla="*/ 90025 w 130957"/>
                <a:gd name="connsiteY6" fmla="*/ 179278 h 179087"/>
                <a:gd name="connsiteX7" fmla="*/ 839 w 130957"/>
                <a:gd name="connsiteY7" fmla="*/ 90025 h 179087"/>
                <a:gd name="connsiteX8" fmla="*/ 90103 w 130957"/>
                <a:gd name="connsiteY8" fmla="*/ 839 h 179087"/>
                <a:gd name="connsiteX9" fmla="*/ 130554 w 130957"/>
                <a:gd name="connsiteY9" fmla="*/ 10555 h 179087"/>
                <a:gd name="connsiteX10" fmla="*/ 122551 w 130957"/>
                <a:gd name="connsiteY10" fmla="*/ 39433 h 17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957" h="179087">
                  <a:moveTo>
                    <a:pt x="122551" y="39433"/>
                  </a:moveTo>
                  <a:cubicBezTo>
                    <a:pt x="94569" y="21457"/>
                    <a:pt x="57319" y="29561"/>
                    <a:pt x="39332" y="57532"/>
                  </a:cubicBezTo>
                  <a:cubicBezTo>
                    <a:pt x="21356" y="85514"/>
                    <a:pt x="29460" y="122764"/>
                    <a:pt x="57431" y="140751"/>
                  </a:cubicBezTo>
                  <a:cubicBezTo>
                    <a:pt x="67146" y="146986"/>
                    <a:pt x="78440" y="150310"/>
                    <a:pt x="89980" y="150310"/>
                  </a:cubicBezTo>
                  <a:cubicBezTo>
                    <a:pt x="103635" y="150344"/>
                    <a:pt x="116921" y="145799"/>
                    <a:pt x="127689" y="137394"/>
                  </a:cubicBezTo>
                  <a:lnTo>
                    <a:pt x="127689" y="170782"/>
                  </a:lnTo>
                  <a:cubicBezTo>
                    <a:pt x="115925" y="176390"/>
                    <a:pt x="103053" y="179300"/>
                    <a:pt x="90025" y="179278"/>
                  </a:cubicBezTo>
                  <a:cubicBezTo>
                    <a:pt x="40754" y="179255"/>
                    <a:pt x="817" y="139296"/>
                    <a:pt x="839" y="90025"/>
                  </a:cubicBezTo>
                  <a:cubicBezTo>
                    <a:pt x="862" y="40754"/>
                    <a:pt x="40821" y="817"/>
                    <a:pt x="90103" y="839"/>
                  </a:cubicBezTo>
                  <a:cubicBezTo>
                    <a:pt x="104161" y="839"/>
                    <a:pt x="118029" y="4175"/>
                    <a:pt x="130554" y="10555"/>
                  </a:cubicBezTo>
                  <a:lnTo>
                    <a:pt x="122551" y="39433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002D034A-A8F1-4E40-8D4B-FFC72A0F23FB}"/>
                </a:ext>
              </a:extLst>
            </p:cNvPr>
            <p:cNvSpPr/>
            <p:nvPr/>
          </p:nvSpPr>
          <p:spPr>
            <a:xfrm>
              <a:off x="10912786" y="594890"/>
              <a:ext cx="175729" cy="174610"/>
            </a:xfrm>
            <a:custGeom>
              <a:avLst/>
              <a:gdLst>
                <a:gd name="connsiteX0" fmla="*/ 145989 w 175729"/>
                <a:gd name="connsiteY0" fmla="*/ 174610 h 174610"/>
                <a:gd name="connsiteX1" fmla="*/ 175304 w 175729"/>
                <a:gd name="connsiteY1" fmla="*/ 174610 h 174610"/>
                <a:gd name="connsiteX2" fmla="*/ 124007 w 175729"/>
                <a:gd name="connsiteY2" fmla="*/ 20651 h 174610"/>
                <a:gd name="connsiteX3" fmla="*/ 96528 w 175729"/>
                <a:gd name="connsiteY3" fmla="*/ 839 h 174610"/>
                <a:gd name="connsiteX4" fmla="*/ 58774 w 175729"/>
                <a:gd name="connsiteY4" fmla="*/ 839 h 174610"/>
                <a:gd name="connsiteX5" fmla="*/ 839 w 175729"/>
                <a:gd name="connsiteY5" fmla="*/ 174644 h 174610"/>
                <a:gd name="connsiteX6" fmla="*/ 30154 w 175729"/>
                <a:gd name="connsiteY6" fmla="*/ 174644 h 174610"/>
                <a:gd name="connsiteX7" fmla="*/ 44637 w 175729"/>
                <a:gd name="connsiteY7" fmla="*/ 131193 h 174610"/>
                <a:gd name="connsiteX8" fmla="*/ 92767 w 175729"/>
                <a:gd name="connsiteY8" fmla="*/ 131193 h 174610"/>
                <a:gd name="connsiteX9" fmla="*/ 121734 w 175729"/>
                <a:gd name="connsiteY9" fmla="*/ 102225 h 174610"/>
                <a:gd name="connsiteX10" fmla="*/ 121734 w 175729"/>
                <a:gd name="connsiteY10" fmla="*/ 102225 h 174610"/>
                <a:gd name="connsiteX11" fmla="*/ 54275 w 175729"/>
                <a:gd name="connsiteY11" fmla="*/ 102225 h 174610"/>
                <a:gd name="connsiteX12" fmla="*/ 88066 w 175729"/>
                <a:gd name="connsiteY12" fmla="*/ 839 h 174610"/>
                <a:gd name="connsiteX13" fmla="*/ 145989 w 175729"/>
                <a:gd name="connsiteY13" fmla="*/ 174610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729" h="174610">
                  <a:moveTo>
                    <a:pt x="145989" y="174610"/>
                  </a:moveTo>
                  <a:lnTo>
                    <a:pt x="175304" y="174610"/>
                  </a:lnTo>
                  <a:lnTo>
                    <a:pt x="124007" y="20651"/>
                  </a:lnTo>
                  <a:cubicBezTo>
                    <a:pt x="120067" y="8820"/>
                    <a:pt x="108997" y="839"/>
                    <a:pt x="96528" y="839"/>
                  </a:cubicBezTo>
                  <a:lnTo>
                    <a:pt x="58774" y="839"/>
                  </a:lnTo>
                  <a:lnTo>
                    <a:pt x="839" y="174644"/>
                  </a:lnTo>
                  <a:lnTo>
                    <a:pt x="30154" y="174644"/>
                  </a:lnTo>
                  <a:lnTo>
                    <a:pt x="44637" y="131193"/>
                  </a:lnTo>
                  <a:lnTo>
                    <a:pt x="92767" y="131193"/>
                  </a:lnTo>
                  <a:cubicBezTo>
                    <a:pt x="108762" y="131193"/>
                    <a:pt x="121734" y="118220"/>
                    <a:pt x="121734" y="102225"/>
                  </a:cubicBezTo>
                  <a:lnTo>
                    <a:pt x="121734" y="102225"/>
                  </a:lnTo>
                  <a:cubicBezTo>
                    <a:pt x="121734" y="102225"/>
                    <a:pt x="54275" y="102225"/>
                    <a:pt x="54275" y="102225"/>
                  </a:cubicBezTo>
                  <a:lnTo>
                    <a:pt x="88066" y="839"/>
                  </a:lnTo>
                  <a:lnTo>
                    <a:pt x="145989" y="174610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C684D4A4-2587-47E7-BC77-987474324618}"/>
                </a:ext>
              </a:extLst>
            </p:cNvPr>
            <p:cNvSpPr/>
            <p:nvPr/>
          </p:nvSpPr>
          <p:spPr>
            <a:xfrm>
              <a:off x="11468023" y="594890"/>
              <a:ext cx="175729" cy="174610"/>
            </a:xfrm>
            <a:custGeom>
              <a:avLst/>
              <a:gdLst>
                <a:gd name="connsiteX0" fmla="*/ 146023 w 175729"/>
                <a:gd name="connsiteY0" fmla="*/ 174610 h 174610"/>
                <a:gd name="connsiteX1" fmla="*/ 175337 w 175729"/>
                <a:gd name="connsiteY1" fmla="*/ 174610 h 174610"/>
                <a:gd name="connsiteX2" fmla="*/ 123995 w 175729"/>
                <a:gd name="connsiteY2" fmla="*/ 20651 h 174610"/>
                <a:gd name="connsiteX3" fmla="*/ 96517 w 175729"/>
                <a:gd name="connsiteY3" fmla="*/ 839 h 174610"/>
                <a:gd name="connsiteX4" fmla="*/ 58774 w 175729"/>
                <a:gd name="connsiteY4" fmla="*/ 839 h 174610"/>
                <a:gd name="connsiteX5" fmla="*/ 839 w 175729"/>
                <a:gd name="connsiteY5" fmla="*/ 174644 h 174610"/>
                <a:gd name="connsiteX6" fmla="*/ 30154 w 175729"/>
                <a:gd name="connsiteY6" fmla="*/ 174644 h 174610"/>
                <a:gd name="connsiteX7" fmla="*/ 44637 w 175729"/>
                <a:gd name="connsiteY7" fmla="*/ 131193 h 174610"/>
                <a:gd name="connsiteX8" fmla="*/ 92767 w 175729"/>
                <a:gd name="connsiteY8" fmla="*/ 131193 h 174610"/>
                <a:gd name="connsiteX9" fmla="*/ 121734 w 175729"/>
                <a:gd name="connsiteY9" fmla="*/ 102225 h 174610"/>
                <a:gd name="connsiteX10" fmla="*/ 121734 w 175729"/>
                <a:gd name="connsiteY10" fmla="*/ 102225 h 174610"/>
                <a:gd name="connsiteX11" fmla="*/ 54275 w 175729"/>
                <a:gd name="connsiteY11" fmla="*/ 102225 h 174610"/>
                <a:gd name="connsiteX12" fmla="*/ 88066 w 175729"/>
                <a:gd name="connsiteY12" fmla="*/ 839 h 174610"/>
                <a:gd name="connsiteX13" fmla="*/ 146023 w 175729"/>
                <a:gd name="connsiteY13" fmla="*/ 174610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729" h="174610">
                  <a:moveTo>
                    <a:pt x="146023" y="174610"/>
                  </a:moveTo>
                  <a:lnTo>
                    <a:pt x="175337" y="174610"/>
                  </a:lnTo>
                  <a:lnTo>
                    <a:pt x="123995" y="20651"/>
                  </a:lnTo>
                  <a:cubicBezTo>
                    <a:pt x="120055" y="8820"/>
                    <a:pt x="108986" y="839"/>
                    <a:pt x="96517" y="839"/>
                  </a:cubicBezTo>
                  <a:lnTo>
                    <a:pt x="58774" y="839"/>
                  </a:lnTo>
                  <a:lnTo>
                    <a:pt x="839" y="174644"/>
                  </a:lnTo>
                  <a:lnTo>
                    <a:pt x="30154" y="174644"/>
                  </a:lnTo>
                  <a:lnTo>
                    <a:pt x="44637" y="131193"/>
                  </a:lnTo>
                  <a:lnTo>
                    <a:pt x="92767" y="131193"/>
                  </a:lnTo>
                  <a:cubicBezTo>
                    <a:pt x="108762" y="131193"/>
                    <a:pt x="121734" y="118220"/>
                    <a:pt x="121734" y="102225"/>
                  </a:cubicBezTo>
                  <a:lnTo>
                    <a:pt x="121734" y="102225"/>
                  </a:lnTo>
                  <a:cubicBezTo>
                    <a:pt x="121734" y="102225"/>
                    <a:pt x="54275" y="102225"/>
                    <a:pt x="54275" y="102225"/>
                  </a:cubicBezTo>
                  <a:lnTo>
                    <a:pt x="88066" y="839"/>
                  </a:lnTo>
                  <a:lnTo>
                    <a:pt x="146023" y="174610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634723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White_BB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1F5A75-FF40-DC52-BFE6-562E9E1207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8019" y="6444838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EF51D91D-E532-414E-8BE0-BA80ED49D994}" type="slidenum">
              <a:rPr lang="pt-PT" smtClean="0"/>
              <a:pPr/>
              <a:t>‹Nº›</a:t>
            </a:fld>
            <a:endParaRPr lang="pt-PT" dirty="0"/>
          </a:p>
        </p:txBody>
      </p:sp>
      <p:grpSp>
        <p:nvGrpSpPr>
          <p:cNvPr id="3" name="Gráfico 1">
            <a:extLst>
              <a:ext uri="{FF2B5EF4-FFF2-40B4-BE49-F238E27FC236}">
                <a16:creationId xmlns:a16="http://schemas.microsoft.com/office/drawing/2014/main" id="{5A08C84F-A40B-4727-B821-5537D80A628F}"/>
              </a:ext>
            </a:extLst>
          </p:cNvPr>
          <p:cNvGrpSpPr/>
          <p:nvPr userDrawn="1"/>
        </p:nvGrpSpPr>
        <p:grpSpPr>
          <a:xfrm>
            <a:off x="10552387" y="277601"/>
            <a:ext cx="1317128" cy="139616"/>
            <a:chOff x="9964420" y="593345"/>
            <a:chExt cx="1678940" cy="177968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8B9077E2-ABDC-4A6A-85A2-26083BB90C0D}"/>
                </a:ext>
              </a:extLst>
            </p:cNvPr>
            <p:cNvSpPr/>
            <p:nvPr/>
          </p:nvSpPr>
          <p:spPr>
            <a:xfrm>
              <a:off x="10486514" y="592550"/>
              <a:ext cx="179087" cy="179087"/>
            </a:xfrm>
            <a:custGeom>
              <a:avLst/>
              <a:gdLst>
                <a:gd name="connsiteX0" fmla="*/ 839 w 179086"/>
                <a:gd name="connsiteY0" fmla="*/ 90059 h 179087"/>
                <a:gd name="connsiteX1" fmla="*/ 90058 w 179086"/>
                <a:gd name="connsiteY1" fmla="*/ 839 h 179087"/>
                <a:gd name="connsiteX2" fmla="*/ 179277 w 179086"/>
                <a:gd name="connsiteY2" fmla="*/ 90059 h 179087"/>
                <a:gd name="connsiteX3" fmla="*/ 90058 w 179086"/>
                <a:gd name="connsiteY3" fmla="*/ 179278 h 179087"/>
                <a:gd name="connsiteX4" fmla="*/ 90047 w 179086"/>
                <a:gd name="connsiteY4" fmla="*/ 179278 h 179087"/>
                <a:gd name="connsiteX5" fmla="*/ 839 w 179086"/>
                <a:gd name="connsiteY5" fmla="*/ 90070 h 179087"/>
                <a:gd name="connsiteX6" fmla="*/ 839 w 179086"/>
                <a:gd name="connsiteY6" fmla="*/ 90070 h 179087"/>
                <a:gd name="connsiteX7" fmla="*/ 90047 w 179086"/>
                <a:gd name="connsiteY7" fmla="*/ 150265 h 179087"/>
                <a:gd name="connsiteX8" fmla="*/ 150276 w 179086"/>
                <a:gd name="connsiteY8" fmla="*/ 90059 h 179087"/>
                <a:gd name="connsiteX9" fmla="*/ 90070 w 179086"/>
                <a:gd name="connsiteY9" fmla="*/ 29829 h 179087"/>
                <a:gd name="connsiteX10" fmla="*/ 29840 w 179086"/>
                <a:gd name="connsiteY10" fmla="*/ 90036 h 179087"/>
                <a:gd name="connsiteX11" fmla="*/ 29840 w 179086"/>
                <a:gd name="connsiteY11" fmla="*/ 90059 h 179087"/>
                <a:gd name="connsiteX12" fmla="*/ 90047 w 179086"/>
                <a:gd name="connsiteY12" fmla="*/ 150265 h 17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086" h="179087">
                  <a:moveTo>
                    <a:pt x="839" y="90059"/>
                  </a:moveTo>
                  <a:cubicBezTo>
                    <a:pt x="839" y="40787"/>
                    <a:pt x="40787" y="839"/>
                    <a:pt x="90058" y="839"/>
                  </a:cubicBezTo>
                  <a:cubicBezTo>
                    <a:pt x="139330" y="839"/>
                    <a:pt x="179277" y="40787"/>
                    <a:pt x="179277" y="90059"/>
                  </a:cubicBezTo>
                  <a:cubicBezTo>
                    <a:pt x="179277" y="139330"/>
                    <a:pt x="139330" y="179278"/>
                    <a:pt x="90058" y="179278"/>
                  </a:cubicBezTo>
                  <a:lnTo>
                    <a:pt x="90047" y="179278"/>
                  </a:lnTo>
                  <a:cubicBezTo>
                    <a:pt x="40776" y="179278"/>
                    <a:pt x="839" y="139341"/>
                    <a:pt x="839" y="90070"/>
                  </a:cubicBezTo>
                  <a:lnTo>
                    <a:pt x="839" y="90070"/>
                  </a:lnTo>
                  <a:moveTo>
                    <a:pt x="90047" y="150265"/>
                  </a:moveTo>
                  <a:cubicBezTo>
                    <a:pt x="123301" y="150265"/>
                    <a:pt x="150265" y="123313"/>
                    <a:pt x="150276" y="90059"/>
                  </a:cubicBezTo>
                  <a:cubicBezTo>
                    <a:pt x="150276" y="56804"/>
                    <a:pt x="123324" y="29840"/>
                    <a:pt x="90070" y="29829"/>
                  </a:cubicBezTo>
                  <a:cubicBezTo>
                    <a:pt x="56815" y="29829"/>
                    <a:pt x="29852" y="56782"/>
                    <a:pt x="29840" y="90036"/>
                  </a:cubicBezTo>
                  <a:lnTo>
                    <a:pt x="29840" y="90059"/>
                  </a:lnTo>
                  <a:cubicBezTo>
                    <a:pt x="29840" y="123313"/>
                    <a:pt x="56793" y="150265"/>
                    <a:pt x="90047" y="150265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EE6C4EB0-1975-4BBB-9CB7-2C6E72CC1491}"/>
                </a:ext>
              </a:extLst>
            </p:cNvPr>
            <p:cNvSpPr/>
            <p:nvPr/>
          </p:nvSpPr>
          <p:spPr>
            <a:xfrm>
              <a:off x="10123057" y="594856"/>
              <a:ext cx="30221" cy="174610"/>
            </a:xfrm>
            <a:custGeom>
              <a:avLst/>
              <a:gdLst>
                <a:gd name="connsiteX0" fmla="*/ 29796 w 30220"/>
                <a:gd name="connsiteY0" fmla="*/ 839 h 174610"/>
                <a:gd name="connsiteX1" fmla="*/ 29796 w 30220"/>
                <a:gd name="connsiteY1" fmla="*/ 839 h 174610"/>
                <a:gd name="connsiteX2" fmla="*/ 29796 w 30220"/>
                <a:gd name="connsiteY2" fmla="*/ 174644 h 174610"/>
                <a:gd name="connsiteX3" fmla="*/ 839 w 30220"/>
                <a:gd name="connsiteY3" fmla="*/ 174644 h 174610"/>
                <a:gd name="connsiteX4" fmla="*/ 839 w 30220"/>
                <a:gd name="connsiteY4" fmla="*/ 29807 h 174610"/>
                <a:gd name="connsiteX5" fmla="*/ 29796 w 30220"/>
                <a:gd name="connsiteY5" fmla="*/ 839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20" h="174610">
                  <a:moveTo>
                    <a:pt x="29796" y="839"/>
                  </a:moveTo>
                  <a:lnTo>
                    <a:pt x="29796" y="839"/>
                  </a:lnTo>
                  <a:lnTo>
                    <a:pt x="29796" y="174644"/>
                  </a:lnTo>
                  <a:lnTo>
                    <a:pt x="839" y="174644"/>
                  </a:lnTo>
                  <a:lnTo>
                    <a:pt x="839" y="29807"/>
                  </a:lnTo>
                  <a:cubicBezTo>
                    <a:pt x="839" y="13812"/>
                    <a:pt x="13801" y="851"/>
                    <a:pt x="29796" y="839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249FCEFF-A438-4A4A-B93A-DA8B7CDDD5E5}"/>
                </a:ext>
              </a:extLst>
            </p:cNvPr>
            <p:cNvSpPr/>
            <p:nvPr/>
          </p:nvSpPr>
          <p:spPr>
            <a:xfrm>
              <a:off x="11255178" y="594856"/>
              <a:ext cx="30221" cy="174610"/>
            </a:xfrm>
            <a:custGeom>
              <a:avLst/>
              <a:gdLst>
                <a:gd name="connsiteX0" fmla="*/ 29796 w 30220"/>
                <a:gd name="connsiteY0" fmla="*/ 839 h 174610"/>
                <a:gd name="connsiteX1" fmla="*/ 29796 w 30220"/>
                <a:gd name="connsiteY1" fmla="*/ 839 h 174610"/>
                <a:gd name="connsiteX2" fmla="*/ 29796 w 30220"/>
                <a:gd name="connsiteY2" fmla="*/ 174644 h 174610"/>
                <a:gd name="connsiteX3" fmla="*/ 839 w 30220"/>
                <a:gd name="connsiteY3" fmla="*/ 174644 h 174610"/>
                <a:gd name="connsiteX4" fmla="*/ 839 w 30220"/>
                <a:gd name="connsiteY4" fmla="*/ 29807 h 174610"/>
                <a:gd name="connsiteX5" fmla="*/ 29785 w 30220"/>
                <a:gd name="connsiteY5" fmla="*/ 839 h 174610"/>
                <a:gd name="connsiteX6" fmla="*/ 29796 w 30220"/>
                <a:gd name="connsiteY6" fmla="*/ 839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20" h="174610">
                  <a:moveTo>
                    <a:pt x="29796" y="839"/>
                  </a:moveTo>
                  <a:lnTo>
                    <a:pt x="29796" y="839"/>
                  </a:lnTo>
                  <a:lnTo>
                    <a:pt x="29796" y="174644"/>
                  </a:lnTo>
                  <a:lnTo>
                    <a:pt x="839" y="174644"/>
                  </a:lnTo>
                  <a:lnTo>
                    <a:pt x="839" y="29807"/>
                  </a:lnTo>
                  <a:cubicBezTo>
                    <a:pt x="839" y="13812"/>
                    <a:pt x="13790" y="851"/>
                    <a:pt x="29785" y="839"/>
                  </a:cubicBezTo>
                  <a:lnTo>
                    <a:pt x="29796" y="839"/>
                  </a:ln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6616E6C7-FE3A-4CB2-A4DA-ACFC3CA1BA7D}"/>
                </a:ext>
              </a:extLst>
            </p:cNvPr>
            <p:cNvSpPr/>
            <p:nvPr/>
          </p:nvSpPr>
          <p:spPr>
            <a:xfrm>
              <a:off x="11081374" y="594867"/>
              <a:ext cx="145508" cy="174610"/>
            </a:xfrm>
            <a:custGeom>
              <a:avLst/>
              <a:gdLst>
                <a:gd name="connsiteX0" fmla="*/ 10197 w 145508"/>
                <a:gd name="connsiteY0" fmla="*/ 839 h 174610"/>
                <a:gd name="connsiteX1" fmla="*/ 839 w 145508"/>
                <a:gd name="connsiteY1" fmla="*/ 29796 h 174610"/>
                <a:gd name="connsiteX2" fmla="*/ 58774 w 145508"/>
                <a:gd name="connsiteY2" fmla="*/ 29796 h 174610"/>
                <a:gd name="connsiteX3" fmla="*/ 58774 w 145508"/>
                <a:gd name="connsiteY3" fmla="*/ 174633 h 174610"/>
                <a:gd name="connsiteX4" fmla="*/ 87741 w 145508"/>
                <a:gd name="connsiteY4" fmla="*/ 174633 h 174610"/>
                <a:gd name="connsiteX5" fmla="*/ 87741 w 145508"/>
                <a:gd name="connsiteY5" fmla="*/ 29796 h 174610"/>
                <a:gd name="connsiteX6" fmla="*/ 116709 w 145508"/>
                <a:gd name="connsiteY6" fmla="*/ 29796 h 174610"/>
                <a:gd name="connsiteX7" fmla="*/ 145676 w 145508"/>
                <a:gd name="connsiteY7" fmla="*/ 839 h 174610"/>
                <a:gd name="connsiteX8" fmla="*/ 10197 w 145508"/>
                <a:gd name="connsiteY8" fmla="*/ 839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08" h="174610">
                  <a:moveTo>
                    <a:pt x="10197" y="839"/>
                  </a:moveTo>
                  <a:lnTo>
                    <a:pt x="839" y="29796"/>
                  </a:lnTo>
                  <a:lnTo>
                    <a:pt x="58774" y="29796"/>
                  </a:lnTo>
                  <a:lnTo>
                    <a:pt x="58774" y="174633"/>
                  </a:lnTo>
                  <a:lnTo>
                    <a:pt x="87741" y="174633"/>
                  </a:lnTo>
                  <a:lnTo>
                    <a:pt x="87741" y="29796"/>
                  </a:lnTo>
                  <a:lnTo>
                    <a:pt x="116709" y="29796"/>
                  </a:lnTo>
                  <a:cubicBezTo>
                    <a:pt x="132703" y="29796"/>
                    <a:pt x="145665" y="16834"/>
                    <a:pt x="145676" y="839"/>
                  </a:cubicBezTo>
                  <a:lnTo>
                    <a:pt x="10197" y="839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E27B0B78-9514-4BAE-B16C-B2B047D9A54C}"/>
                </a:ext>
              </a:extLst>
            </p:cNvPr>
            <p:cNvSpPr/>
            <p:nvPr/>
          </p:nvSpPr>
          <p:spPr>
            <a:xfrm>
              <a:off x="10185044" y="594856"/>
              <a:ext cx="116407" cy="174610"/>
            </a:xfrm>
            <a:custGeom>
              <a:avLst/>
              <a:gdLst>
                <a:gd name="connsiteX0" fmla="*/ 29785 w 116406"/>
                <a:gd name="connsiteY0" fmla="*/ 145676 h 174610"/>
                <a:gd name="connsiteX1" fmla="*/ 29785 w 116406"/>
                <a:gd name="connsiteY1" fmla="*/ 839 h 174610"/>
                <a:gd name="connsiteX2" fmla="*/ 840 w 116406"/>
                <a:gd name="connsiteY2" fmla="*/ 839 h 174610"/>
                <a:gd name="connsiteX3" fmla="*/ 840 w 116406"/>
                <a:gd name="connsiteY3" fmla="*/ 145676 h 174610"/>
                <a:gd name="connsiteX4" fmla="*/ 840 w 116406"/>
                <a:gd name="connsiteY4" fmla="*/ 145676 h 174610"/>
                <a:gd name="connsiteX5" fmla="*/ 1959 w 116406"/>
                <a:gd name="connsiteY5" fmla="*/ 153780 h 174610"/>
                <a:gd name="connsiteX6" fmla="*/ 2093 w 116406"/>
                <a:gd name="connsiteY6" fmla="*/ 154284 h 174610"/>
                <a:gd name="connsiteX7" fmla="*/ 2351 w 116406"/>
                <a:gd name="connsiteY7" fmla="*/ 155000 h 174610"/>
                <a:gd name="connsiteX8" fmla="*/ 3112 w 116406"/>
                <a:gd name="connsiteY8" fmla="*/ 157037 h 174610"/>
                <a:gd name="connsiteX9" fmla="*/ 7164 w 116406"/>
                <a:gd name="connsiteY9" fmla="*/ 163753 h 174610"/>
                <a:gd name="connsiteX10" fmla="*/ 17170 w 116406"/>
                <a:gd name="connsiteY10" fmla="*/ 171711 h 174610"/>
                <a:gd name="connsiteX11" fmla="*/ 29762 w 116406"/>
                <a:gd name="connsiteY11" fmla="*/ 174621 h 174610"/>
                <a:gd name="connsiteX12" fmla="*/ 106994 w 116406"/>
                <a:gd name="connsiteY12" fmla="*/ 174621 h 174610"/>
                <a:gd name="connsiteX13" fmla="*/ 116642 w 116406"/>
                <a:gd name="connsiteY13" fmla="*/ 145654 h 174610"/>
                <a:gd name="connsiteX14" fmla="*/ 29785 w 116406"/>
                <a:gd name="connsiteY14" fmla="*/ 145676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6406" h="174610">
                  <a:moveTo>
                    <a:pt x="29785" y="145676"/>
                  </a:moveTo>
                  <a:lnTo>
                    <a:pt x="29785" y="839"/>
                  </a:lnTo>
                  <a:lnTo>
                    <a:pt x="840" y="839"/>
                  </a:lnTo>
                  <a:lnTo>
                    <a:pt x="840" y="145676"/>
                  </a:lnTo>
                  <a:lnTo>
                    <a:pt x="840" y="145676"/>
                  </a:lnTo>
                  <a:cubicBezTo>
                    <a:pt x="829" y="148419"/>
                    <a:pt x="1198" y="151150"/>
                    <a:pt x="1959" y="153780"/>
                  </a:cubicBezTo>
                  <a:cubicBezTo>
                    <a:pt x="2015" y="153948"/>
                    <a:pt x="2037" y="154127"/>
                    <a:pt x="2093" y="154284"/>
                  </a:cubicBezTo>
                  <a:cubicBezTo>
                    <a:pt x="2149" y="154440"/>
                    <a:pt x="2272" y="154765"/>
                    <a:pt x="2351" y="155000"/>
                  </a:cubicBezTo>
                  <a:cubicBezTo>
                    <a:pt x="2586" y="155694"/>
                    <a:pt x="2832" y="156377"/>
                    <a:pt x="3112" y="157037"/>
                  </a:cubicBezTo>
                  <a:cubicBezTo>
                    <a:pt x="4153" y="159455"/>
                    <a:pt x="5518" y="161705"/>
                    <a:pt x="7164" y="163753"/>
                  </a:cubicBezTo>
                  <a:cubicBezTo>
                    <a:pt x="9872" y="167111"/>
                    <a:pt x="13286" y="169831"/>
                    <a:pt x="17170" y="171711"/>
                  </a:cubicBezTo>
                  <a:cubicBezTo>
                    <a:pt x="21099" y="173614"/>
                    <a:pt x="25397" y="174610"/>
                    <a:pt x="29762" y="174621"/>
                  </a:cubicBezTo>
                  <a:lnTo>
                    <a:pt x="106994" y="174621"/>
                  </a:lnTo>
                  <a:lnTo>
                    <a:pt x="116642" y="145654"/>
                  </a:lnTo>
                  <a:lnTo>
                    <a:pt x="29785" y="145676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DFCCCE03-3911-4D38-A8A2-50D04A03CE6A}"/>
                </a:ext>
              </a:extLst>
            </p:cNvPr>
            <p:cNvSpPr/>
            <p:nvPr/>
          </p:nvSpPr>
          <p:spPr>
            <a:xfrm>
              <a:off x="9963581" y="594923"/>
              <a:ext cx="132077" cy="174610"/>
            </a:xfrm>
            <a:custGeom>
              <a:avLst/>
              <a:gdLst>
                <a:gd name="connsiteX0" fmla="*/ 112758 w 132076"/>
                <a:gd name="connsiteY0" fmla="*/ 56704 h 174610"/>
                <a:gd name="connsiteX1" fmla="*/ 112758 w 132076"/>
                <a:gd name="connsiteY1" fmla="*/ 39343 h 174610"/>
                <a:gd name="connsiteX2" fmla="*/ 74243 w 132076"/>
                <a:gd name="connsiteY2" fmla="*/ 839 h 174610"/>
                <a:gd name="connsiteX3" fmla="*/ 839 w 132076"/>
                <a:gd name="connsiteY3" fmla="*/ 839 h 174610"/>
                <a:gd name="connsiteX4" fmla="*/ 839 w 132076"/>
                <a:gd name="connsiteY4" fmla="*/ 145564 h 174610"/>
                <a:gd name="connsiteX5" fmla="*/ 29796 w 132076"/>
                <a:gd name="connsiteY5" fmla="*/ 174532 h 174610"/>
                <a:gd name="connsiteX6" fmla="*/ 73280 w 132076"/>
                <a:gd name="connsiteY6" fmla="*/ 174532 h 174610"/>
                <a:gd name="connsiteX7" fmla="*/ 131349 w 132076"/>
                <a:gd name="connsiteY7" fmla="*/ 122955 h 174610"/>
                <a:gd name="connsiteX8" fmla="*/ 83074 w 132076"/>
                <a:gd name="connsiteY8" fmla="*/ 73068 h 174610"/>
                <a:gd name="connsiteX9" fmla="*/ 30098 w 132076"/>
                <a:gd name="connsiteY9" fmla="*/ 73191 h 174610"/>
                <a:gd name="connsiteX10" fmla="*/ 58427 w 132076"/>
                <a:gd name="connsiteY10" fmla="*/ 101520 h 174610"/>
                <a:gd name="connsiteX11" fmla="*/ 58517 w 132076"/>
                <a:gd name="connsiteY11" fmla="*/ 101520 h 174610"/>
                <a:gd name="connsiteX12" fmla="*/ 80667 w 132076"/>
                <a:gd name="connsiteY12" fmla="*/ 101520 h 174610"/>
                <a:gd name="connsiteX13" fmla="*/ 104419 w 132076"/>
                <a:gd name="connsiteY13" fmla="*/ 122451 h 174610"/>
                <a:gd name="connsiteX14" fmla="*/ 83488 w 132076"/>
                <a:gd name="connsiteY14" fmla="*/ 146202 h 174610"/>
                <a:gd name="connsiteX15" fmla="*/ 80656 w 132076"/>
                <a:gd name="connsiteY15" fmla="*/ 146202 h 174610"/>
                <a:gd name="connsiteX16" fmla="*/ 29818 w 132076"/>
                <a:gd name="connsiteY16" fmla="*/ 146202 h 174610"/>
                <a:gd name="connsiteX17" fmla="*/ 29818 w 132076"/>
                <a:gd name="connsiteY17" fmla="*/ 29146 h 174610"/>
                <a:gd name="connsiteX18" fmla="*/ 64404 w 132076"/>
                <a:gd name="connsiteY18" fmla="*/ 29146 h 174610"/>
                <a:gd name="connsiteX19" fmla="*/ 84372 w 132076"/>
                <a:gd name="connsiteY19" fmla="*/ 49103 h 174610"/>
                <a:gd name="connsiteX20" fmla="*/ 84372 w 132076"/>
                <a:gd name="connsiteY20" fmla="*/ 73034 h 174610"/>
                <a:gd name="connsiteX21" fmla="*/ 112758 w 132076"/>
                <a:gd name="connsiteY21" fmla="*/ 56704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2076" h="174610">
                  <a:moveTo>
                    <a:pt x="112758" y="56704"/>
                  </a:moveTo>
                  <a:lnTo>
                    <a:pt x="112758" y="39343"/>
                  </a:lnTo>
                  <a:cubicBezTo>
                    <a:pt x="112758" y="18077"/>
                    <a:pt x="95509" y="839"/>
                    <a:pt x="74243" y="839"/>
                  </a:cubicBezTo>
                  <a:lnTo>
                    <a:pt x="839" y="839"/>
                  </a:lnTo>
                  <a:lnTo>
                    <a:pt x="839" y="145564"/>
                  </a:lnTo>
                  <a:cubicBezTo>
                    <a:pt x="839" y="161559"/>
                    <a:pt x="13801" y="174521"/>
                    <a:pt x="29796" y="174532"/>
                  </a:cubicBezTo>
                  <a:lnTo>
                    <a:pt x="73280" y="174532"/>
                  </a:lnTo>
                  <a:cubicBezTo>
                    <a:pt x="111191" y="174532"/>
                    <a:pt x="131349" y="151027"/>
                    <a:pt x="131349" y="122955"/>
                  </a:cubicBezTo>
                  <a:cubicBezTo>
                    <a:pt x="131349" y="99920"/>
                    <a:pt x="115679" y="73068"/>
                    <a:pt x="83074" y="73068"/>
                  </a:cubicBezTo>
                  <a:lnTo>
                    <a:pt x="30098" y="73191"/>
                  </a:lnTo>
                  <a:cubicBezTo>
                    <a:pt x="30098" y="88838"/>
                    <a:pt x="42779" y="101520"/>
                    <a:pt x="58427" y="101520"/>
                  </a:cubicBezTo>
                  <a:cubicBezTo>
                    <a:pt x="58461" y="101520"/>
                    <a:pt x="58483" y="101520"/>
                    <a:pt x="58517" y="101520"/>
                  </a:cubicBezTo>
                  <a:lnTo>
                    <a:pt x="80667" y="101520"/>
                  </a:lnTo>
                  <a:cubicBezTo>
                    <a:pt x="93002" y="100737"/>
                    <a:pt x="103647" y="110105"/>
                    <a:pt x="104419" y="122451"/>
                  </a:cubicBezTo>
                  <a:cubicBezTo>
                    <a:pt x="105202" y="134786"/>
                    <a:pt x="95834" y="145430"/>
                    <a:pt x="83488" y="146202"/>
                  </a:cubicBezTo>
                  <a:cubicBezTo>
                    <a:pt x="82548" y="146258"/>
                    <a:pt x="81596" y="146258"/>
                    <a:pt x="80656" y="146202"/>
                  </a:cubicBezTo>
                  <a:lnTo>
                    <a:pt x="29818" y="146202"/>
                  </a:lnTo>
                  <a:lnTo>
                    <a:pt x="29818" y="29146"/>
                  </a:lnTo>
                  <a:lnTo>
                    <a:pt x="64404" y="29146"/>
                  </a:lnTo>
                  <a:cubicBezTo>
                    <a:pt x="75328" y="29393"/>
                    <a:pt x="84126" y="38179"/>
                    <a:pt x="84372" y="49103"/>
                  </a:cubicBezTo>
                  <a:lnTo>
                    <a:pt x="84372" y="73034"/>
                  </a:lnTo>
                  <a:lnTo>
                    <a:pt x="112758" y="5670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C66E0EBE-586C-4FAB-BBCF-7BB225BD3FD3}"/>
                </a:ext>
              </a:extLst>
            </p:cNvPr>
            <p:cNvSpPr/>
            <p:nvPr/>
          </p:nvSpPr>
          <p:spPr>
            <a:xfrm>
              <a:off x="10329869" y="594923"/>
              <a:ext cx="132077" cy="174610"/>
            </a:xfrm>
            <a:custGeom>
              <a:avLst/>
              <a:gdLst>
                <a:gd name="connsiteX0" fmla="*/ 112769 w 132076"/>
                <a:gd name="connsiteY0" fmla="*/ 56704 h 174610"/>
                <a:gd name="connsiteX1" fmla="*/ 112769 w 132076"/>
                <a:gd name="connsiteY1" fmla="*/ 39343 h 174610"/>
                <a:gd name="connsiteX2" fmla="*/ 74254 w 132076"/>
                <a:gd name="connsiteY2" fmla="*/ 839 h 174610"/>
                <a:gd name="connsiteX3" fmla="*/ 839 w 132076"/>
                <a:gd name="connsiteY3" fmla="*/ 839 h 174610"/>
                <a:gd name="connsiteX4" fmla="*/ 839 w 132076"/>
                <a:gd name="connsiteY4" fmla="*/ 145564 h 174610"/>
                <a:gd name="connsiteX5" fmla="*/ 29807 w 132076"/>
                <a:gd name="connsiteY5" fmla="*/ 174532 h 174610"/>
                <a:gd name="connsiteX6" fmla="*/ 73291 w 132076"/>
                <a:gd name="connsiteY6" fmla="*/ 174532 h 174610"/>
                <a:gd name="connsiteX7" fmla="*/ 131349 w 132076"/>
                <a:gd name="connsiteY7" fmla="*/ 122955 h 174610"/>
                <a:gd name="connsiteX8" fmla="*/ 83085 w 132076"/>
                <a:gd name="connsiteY8" fmla="*/ 73068 h 174610"/>
                <a:gd name="connsiteX9" fmla="*/ 30109 w 132076"/>
                <a:gd name="connsiteY9" fmla="*/ 73191 h 174610"/>
                <a:gd name="connsiteX10" fmla="*/ 58438 w 132076"/>
                <a:gd name="connsiteY10" fmla="*/ 101520 h 174610"/>
                <a:gd name="connsiteX11" fmla="*/ 58517 w 132076"/>
                <a:gd name="connsiteY11" fmla="*/ 101520 h 174610"/>
                <a:gd name="connsiteX12" fmla="*/ 80679 w 132076"/>
                <a:gd name="connsiteY12" fmla="*/ 101520 h 174610"/>
                <a:gd name="connsiteX13" fmla="*/ 101609 w 132076"/>
                <a:gd name="connsiteY13" fmla="*/ 125272 h 174610"/>
                <a:gd name="connsiteX14" fmla="*/ 80679 w 132076"/>
                <a:gd name="connsiteY14" fmla="*/ 146202 h 174610"/>
                <a:gd name="connsiteX15" fmla="*/ 29829 w 132076"/>
                <a:gd name="connsiteY15" fmla="*/ 146202 h 174610"/>
                <a:gd name="connsiteX16" fmla="*/ 29829 w 132076"/>
                <a:gd name="connsiteY16" fmla="*/ 29146 h 174610"/>
                <a:gd name="connsiteX17" fmla="*/ 64415 w 132076"/>
                <a:gd name="connsiteY17" fmla="*/ 29146 h 174610"/>
                <a:gd name="connsiteX18" fmla="*/ 84384 w 132076"/>
                <a:gd name="connsiteY18" fmla="*/ 49103 h 174610"/>
                <a:gd name="connsiteX19" fmla="*/ 84384 w 132076"/>
                <a:gd name="connsiteY19" fmla="*/ 73034 h 174610"/>
                <a:gd name="connsiteX20" fmla="*/ 112769 w 132076"/>
                <a:gd name="connsiteY20" fmla="*/ 56704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2076" h="174610">
                  <a:moveTo>
                    <a:pt x="112769" y="56704"/>
                  </a:moveTo>
                  <a:lnTo>
                    <a:pt x="112769" y="39343"/>
                  </a:lnTo>
                  <a:cubicBezTo>
                    <a:pt x="112769" y="18077"/>
                    <a:pt x="95520" y="839"/>
                    <a:pt x="74254" y="839"/>
                  </a:cubicBezTo>
                  <a:lnTo>
                    <a:pt x="839" y="839"/>
                  </a:lnTo>
                  <a:lnTo>
                    <a:pt x="839" y="145564"/>
                  </a:lnTo>
                  <a:cubicBezTo>
                    <a:pt x="839" y="161559"/>
                    <a:pt x="13812" y="174532"/>
                    <a:pt x="29807" y="174532"/>
                  </a:cubicBezTo>
                  <a:lnTo>
                    <a:pt x="73291" y="174532"/>
                  </a:lnTo>
                  <a:cubicBezTo>
                    <a:pt x="111202" y="174532"/>
                    <a:pt x="131349" y="151027"/>
                    <a:pt x="131349" y="122955"/>
                  </a:cubicBezTo>
                  <a:cubicBezTo>
                    <a:pt x="131349" y="99920"/>
                    <a:pt x="115679" y="73068"/>
                    <a:pt x="83085" y="73068"/>
                  </a:cubicBezTo>
                  <a:lnTo>
                    <a:pt x="30109" y="73191"/>
                  </a:lnTo>
                  <a:cubicBezTo>
                    <a:pt x="30109" y="88838"/>
                    <a:pt x="42791" y="101520"/>
                    <a:pt x="58438" y="101520"/>
                  </a:cubicBezTo>
                  <a:cubicBezTo>
                    <a:pt x="58461" y="101520"/>
                    <a:pt x="58494" y="101520"/>
                    <a:pt x="58517" y="101520"/>
                  </a:cubicBezTo>
                  <a:lnTo>
                    <a:pt x="80679" y="101520"/>
                  </a:lnTo>
                  <a:cubicBezTo>
                    <a:pt x="93013" y="102304"/>
                    <a:pt x="102382" y="112937"/>
                    <a:pt x="101609" y="125272"/>
                  </a:cubicBezTo>
                  <a:cubicBezTo>
                    <a:pt x="100893" y="136520"/>
                    <a:pt x="91928" y="145486"/>
                    <a:pt x="80679" y="146202"/>
                  </a:cubicBezTo>
                  <a:lnTo>
                    <a:pt x="29829" y="146202"/>
                  </a:lnTo>
                  <a:lnTo>
                    <a:pt x="29829" y="29146"/>
                  </a:lnTo>
                  <a:lnTo>
                    <a:pt x="64415" y="29146"/>
                  </a:lnTo>
                  <a:cubicBezTo>
                    <a:pt x="75340" y="29393"/>
                    <a:pt x="84137" y="38179"/>
                    <a:pt x="84384" y="49103"/>
                  </a:cubicBezTo>
                  <a:lnTo>
                    <a:pt x="84384" y="73034"/>
                  </a:lnTo>
                  <a:lnTo>
                    <a:pt x="112769" y="5670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3D2F54DB-FFFA-4823-9F2A-BB128977FC8F}"/>
                </a:ext>
              </a:extLst>
            </p:cNvPr>
            <p:cNvSpPr/>
            <p:nvPr/>
          </p:nvSpPr>
          <p:spPr>
            <a:xfrm>
              <a:off x="10693908" y="594867"/>
              <a:ext cx="30221" cy="174610"/>
            </a:xfrm>
            <a:custGeom>
              <a:avLst/>
              <a:gdLst>
                <a:gd name="connsiteX0" fmla="*/ 839 w 30220"/>
                <a:gd name="connsiteY0" fmla="*/ 839 h 174610"/>
                <a:gd name="connsiteX1" fmla="*/ 29807 w 30220"/>
                <a:gd name="connsiteY1" fmla="*/ 839 h 174610"/>
                <a:gd name="connsiteX2" fmla="*/ 29807 w 30220"/>
                <a:gd name="connsiteY2" fmla="*/ 174644 h 174610"/>
                <a:gd name="connsiteX3" fmla="*/ 839 w 30220"/>
                <a:gd name="connsiteY3" fmla="*/ 174644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20" h="174610">
                  <a:moveTo>
                    <a:pt x="839" y="839"/>
                  </a:moveTo>
                  <a:lnTo>
                    <a:pt x="29807" y="839"/>
                  </a:lnTo>
                  <a:lnTo>
                    <a:pt x="29807" y="174644"/>
                  </a:lnTo>
                  <a:lnTo>
                    <a:pt x="839" y="1746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866728BD-FEC5-4BA1-955B-0F8BCC0AA4D4}"/>
                </a:ext>
              </a:extLst>
            </p:cNvPr>
            <p:cNvSpPr/>
            <p:nvPr/>
          </p:nvSpPr>
          <p:spPr>
            <a:xfrm>
              <a:off x="10722876" y="594834"/>
              <a:ext cx="67158" cy="174610"/>
            </a:xfrm>
            <a:custGeom>
              <a:avLst/>
              <a:gdLst>
                <a:gd name="connsiteX0" fmla="*/ 58740 w 67157"/>
                <a:gd name="connsiteY0" fmla="*/ 174666 h 174610"/>
                <a:gd name="connsiteX1" fmla="*/ 66833 w 67157"/>
                <a:gd name="connsiteY1" fmla="*/ 174666 h 174610"/>
                <a:gd name="connsiteX2" fmla="*/ 34161 w 67157"/>
                <a:gd name="connsiteY2" fmla="*/ 21323 h 174610"/>
                <a:gd name="connsiteX3" fmla="*/ 8932 w 67157"/>
                <a:gd name="connsiteY3" fmla="*/ 839 h 174610"/>
                <a:gd name="connsiteX4" fmla="*/ 839 w 67157"/>
                <a:gd name="connsiteY4" fmla="*/ 839 h 174610"/>
                <a:gd name="connsiteX5" fmla="*/ 33512 w 67157"/>
                <a:gd name="connsiteY5" fmla="*/ 154183 h 174610"/>
                <a:gd name="connsiteX6" fmla="*/ 58740 w 67157"/>
                <a:gd name="connsiteY6" fmla="*/ 174610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157" h="174610">
                  <a:moveTo>
                    <a:pt x="58740" y="174666"/>
                  </a:moveTo>
                  <a:lnTo>
                    <a:pt x="66833" y="174666"/>
                  </a:lnTo>
                  <a:lnTo>
                    <a:pt x="34161" y="21323"/>
                  </a:lnTo>
                  <a:cubicBezTo>
                    <a:pt x="31609" y="9413"/>
                    <a:pt x="21110" y="884"/>
                    <a:pt x="8932" y="839"/>
                  </a:cubicBezTo>
                  <a:lnTo>
                    <a:pt x="839" y="839"/>
                  </a:lnTo>
                  <a:lnTo>
                    <a:pt x="33512" y="154183"/>
                  </a:lnTo>
                  <a:cubicBezTo>
                    <a:pt x="36052" y="166092"/>
                    <a:pt x="46563" y="174599"/>
                    <a:pt x="58740" y="174610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64006DB3-EF36-48A7-BE84-23DFBEDA87EE}"/>
                </a:ext>
              </a:extLst>
            </p:cNvPr>
            <p:cNvSpPr/>
            <p:nvPr/>
          </p:nvSpPr>
          <p:spPr>
            <a:xfrm>
              <a:off x="10788869" y="594923"/>
              <a:ext cx="67158" cy="174610"/>
            </a:xfrm>
            <a:custGeom>
              <a:avLst/>
              <a:gdLst>
                <a:gd name="connsiteX0" fmla="*/ 33500 w 67157"/>
                <a:gd name="connsiteY0" fmla="*/ 21289 h 174610"/>
                <a:gd name="connsiteX1" fmla="*/ 839 w 67157"/>
                <a:gd name="connsiteY1" fmla="*/ 174632 h 174610"/>
                <a:gd name="connsiteX2" fmla="*/ 29796 w 67157"/>
                <a:gd name="connsiteY2" fmla="*/ 174632 h 174610"/>
                <a:gd name="connsiteX3" fmla="*/ 66833 w 67157"/>
                <a:gd name="connsiteY3" fmla="*/ 839 h 174610"/>
                <a:gd name="connsiteX4" fmla="*/ 58740 w 67157"/>
                <a:gd name="connsiteY4" fmla="*/ 839 h 174610"/>
                <a:gd name="connsiteX5" fmla="*/ 33500 w 67157"/>
                <a:gd name="connsiteY5" fmla="*/ 21345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157" h="174610">
                  <a:moveTo>
                    <a:pt x="33500" y="21289"/>
                  </a:moveTo>
                  <a:lnTo>
                    <a:pt x="839" y="174632"/>
                  </a:lnTo>
                  <a:lnTo>
                    <a:pt x="29796" y="174632"/>
                  </a:lnTo>
                  <a:lnTo>
                    <a:pt x="66833" y="839"/>
                  </a:lnTo>
                  <a:lnTo>
                    <a:pt x="58740" y="839"/>
                  </a:lnTo>
                  <a:cubicBezTo>
                    <a:pt x="46551" y="884"/>
                    <a:pt x="36041" y="9424"/>
                    <a:pt x="33500" y="21345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59B1EC01-5576-46B4-9037-C02BF7D43EBC}"/>
                </a:ext>
              </a:extLst>
            </p:cNvPr>
            <p:cNvSpPr/>
            <p:nvPr/>
          </p:nvSpPr>
          <p:spPr>
            <a:xfrm>
              <a:off x="10854863" y="594867"/>
              <a:ext cx="30221" cy="174610"/>
            </a:xfrm>
            <a:custGeom>
              <a:avLst/>
              <a:gdLst>
                <a:gd name="connsiteX0" fmla="*/ 839 w 30220"/>
                <a:gd name="connsiteY0" fmla="*/ 839 h 174610"/>
                <a:gd name="connsiteX1" fmla="*/ 29807 w 30220"/>
                <a:gd name="connsiteY1" fmla="*/ 839 h 174610"/>
                <a:gd name="connsiteX2" fmla="*/ 29807 w 30220"/>
                <a:gd name="connsiteY2" fmla="*/ 174644 h 174610"/>
                <a:gd name="connsiteX3" fmla="*/ 839 w 30220"/>
                <a:gd name="connsiteY3" fmla="*/ 174644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20" h="174610">
                  <a:moveTo>
                    <a:pt x="839" y="839"/>
                  </a:moveTo>
                  <a:lnTo>
                    <a:pt x="29807" y="839"/>
                  </a:lnTo>
                  <a:lnTo>
                    <a:pt x="29807" y="174644"/>
                  </a:lnTo>
                  <a:lnTo>
                    <a:pt x="839" y="1746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E307D17B-F6DC-46FF-ACBE-42F88F4ECCEE}"/>
                </a:ext>
              </a:extLst>
            </p:cNvPr>
            <p:cNvSpPr/>
            <p:nvPr/>
          </p:nvSpPr>
          <p:spPr>
            <a:xfrm>
              <a:off x="11316112" y="592506"/>
              <a:ext cx="130957" cy="179087"/>
            </a:xfrm>
            <a:custGeom>
              <a:avLst/>
              <a:gdLst>
                <a:gd name="connsiteX0" fmla="*/ 122551 w 130957"/>
                <a:gd name="connsiteY0" fmla="*/ 39433 h 179087"/>
                <a:gd name="connsiteX1" fmla="*/ 39332 w 130957"/>
                <a:gd name="connsiteY1" fmla="*/ 57532 h 179087"/>
                <a:gd name="connsiteX2" fmla="*/ 57431 w 130957"/>
                <a:gd name="connsiteY2" fmla="*/ 140751 h 179087"/>
                <a:gd name="connsiteX3" fmla="*/ 89980 w 130957"/>
                <a:gd name="connsiteY3" fmla="*/ 150310 h 179087"/>
                <a:gd name="connsiteX4" fmla="*/ 127689 w 130957"/>
                <a:gd name="connsiteY4" fmla="*/ 137394 h 179087"/>
                <a:gd name="connsiteX5" fmla="*/ 127689 w 130957"/>
                <a:gd name="connsiteY5" fmla="*/ 170782 h 179087"/>
                <a:gd name="connsiteX6" fmla="*/ 90025 w 130957"/>
                <a:gd name="connsiteY6" fmla="*/ 179278 h 179087"/>
                <a:gd name="connsiteX7" fmla="*/ 839 w 130957"/>
                <a:gd name="connsiteY7" fmla="*/ 90025 h 179087"/>
                <a:gd name="connsiteX8" fmla="*/ 90103 w 130957"/>
                <a:gd name="connsiteY8" fmla="*/ 839 h 179087"/>
                <a:gd name="connsiteX9" fmla="*/ 130554 w 130957"/>
                <a:gd name="connsiteY9" fmla="*/ 10555 h 179087"/>
                <a:gd name="connsiteX10" fmla="*/ 122551 w 130957"/>
                <a:gd name="connsiteY10" fmla="*/ 39433 h 17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957" h="179087">
                  <a:moveTo>
                    <a:pt x="122551" y="39433"/>
                  </a:moveTo>
                  <a:cubicBezTo>
                    <a:pt x="94569" y="21457"/>
                    <a:pt x="57319" y="29561"/>
                    <a:pt x="39332" y="57532"/>
                  </a:cubicBezTo>
                  <a:cubicBezTo>
                    <a:pt x="21356" y="85514"/>
                    <a:pt x="29460" y="122764"/>
                    <a:pt x="57431" y="140751"/>
                  </a:cubicBezTo>
                  <a:cubicBezTo>
                    <a:pt x="67146" y="146986"/>
                    <a:pt x="78440" y="150310"/>
                    <a:pt x="89980" y="150310"/>
                  </a:cubicBezTo>
                  <a:cubicBezTo>
                    <a:pt x="103635" y="150344"/>
                    <a:pt x="116921" y="145799"/>
                    <a:pt x="127689" y="137394"/>
                  </a:cubicBezTo>
                  <a:lnTo>
                    <a:pt x="127689" y="170782"/>
                  </a:lnTo>
                  <a:cubicBezTo>
                    <a:pt x="115925" y="176390"/>
                    <a:pt x="103053" y="179300"/>
                    <a:pt x="90025" y="179278"/>
                  </a:cubicBezTo>
                  <a:cubicBezTo>
                    <a:pt x="40754" y="179255"/>
                    <a:pt x="817" y="139296"/>
                    <a:pt x="839" y="90025"/>
                  </a:cubicBezTo>
                  <a:cubicBezTo>
                    <a:pt x="862" y="40754"/>
                    <a:pt x="40821" y="817"/>
                    <a:pt x="90103" y="839"/>
                  </a:cubicBezTo>
                  <a:cubicBezTo>
                    <a:pt x="104161" y="839"/>
                    <a:pt x="118029" y="4175"/>
                    <a:pt x="130554" y="10555"/>
                  </a:cubicBezTo>
                  <a:lnTo>
                    <a:pt x="122551" y="39433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002D034A-A8F1-4E40-8D4B-FFC72A0F23FB}"/>
                </a:ext>
              </a:extLst>
            </p:cNvPr>
            <p:cNvSpPr/>
            <p:nvPr/>
          </p:nvSpPr>
          <p:spPr>
            <a:xfrm>
              <a:off x="10912786" y="594890"/>
              <a:ext cx="175729" cy="174610"/>
            </a:xfrm>
            <a:custGeom>
              <a:avLst/>
              <a:gdLst>
                <a:gd name="connsiteX0" fmla="*/ 145989 w 175729"/>
                <a:gd name="connsiteY0" fmla="*/ 174610 h 174610"/>
                <a:gd name="connsiteX1" fmla="*/ 175304 w 175729"/>
                <a:gd name="connsiteY1" fmla="*/ 174610 h 174610"/>
                <a:gd name="connsiteX2" fmla="*/ 124007 w 175729"/>
                <a:gd name="connsiteY2" fmla="*/ 20651 h 174610"/>
                <a:gd name="connsiteX3" fmla="*/ 96528 w 175729"/>
                <a:gd name="connsiteY3" fmla="*/ 839 h 174610"/>
                <a:gd name="connsiteX4" fmla="*/ 58774 w 175729"/>
                <a:gd name="connsiteY4" fmla="*/ 839 h 174610"/>
                <a:gd name="connsiteX5" fmla="*/ 839 w 175729"/>
                <a:gd name="connsiteY5" fmla="*/ 174644 h 174610"/>
                <a:gd name="connsiteX6" fmla="*/ 30154 w 175729"/>
                <a:gd name="connsiteY6" fmla="*/ 174644 h 174610"/>
                <a:gd name="connsiteX7" fmla="*/ 44637 w 175729"/>
                <a:gd name="connsiteY7" fmla="*/ 131193 h 174610"/>
                <a:gd name="connsiteX8" fmla="*/ 92767 w 175729"/>
                <a:gd name="connsiteY8" fmla="*/ 131193 h 174610"/>
                <a:gd name="connsiteX9" fmla="*/ 121734 w 175729"/>
                <a:gd name="connsiteY9" fmla="*/ 102225 h 174610"/>
                <a:gd name="connsiteX10" fmla="*/ 121734 w 175729"/>
                <a:gd name="connsiteY10" fmla="*/ 102225 h 174610"/>
                <a:gd name="connsiteX11" fmla="*/ 54275 w 175729"/>
                <a:gd name="connsiteY11" fmla="*/ 102225 h 174610"/>
                <a:gd name="connsiteX12" fmla="*/ 88066 w 175729"/>
                <a:gd name="connsiteY12" fmla="*/ 839 h 174610"/>
                <a:gd name="connsiteX13" fmla="*/ 145989 w 175729"/>
                <a:gd name="connsiteY13" fmla="*/ 174610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729" h="174610">
                  <a:moveTo>
                    <a:pt x="145989" y="174610"/>
                  </a:moveTo>
                  <a:lnTo>
                    <a:pt x="175304" y="174610"/>
                  </a:lnTo>
                  <a:lnTo>
                    <a:pt x="124007" y="20651"/>
                  </a:lnTo>
                  <a:cubicBezTo>
                    <a:pt x="120067" y="8820"/>
                    <a:pt x="108997" y="839"/>
                    <a:pt x="96528" y="839"/>
                  </a:cubicBezTo>
                  <a:lnTo>
                    <a:pt x="58774" y="839"/>
                  </a:lnTo>
                  <a:lnTo>
                    <a:pt x="839" y="174644"/>
                  </a:lnTo>
                  <a:lnTo>
                    <a:pt x="30154" y="174644"/>
                  </a:lnTo>
                  <a:lnTo>
                    <a:pt x="44637" y="131193"/>
                  </a:lnTo>
                  <a:lnTo>
                    <a:pt x="92767" y="131193"/>
                  </a:lnTo>
                  <a:cubicBezTo>
                    <a:pt x="108762" y="131193"/>
                    <a:pt x="121734" y="118220"/>
                    <a:pt x="121734" y="102225"/>
                  </a:cubicBezTo>
                  <a:lnTo>
                    <a:pt x="121734" y="102225"/>
                  </a:lnTo>
                  <a:cubicBezTo>
                    <a:pt x="121734" y="102225"/>
                    <a:pt x="54275" y="102225"/>
                    <a:pt x="54275" y="102225"/>
                  </a:cubicBezTo>
                  <a:lnTo>
                    <a:pt x="88066" y="839"/>
                  </a:lnTo>
                  <a:lnTo>
                    <a:pt x="145989" y="174610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C684D4A4-2587-47E7-BC77-987474324618}"/>
                </a:ext>
              </a:extLst>
            </p:cNvPr>
            <p:cNvSpPr/>
            <p:nvPr/>
          </p:nvSpPr>
          <p:spPr>
            <a:xfrm>
              <a:off x="11468023" y="594890"/>
              <a:ext cx="175729" cy="174610"/>
            </a:xfrm>
            <a:custGeom>
              <a:avLst/>
              <a:gdLst>
                <a:gd name="connsiteX0" fmla="*/ 146023 w 175729"/>
                <a:gd name="connsiteY0" fmla="*/ 174610 h 174610"/>
                <a:gd name="connsiteX1" fmla="*/ 175337 w 175729"/>
                <a:gd name="connsiteY1" fmla="*/ 174610 h 174610"/>
                <a:gd name="connsiteX2" fmla="*/ 123995 w 175729"/>
                <a:gd name="connsiteY2" fmla="*/ 20651 h 174610"/>
                <a:gd name="connsiteX3" fmla="*/ 96517 w 175729"/>
                <a:gd name="connsiteY3" fmla="*/ 839 h 174610"/>
                <a:gd name="connsiteX4" fmla="*/ 58774 w 175729"/>
                <a:gd name="connsiteY4" fmla="*/ 839 h 174610"/>
                <a:gd name="connsiteX5" fmla="*/ 839 w 175729"/>
                <a:gd name="connsiteY5" fmla="*/ 174644 h 174610"/>
                <a:gd name="connsiteX6" fmla="*/ 30154 w 175729"/>
                <a:gd name="connsiteY6" fmla="*/ 174644 h 174610"/>
                <a:gd name="connsiteX7" fmla="*/ 44637 w 175729"/>
                <a:gd name="connsiteY7" fmla="*/ 131193 h 174610"/>
                <a:gd name="connsiteX8" fmla="*/ 92767 w 175729"/>
                <a:gd name="connsiteY8" fmla="*/ 131193 h 174610"/>
                <a:gd name="connsiteX9" fmla="*/ 121734 w 175729"/>
                <a:gd name="connsiteY9" fmla="*/ 102225 h 174610"/>
                <a:gd name="connsiteX10" fmla="*/ 121734 w 175729"/>
                <a:gd name="connsiteY10" fmla="*/ 102225 h 174610"/>
                <a:gd name="connsiteX11" fmla="*/ 54275 w 175729"/>
                <a:gd name="connsiteY11" fmla="*/ 102225 h 174610"/>
                <a:gd name="connsiteX12" fmla="*/ 88066 w 175729"/>
                <a:gd name="connsiteY12" fmla="*/ 839 h 174610"/>
                <a:gd name="connsiteX13" fmla="*/ 146023 w 175729"/>
                <a:gd name="connsiteY13" fmla="*/ 174610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729" h="174610">
                  <a:moveTo>
                    <a:pt x="146023" y="174610"/>
                  </a:moveTo>
                  <a:lnTo>
                    <a:pt x="175337" y="174610"/>
                  </a:lnTo>
                  <a:lnTo>
                    <a:pt x="123995" y="20651"/>
                  </a:lnTo>
                  <a:cubicBezTo>
                    <a:pt x="120055" y="8820"/>
                    <a:pt x="108986" y="839"/>
                    <a:pt x="96517" y="839"/>
                  </a:cubicBezTo>
                  <a:lnTo>
                    <a:pt x="58774" y="839"/>
                  </a:lnTo>
                  <a:lnTo>
                    <a:pt x="839" y="174644"/>
                  </a:lnTo>
                  <a:lnTo>
                    <a:pt x="30154" y="174644"/>
                  </a:lnTo>
                  <a:lnTo>
                    <a:pt x="44637" y="131193"/>
                  </a:lnTo>
                  <a:lnTo>
                    <a:pt x="92767" y="131193"/>
                  </a:lnTo>
                  <a:cubicBezTo>
                    <a:pt x="108762" y="131193"/>
                    <a:pt x="121734" y="118220"/>
                    <a:pt x="121734" y="102225"/>
                  </a:cubicBezTo>
                  <a:lnTo>
                    <a:pt x="121734" y="102225"/>
                  </a:lnTo>
                  <a:cubicBezTo>
                    <a:pt x="121734" y="102225"/>
                    <a:pt x="54275" y="102225"/>
                    <a:pt x="54275" y="102225"/>
                  </a:cubicBezTo>
                  <a:lnTo>
                    <a:pt x="88066" y="839"/>
                  </a:lnTo>
                  <a:lnTo>
                    <a:pt x="146023" y="174610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997378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Azul Vibrante BBM">
    <p:bg>
      <p:bgPr>
        <a:solidFill>
          <a:srgbClr val="184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A886BE-B569-A9B9-BAEE-0DFA253AA9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32153"/>
                </a:solidFill>
              </a:defRPr>
            </a:lvl1pPr>
          </a:lstStyle>
          <a:p>
            <a:fld id="{EF51D91D-E532-414E-8BE0-BA80ED49D994}" type="slidenum">
              <a:rPr lang="pt-PT" smtClean="0"/>
              <a:pPr/>
              <a:t>‹Nº›</a:t>
            </a:fld>
            <a:endParaRPr lang="pt-PT" dirty="0"/>
          </a:p>
        </p:txBody>
      </p:sp>
      <p:grpSp>
        <p:nvGrpSpPr>
          <p:cNvPr id="4" name="Gráfico 2">
            <a:extLst>
              <a:ext uri="{FF2B5EF4-FFF2-40B4-BE49-F238E27FC236}">
                <a16:creationId xmlns:a16="http://schemas.microsoft.com/office/drawing/2014/main" id="{7F79B1AB-09E8-4A67-BF21-CB331A1EC3B9}"/>
              </a:ext>
            </a:extLst>
          </p:cNvPr>
          <p:cNvGrpSpPr/>
          <p:nvPr userDrawn="1"/>
        </p:nvGrpSpPr>
        <p:grpSpPr>
          <a:xfrm>
            <a:off x="10557975" y="275736"/>
            <a:ext cx="1308718" cy="138724"/>
            <a:chOff x="0" y="2782824"/>
            <a:chExt cx="12192000" cy="1292352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DCCD355-7673-4CCE-B997-C605B7D1013C}"/>
                </a:ext>
              </a:extLst>
            </p:cNvPr>
            <p:cNvSpPr/>
            <p:nvPr/>
          </p:nvSpPr>
          <p:spPr>
            <a:xfrm>
              <a:off x="3791306" y="2777053"/>
              <a:ext cx="1300480" cy="1300480"/>
            </a:xfrm>
            <a:custGeom>
              <a:avLst/>
              <a:gdLst>
                <a:gd name="connsiteX0" fmla="*/ 6096 w 1300480"/>
                <a:gd name="connsiteY0" fmla="*/ 653979 h 1300480"/>
                <a:gd name="connsiteX1" fmla="*/ 653979 w 1300480"/>
                <a:gd name="connsiteY1" fmla="*/ 6096 h 1300480"/>
                <a:gd name="connsiteX2" fmla="*/ 1301862 w 1300480"/>
                <a:gd name="connsiteY2" fmla="*/ 653979 h 1300480"/>
                <a:gd name="connsiteX3" fmla="*/ 653979 w 1300480"/>
                <a:gd name="connsiteY3" fmla="*/ 1301862 h 1300480"/>
                <a:gd name="connsiteX4" fmla="*/ 653898 w 1300480"/>
                <a:gd name="connsiteY4" fmla="*/ 1301862 h 1300480"/>
                <a:gd name="connsiteX5" fmla="*/ 6096 w 1300480"/>
                <a:gd name="connsiteY5" fmla="*/ 654060 h 1300480"/>
                <a:gd name="connsiteX6" fmla="*/ 6096 w 1300480"/>
                <a:gd name="connsiteY6" fmla="*/ 654060 h 1300480"/>
                <a:gd name="connsiteX7" fmla="*/ 653898 w 1300480"/>
                <a:gd name="connsiteY7" fmla="*/ 1091184 h 1300480"/>
                <a:gd name="connsiteX8" fmla="*/ 1091265 w 1300480"/>
                <a:gd name="connsiteY8" fmla="*/ 653979 h 1300480"/>
                <a:gd name="connsiteX9" fmla="*/ 654060 w 1300480"/>
                <a:gd name="connsiteY9" fmla="*/ 216611 h 1300480"/>
                <a:gd name="connsiteX10" fmla="*/ 216692 w 1300480"/>
                <a:gd name="connsiteY10" fmla="*/ 653816 h 1300480"/>
                <a:gd name="connsiteX11" fmla="*/ 216692 w 1300480"/>
                <a:gd name="connsiteY11" fmla="*/ 653979 h 1300480"/>
                <a:gd name="connsiteX12" fmla="*/ 653898 w 1300480"/>
                <a:gd name="connsiteY12" fmla="*/ 1091184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0480" h="1300480">
                  <a:moveTo>
                    <a:pt x="6096" y="653979"/>
                  </a:moveTo>
                  <a:cubicBezTo>
                    <a:pt x="6096" y="296184"/>
                    <a:pt x="296184" y="6096"/>
                    <a:pt x="653979" y="6096"/>
                  </a:cubicBezTo>
                  <a:cubicBezTo>
                    <a:pt x="1011773" y="6096"/>
                    <a:pt x="1301862" y="296184"/>
                    <a:pt x="1301862" y="653979"/>
                  </a:cubicBezTo>
                  <a:cubicBezTo>
                    <a:pt x="1301862" y="1011773"/>
                    <a:pt x="1011773" y="1301862"/>
                    <a:pt x="653979" y="1301862"/>
                  </a:cubicBezTo>
                  <a:lnTo>
                    <a:pt x="653898" y="1301862"/>
                  </a:lnTo>
                  <a:cubicBezTo>
                    <a:pt x="296103" y="1301862"/>
                    <a:pt x="6096" y="1011855"/>
                    <a:pt x="6096" y="654060"/>
                  </a:cubicBezTo>
                  <a:lnTo>
                    <a:pt x="6096" y="654060"/>
                  </a:lnTo>
                  <a:moveTo>
                    <a:pt x="653898" y="1091184"/>
                  </a:moveTo>
                  <a:cubicBezTo>
                    <a:pt x="895380" y="1091184"/>
                    <a:pt x="1091184" y="895462"/>
                    <a:pt x="1091265" y="653979"/>
                  </a:cubicBezTo>
                  <a:cubicBezTo>
                    <a:pt x="1091265" y="412496"/>
                    <a:pt x="895543" y="216692"/>
                    <a:pt x="654060" y="216611"/>
                  </a:cubicBezTo>
                  <a:cubicBezTo>
                    <a:pt x="412577" y="216611"/>
                    <a:pt x="216774" y="412333"/>
                    <a:pt x="216692" y="653816"/>
                  </a:cubicBezTo>
                  <a:lnTo>
                    <a:pt x="216692" y="653979"/>
                  </a:lnTo>
                  <a:cubicBezTo>
                    <a:pt x="216692" y="895462"/>
                    <a:pt x="412415" y="1091184"/>
                    <a:pt x="653898" y="109118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58BC33A4-3E3A-4D6C-943C-943501C9BF0D}"/>
                </a:ext>
              </a:extLst>
            </p:cNvPr>
            <p:cNvSpPr/>
            <p:nvPr/>
          </p:nvSpPr>
          <p:spPr>
            <a:xfrm>
              <a:off x="1151981" y="2793797"/>
              <a:ext cx="219456" cy="1267968"/>
            </a:xfrm>
            <a:custGeom>
              <a:avLst/>
              <a:gdLst>
                <a:gd name="connsiteX0" fmla="*/ 216367 w 219456"/>
                <a:gd name="connsiteY0" fmla="*/ 6096 h 1267968"/>
                <a:gd name="connsiteX1" fmla="*/ 216367 w 219456"/>
                <a:gd name="connsiteY1" fmla="*/ 6096 h 1267968"/>
                <a:gd name="connsiteX2" fmla="*/ 216367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367 w 219456"/>
                <a:gd name="connsiteY5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456" h="1267968">
                  <a:moveTo>
                    <a:pt x="216367" y="6096"/>
                  </a:moveTo>
                  <a:lnTo>
                    <a:pt x="216367" y="6096"/>
                  </a:lnTo>
                  <a:lnTo>
                    <a:pt x="216367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218" y="6177"/>
                    <a:pt x="216367" y="609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784ED0DC-C97F-4591-B85B-CCEC19FC2F5D}"/>
                </a:ext>
              </a:extLst>
            </p:cNvPr>
            <p:cNvSpPr/>
            <p:nvPr/>
          </p:nvSpPr>
          <p:spPr>
            <a:xfrm>
              <a:off x="9373128" y="2793797"/>
              <a:ext cx="219456" cy="1267968"/>
            </a:xfrm>
            <a:custGeom>
              <a:avLst/>
              <a:gdLst>
                <a:gd name="connsiteX0" fmla="*/ 216368 w 219456"/>
                <a:gd name="connsiteY0" fmla="*/ 6096 h 1267968"/>
                <a:gd name="connsiteX1" fmla="*/ 216368 w 219456"/>
                <a:gd name="connsiteY1" fmla="*/ 6096 h 1267968"/>
                <a:gd name="connsiteX2" fmla="*/ 216368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287 w 219456"/>
                <a:gd name="connsiteY5" fmla="*/ 6096 h 1267968"/>
                <a:gd name="connsiteX6" fmla="*/ 216368 w 219456"/>
                <a:gd name="connsiteY6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56" h="1267968">
                  <a:moveTo>
                    <a:pt x="216368" y="6096"/>
                  </a:moveTo>
                  <a:lnTo>
                    <a:pt x="216368" y="6096"/>
                  </a:lnTo>
                  <a:lnTo>
                    <a:pt x="216368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138" y="6177"/>
                    <a:pt x="216287" y="6096"/>
                  </a:cubicBezTo>
                  <a:lnTo>
                    <a:pt x="216368" y="6096"/>
                  </a:ln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1E8DC454-050F-4D8E-BE2C-F4668156BD02}"/>
                </a:ext>
              </a:extLst>
            </p:cNvPr>
            <p:cNvSpPr/>
            <p:nvPr/>
          </p:nvSpPr>
          <p:spPr>
            <a:xfrm>
              <a:off x="8111012" y="2793878"/>
              <a:ext cx="1056640" cy="1267968"/>
            </a:xfrm>
            <a:custGeom>
              <a:avLst/>
              <a:gdLst>
                <a:gd name="connsiteX0" fmla="*/ 74046 w 1056640"/>
                <a:gd name="connsiteY0" fmla="*/ 6096 h 1267968"/>
                <a:gd name="connsiteX1" fmla="*/ 6096 w 1056640"/>
                <a:gd name="connsiteY1" fmla="*/ 216367 h 1267968"/>
                <a:gd name="connsiteX2" fmla="*/ 426802 w 1056640"/>
                <a:gd name="connsiteY2" fmla="*/ 216367 h 1267968"/>
                <a:gd name="connsiteX3" fmla="*/ 426802 w 1056640"/>
                <a:gd name="connsiteY3" fmla="*/ 1268131 h 1267968"/>
                <a:gd name="connsiteX4" fmla="*/ 637155 w 1056640"/>
                <a:gd name="connsiteY4" fmla="*/ 1268131 h 1267968"/>
                <a:gd name="connsiteX5" fmla="*/ 637155 w 1056640"/>
                <a:gd name="connsiteY5" fmla="*/ 216367 h 1267968"/>
                <a:gd name="connsiteX6" fmla="*/ 847507 w 1056640"/>
                <a:gd name="connsiteY6" fmla="*/ 216367 h 1267968"/>
                <a:gd name="connsiteX7" fmla="*/ 1057860 w 1056640"/>
                <a:gd name="connsiteY7" fmla="*/ 6096 h 1267968"/>
                <a:gd name="connsiteX8" fmla="*/ 74046 w 1056640"/>
                <a:gd name="connsiteY8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6640" h="1267968">
                  <a:moveTo>
                    <a:pt x="74046" y="6096"/>
                  </a:moveTo>
                  <a:lnTo>
                    <a:pt x="6096" y="216367"/>
                  </a:lnTo>
                  <a:lnTo>
                    <a:pt x="426802" y="216367"/>
                  </a:lnTo>
                  <a:lnTo>
                    <a:pt x="426802" y="1268131"/>
                  </a:lnTo>
                  <a:lnTo>
                    <a:pt x="637155" y="1268131"/>
                  </a:lnTo>
                  <a:lnTo>
                    <a:pt x="637155" y="216367"/>
                  </a:lnTo>
                  <a:lnTo>
                    <a:pt x="847507" y="216367"/>
                  </a:lnTo>
                  <a:cubicBezTo>
                    <a:pt x="963656" y="216367"/>
                    <a:pt x="1057779" y="122245"/>
                    <a:pt x="1057860" y="6096"/>
                  </a:cubicBezTo>
                  <a:lnTo>
                    <a:pt x="74046" y="609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CE9761BD-8445-412F-9936-3D37043D2E44}"/>
                </a:ext>
              </a:extLst>
            </p:cNvPr>
            <p:cNvSpPr/>
            <p:nvPr/>
          </p:nvSpPr>
          <p:spPr>
            <a:xfrm>
              <a:off x="1602108" y="2793797"/>
              <a:ext cx="845312" cy="1267968"/>
            </a:xfrm>
            <a:custGeom>
              <a:avLst/>
              <a:gdLst>
                <a:gd name="connsiteX0" fmla="*/ 216288 w 845312"/>
                <a:gd name="connsiteY0" fmla="*/ 1057859 h 1267968"/>
                <a:gd name="connsiteX1" fmla="*/ 216288 w 845312"/>
                <a:gd name="connsiteY1" fmla="*/ 6096 h 1267968"/>
                <a:gd name="connsiteX2" fmla="*/ 6098 w 845312"/>
                <a:gd name="connsiteY2" fmla="*/ 6096 h 1267968"/>
                <a:gd name="connsiteX3" fmla="*/ 6098 w 845312"/>
                <a:gd name="connsiteY3" fmla="*/ 1057859 h 1267968"/>
                <a:gd name="connsiteX4" fmla="*/ 6098 w 845312"/>
                <a:gd name="connsiteY4" fmla="*/ 1057859 h 1267968"/>
                <a:gd name="connsiteX5" fmla="*/ 14226 w 845312"/>
                <a:gd name="connsiteY5" fmla="*/ 1116706 h 1267968"/>
                <a:gd name="connsiteX6" fmla="*/ 15201 w 845312"/>
                <a:gd name="connsiteY6" fmla="*/ 1120364 h 1267968"/>
                <a:gd name="connsiteX7" fmla="*/ 17071 w 845312"/>
                <a:gd name="connsiteY7" fmla="*/ 1125566 h 1267968"/>
                <a:gd name="connsiteX8" fmla="*/ 22598 w 845312"/>
                <a:gd name="connsiteY8" fmla="*/ 1140358 h 1267968"/>
                <a:gd name="connsiteX9" fmla="*/ 52021 w 845312"/>
                <a:gd name="connsiteY9" fmla="*/ 1189126 h 1267968"/>
                <a:gd name="connsiteX10" fmla="*/ 124685 w 845312"/>
                <a:gd name="connsiteY10" fmla="*/ 1246916 h 1267968"/>
                <a:gd name="connsiteX11" fmla="*/ 216125 w 845312"/>
                <a:gd name="connsiteY11" fmla="*/ 1268049 h 1267968"/>
                <a:gd name="connsiteX12" fmla="*/ 776957 w 845312"/>
                <a:gd name="connsiteY12" fmla="*/ 1268049 h 1267968"/>
                <a:gd name="connsiteX13" fmla="*/ 847021 w 845312"/>
                <a:gd name="connsiteY13" fmla="*/ 1057697 h 1267968"/>
                <a:gd name="connsiteX14" fmla="*/ 216288 w 845312"/>
                <a:gd name="connsiteY14" fmla="*/ 1057859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5312" h="1267968">
                  <a:moveTo>
                    <a:pt x="216288" y="1057859"/>
                  </a:moveTo>
                  <a:lnTo>
                    <a:pt x="216288" y="6096"/>
                  </a:lnTo>
                  <a:lnTo>
                    <a:pt x="6098" y="6096"/>
                  </a:lnTo>
                  <a:lnTo>
                    <a:pt x="6098" y="1057859"/>
                  </a:lnTo>
                  <a:lnTo>
                    <a:pt x="6098" y="1057859"/>
                  </a:lnTo>
                  <a:cubicBezTo>
                    <a:pt x="6017" y="1077773"/>
                    <a:pt x="8699" y="1097605"/>
                    <a:pt x="14226" y="1116706"/>
                  </a:cubicBezTo>
                  <a:cubicBezTo>
                    <a:pt x="14632" y="1117925"/>
                    <a:pt x="14795" y="1119226"/>
                    <a:pt x="15201" y="1120364"/>
                  </a:cubicBezTo>
                  <a:cubicBezTo>
                    <a:pt x="15608" y="1121502"/>
                    <a:pt x="16502" y="1123859"/>
                    <a:pt x="17071" y="1125566"/>
                  </a:cubicBezTo>
                  <a:cubicBezTo>
                    <a:pt x="18777" y="1130605"/>
                    <a:pt x="20566" y="1135563"/>
                    <a:pt x="22598" y="1140358"/>
                  </a:cubicBezTo>
                  <a:cubicBezTo>
                    <a:pt x="30157" y="1157915"/>
                    <a:pt x="40073" y="1174252"/>
                    <a:pt x="52021" y="1189126"/>
                  </a:cubicBezTo>
                  <a:cubicBezTo>
                    <a:pt x="71691" y="1213510"/>
                    <a:pt x="96481" y="1233262"/>
                    <a:pt x="124685" y="1246916"/>
                  </a:cubicBezTo>
                  <a:cubicBezTo>
                    <a:pt x="153215" y="1260734"/>
                    <a:pt x="184426" y="1267968"/>
                    <a:pt x="216125" y="1268049"/>
                  </a:cubicBezTo>
                  <a:lnTo>
                    <a:pt x="776957" y="1268049"/>
                  </a:lnTo>
                  <a:lnTo>
                    <a:pt x="847021" y="1057697"/>
                  </a:lnTo>
                  <a:lnTo>
                    <a:pt x="216288" y="105785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2E553347-5BEF-4CE2-8C4F-92CD5D508BA5}"/>
                </a:ext>
              </a:extLst>
            </p:cNvPr>
            <p:cNvSpPr/>
            <p:nvPr/>
          </p:nvSpPr>
          <p:spPr>
            <a:xfrm>
              <a:off x="-6096" y="2794284"/>
              <a:ext cx="959104" cy="1267968"/>
            </a:xfrm>
            <a:custGeom>
              <a:avLst/>
              <a:gdLst>
                <a:gd name="connsiteX0" fmla="*/ 818815 w 959104"/>
                <a:gd name="connsiteY0" fmla="*/ 411764 h 1267968"/>
                <a:gd name="connsiteX1" fmla="*/ 818815 w 959104"/>
                <a:gd name="connsiteY1" fmla="*/ 285699 h 1267968"/>
                <a:gd name="connsiteX2" fmla="*/ 539130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367 w 959104"/>
                <a:gd name="connsiteY5" fmla="*/ 1267399 h 1267968"/>
                <a:gd name="connsiteX6" fmla="*/ 532140 w 959104"/>
                <a:gd name="connsiteY6" fmla="*/ 1267399 h 1267968"/>
                <a:gd name="connsiteX7" fmla="*/ 953821 w 959104"/>
                <a:gd name="connsiteY7" fmla="*/ 892861 h 1267968"/>
                <a:gd name="connsiteX8" fmla="*/ 603260 w 959104"/>
                <a:gd name="connsiteY8" fmla="*/ 530596 h 1267968"/>
                <a:gd name="connsiteX9" fmla="*/ 218562 w 959104"/>
                <a:gd name="connsiteY9" fmla="*/ 531490 h 1267968"/>
                <a:gd name="connsiteX10" fmla="*/ 424282 w 959104"/>
                <a:gd name="connsiteY10" fmla="*/ 737210 h 1267968"/>
                <a:gd name="connsiteX11" fmla="*/ 424932 w 959104"/>
                <a:gd name="connsiteY11" fmla="*/ 737210 h 1267968"/>
                <a:gd name="connsiteX12" fmla="*/ 585785 w 959104"/>
                <a:gd name="connsiteY12" fmla="*/ 737210 h 1267968"/>
                <a:gd name="connsiteX13" fmla="*/ 758261 w 959104"/>
                <a:gd name="connsiteY13" fmla="*/ 889203 h 1267968"/>
                <a:gd name="connsiteX14" fmla="*/ 606268 w 959104"/>
                <a:gd name="connsiteY14" fmla="*/ 1061679 h 1267968"/>
                <a:gd name="connsiteX15" fmla="*/ 585704 w 959104"/>
                <a:gd name="connsiteY15" fmla="*/ 1061679 h 1267968"/>
                <a:gd name="connsiteX16" fmla="*/ 216530 w 959104"/>
                <a:gd name="connsiteY16" fmla="*/ 1061679 h 1267968"/>
                <a:gd name="connsiteX17" fmla="*/ 216530 w 959104"/>
                <a:gd name="connsiteY17" fmla="*/ 211653 h 1267968"/>
                <a:gd name="connsiteX18" fmla="*/ 467685 w 959104"/>
                <a:gd name="connsiteY18" fmla="*/ 211653 h 1267968"/>
                <a:gd name="connsiteX19" fmla="*/ 612689 w 959104"/>
                <a:gd name="connsiteY19" fmla="*/ 356575 h 1267968"/>
                <a:gd name="connsiteX20" fmla="*/ 612689 w 959104"/>
                <a:gd name="connsiteY20" fmla="*/ 530352 h 1267968"/>
                <a:gd name="connsiteX21" fmla="*/ 818815 w 959104"/>
                <a:gd name="connsiteY21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9104" h="1267968">
                  <a:moveTo>
                    <a:pt x="818815" y="411764"/>
                  </a:moveTo>
                  <a:lnTo>
                    <a:pt x="818815" y="285699"/>
                  </a:lnTo>
                  <a:cubicBezTo>
                    <a:pt x="818815" y="131267"/>
                    <a:pt x="693562" y="6096"/>
                    <a:pt x="539130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18" y="1267318"/>
                    <a:pt x="216367" y="1267399"/>
                  </a:cubicBezTo>
                  <a:lnTo>
                    <a:pt x="532140" y="1267399"/>
                  </a:lnTo>
                  <a:cubicBezTo>
                    <a:pt x="807436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260" y="530596"/>
                  </a:cubicBezTo>
                  <a:lnTo>
                    <a:pt x="218562" y="531490"/>
                  </a:lnTo>
                  <a:cubicBezTo>
                    <a:pt x="218562" y="645119"/>
                    <a:pt x="310652" y="737210"/>
                    <a:pt x="424282" y="737210"/>
                  </a:cubicBezTo>
                  <a:cubicBezTo>
                    <a:pt x="424525" y="737210"/>
                    <a:pt x="424688" y="737210"/>
                    <a:pt x="424932" y="737210"/>
                  </a:cubicBezTo>
                  <a:lnTo>
                    <a:pt x="585785" y="737210"/>
                  </a:lnTo>
                  <a:cubicBezTo>
                    <a:pt x="675356" y="731520"/>
                    <a:pt x="752653" y="799551"/>
                    <a:pt x="758261" y="889203"/>
                  </a:cubicBezTo>
                  <a:cubicBezTo>
                    <a:pt x="763951" y="978774"/>
                    <a:pt x="695919" y="1056071"/>
                    <a:pt x="606268" y="1061679"/>
                  </a:cubicBezTo>
                  <a:cubicBezTo>
                    <a:pt x="599440" y="1062086"/>
                    <a:pt x="592531" y="1062086"/>
                    <a:pt x="585704" y="1061679"/>
                  </a:cubicBezTo>
                  <a:lnTo>
                    <a:pt x="216530" y="1061679"/>
                  </a:lnTo>
                  <a:lnTo>
                    <a:pt x="216530" y="211653"/>
                  </a:lnTo>
                  <a:lnTo>
                    <a:pt x="467685" y="211653"/>
                  </a:lnTo>
                  <a:cubicBezTo>
                    <a:pt x="547014" y="213441"/>
                    <a:pt x="610901" y="277246"/>
                    <a:pt x="612689" y="356575"/>
                  </a:cubicBezTo>
                  <a:lnTo>
                    <a:pt x="612689" y="530352"/>
                  </a:lnTo>
                  <a:lnTo>
                    <a:pt x="818815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14ABC658-A7E5-488C-9F62-DCFF48059B2A}"/>
                </a:ext>
              </a:extLst>
            </p:cNvPr>
            <p:cNvSpPr/>
            <p:nvPr/>
          </p:nvSpPr>
          <p:spPr>
            <a:xfrm>
              <a:off x="2653792" y="2794284"/>
              <a:ext cx="959104" cy="1267968"/>
            </a:xfrm>
            <a:custGeom>
              <a:avLst/>
              <a:gdLst>
                <a:gd name="connsiteX0" fmla="*/ 818896 w 959104"/>
                <a:gd name="connsiteY0" fmla="*/ 411764 h 1267968"/>
                <a:gd name="connsiteX1" fmla="*/ 818896 w 959104"/>
                <a:gd name="connsiteY1" fmla="*/ 285699 h 1267968"/>
                <a:gd name="connsiteX2" fmla="*/ 539212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449 w 959104"/>
                <a:gd name="connsiteY5" fmla="*/ 1267399 h 1267968"/>
                <a:gd name="connsiteX6" fmla="*/ 532222 w 959104"/>
                <a:gd name="connsiteY6" fmla="*/ 1267399 h 1267968"/>
                <a:gd name="connsiteX7" fmla="*/ 953821 w 959104"/>
                <a:gd name="connsiteY7" fmla="*/ 892861 h 1267968"/>
                <a:gd name="connsiteX8" fmla="*/ 603342 w 959104"/>
                <a:gd name="connsiteY8" fmla="*/ 530596 h 1267968"/>
                <a:gd name="connsiteX9" fmla="*/ 218643 w 959104"/>
                <a:gd name="connsiteY9" fmla="*/ 531490 h 1267968"/>
                <a:gd name="connsiteX10" fmla="*/ 424363 w 959104"/>
                <a:gd name="connsiteY10" fmla="*/ 737210 h 1267968"/>
                <a:gd name="connsiteX11" fmla="*/ 424932 w 959104"/>
                <a:gd name="connsiteY11" fmla="*/ 737210 h 1267968"/>
                <a:gd name="connsiteX12" fmla="*/ 585866 w 959104"/>
                <a:gd name="connsiteY12" fmla="*/ 737210 h 1267968"/>
                <a:gd name="connsiteX13" fmla="*/ 737860 w 959104"/>
                <a:gd name="connsiteY13" fmla="*/ 909686 h 1267968"/>
                <a:gd name="connsiteX14" fmla="*/ 585866 w 959104"/>
                <a:gd name="connsiteY14" fmla="*/ 1061679 h 1267968"/>
                <a:gd name="connsiteX15" fmla="*/ 216611 w 959104"/>
                <a:gd name="connsiteY15" fmla="*/ 1061679 h 1267968"/>
                <a:gd name="connsiteX16" fmla="*/ 216611 w 959104"/>
                <a:gd name="connsiteY16" fmla="*/ 211653 h 1267968"/>
                <a:gd name="connsiteX17" fmla="*/ 467766 w 959104"/>
                <a:gd name="connsiteY17" fmla="*/ 211653 h 1267968"/>
                <a:gd name="connsiteX18" fmla="*/ 612770 w 959104"/>
                <a:gd name="connsiteY18" fmla="*/ 356575 h 1267968"/>
                <a:gd name="connsiteX19" fmla="*/ 612770 w 959104"/>
                <a:gd name="connsiteY19" fmla="*/ 530352 h 1267968"/>
                <a:gd name="connsiteX20" fmla="*/ 818896 w 959104"/>
                <a:gd name="connsiteY20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9104" h="1267968">
                  <a:moveTo>
                    <a:pt x="818896" y="411764"/>
                  </a:moveTo>
                  <a:lnTo>
                    <a:pt x="818896" y="285699"/>
                  </a:lnTo>
                  <a:cubicBezTo>
                    <a:pt x="818896" y="131267"/>
                    <a:pt x="693644" y="6096"/>
                    <a:pt x="539212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99" y="1267399"/>
                    <a:pt x="216449" y="1267399"/>
                  </a:cubicBezTo>
                  <a:lnTo>
                    <a:pt x="532222" y="1267399"/>
                  </a:lnTo>
                  <a:cubicBezTo>
                    <a:pt x="807517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342" y="530596"/>
                  </a:cubicBezTo>
                  <a:lnTo>
                    <a:pt x="218643" y="531490"/>
                  </a:lnTo>
                  <a:cubicBezTo>
                    <a:pt x="218643" y="645119"/>
                    <a:pt x="310734" y="737210"/>
                    <a:pt x="424363" y="737210"/>
                  </a:cubicBezTo>
                  <a:cubicBezTo>
                    <a:pt x="424526" y="737210"/>
                    <a:pt x="424769" y="737210"/>
                    <a:pt x="424932" y="737210"/>
                  </a:cubicBezTo>
                  <a:lnTo>
                    <a:pt x="585866" y="737210"/>
                  </a:lnTo>
                  <a:cubicBezTo>
                    <a:pt x="675437" y="742899"/>
                    <a:pt x="743468" y="820115"/>
                    <a:pt x="737860" y="909686"/>
                  </a:cubicBezTo>
                  <a:cubicBezTo>
                    <a:pt x="732658" y="991372"/>
                    <a:pt x="667553" y="1056477"/>
                    <a:pt x="585866" y="1061679"/>
                  </a:cubicBezTo>
                  <a:lnTo>
                    <a:pt x="216611" y="1061679"/>
                  </a:lnTo>
                  <a:lnTo>
                    <a:pt x="216611" y="211653"/>
                  </a:lnTo>
                  <a:lnTo>
                    <a:pt x="467766" y="211653"/>
                  </a:lnTo>
                  <a:cubicBezTo>
                    <a:pt x="547096" y="213441"/>
                    <a:pt x="610982" y="277246"/>
                    <a:pt x="612770" y="356575"/>
                  </a:cubicBezTo>
                  <a:lnTo>
                    <a:pt x="612770" y="530352"/>
                  </a:lnTo>
                  <a:lnTo>
                    <a:pt x="818896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DE9557E0-4DB1-4A7B-828F-194DA413FFDD}"/>
                </a:ext>
              </a:extLst>
            </p:cNvPr>
            <p:cNvSpPr/>
            <p:nvPr/>
          </p:nvSpPr>
          <p:spPr>
            <a:xfrm>
              <a:off x="5297343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B81535F1-2B20-417D-B222-E7D46FDC09AD}"/>
                </a:ext>
              </a:extLst>
            </p:cNvPr>
            <p:cNvSpPr/>
            <p:nvPr/>
          </p:nvSpPr>
          <p:spPr>
            <a:xfrm>
              <a:off x="5507695" y="2793634"/>
              <a:ext cx="487680" cy="1267968"/>
            </a:xfrm>
            <a:custGeom>
              <a:avLst/>
              <a:gdLst>
                <a:gd name="connsiteX0" fmla="*/ 426557 w 487680"/>
                <a:gd name="connsiteY0" fmla="*/ 1268375 h 1267968"/>
                <a:gd name="connsiteX1" fmla="*/ 485323 w 487680"/>
                <a:gd name="connsiteY1" fmla="*/ 1268375 h 1267968"/>
                <a:gd name="connsiteX2" fmla="*/ 248067 w 487680"/>
                <a:gd name="connsiteY2" fmla="*/ 154838 h 1267968"/>
                <a:gd name="connsiteX3" fmla="*/ 64861 w 487680"/>
                <a:gd name="connsiteY3" fmla="*/ 6096 h 1267968"/>
                <a:gd name="connsiteX4" fmla="*/ 6096 w 487680"/>
                <a:gd name="connsiteY4" fmla="*/ 6096 h 1267968"/>
                <a:gd name="connsiteX5" fmla="*/ 243352 w 487680"/>
                <a:gd name="connsiteY5" fmla="*/ 1119632 h 1267968"/>
                <a:gd name="connsiteX6" fmla="*/ 426557 w 487680"/>
                <a:gd name="connsiteY6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680" h="1267968">
                  <a:moveTo>
                    <a:pt x="426557" y="1268375"/>
                  </a:moveTo>
                  <a:lnTo>
                    <a:pt x="485323" y="1268375"/>
                  </a:lnTo>
                  <a:lnTo>
                    <a:pt x="248067" y="154838"/>
                  </a:lnTo>
                  <a:cubicBezTo>
                    <a:pt x="229535" y="68356"/>
                    <a:pt x="153294" y="6421"/>
                    <a:pt x="64861" y="6096"/>
                  </a:cubicBezTo>
                  <a:lnTo>
                    <a:pt x="6096" y="6096"/>
                  </a:lnTo>
                  <a:lnTo>
                    <a:pt x="243352" y="1119632"/>
                  </a:lnTo>
                  <a:cubicBezTo>
                    <a:pt x="261803" y="1206114"/>
                    <a:pt x="338125" y="1267887"/>
                    <a:pt x="426557" y="126796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69BCC8EA-D93A-403C-A26A-040295706449}"/>
                </a:ext>
              </a:extLst>
            </p:cNvPr>
            <p:cNvSpPr/>
            <p:nvPr/>
          </p:nvSpPr>
          <p:spPr>
            <a:xfrm>
              <a:off x="5986922" y="2794284"/>
              <a:ext cx="487680" cy="1267968"/>
            </a:xfrm>
            <a:custGeom>
              <a:avLst/>
              <a:gdLst>
                <a:gd name="connsiteX0" fmla="*/ 243271 w 487680"/>
                <a:gd name="connsiteY0" fmla="*/ 154595 h 1267968"/>
                <a:gd name="connsiteX1" fmla="*/ 6096 w 487680"/>
                <a:gd name="connsiteY1" fmla="*/ 1268131 h 1267968"/>
                <a:gd name="connsiteX2" fmla="*/ 216367 w 487680"/>
                <a:gd name="connsiteY2" fmla="*/ 1268131 h 1267968"/>
                <a:gd name="connsiteX3" fmla="*/ 485323 w 487680"/>
                <a:gd name="connsiteY3" fmla="*/ 6096 h 1267968"/>
                <a:gd name="connsiteX4" fmla="*/ 426557 w 487680"/>
                <a:gd name="connsiteY4" fmla="*/ 6096 h 1267968"/>
                <a:gd name="connsiteX5" fmla="*/ 243271 w 487680"/>
                <a:gd name="connsiteY5" fmla="*/ 155001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680" h="1267968">
                  <a:moveTo>
                    <a:pt x="243271" y="154595"/>
                  </a:moveTo>
                  <a:lnTo>
                    <a:pt x="6096" y="1268131"/>
                  </a:lnTo>
                  <a:lnTo>
                    <a:pt x="216367" y="1268131"/>
                  </a:lnTo>
                  <a:lnTo>
                    <a:pt x="485323" y="6096"/>
                  </a:lnTo>
                  <a:lnTo>
                    <a:pt x="426557" y="6096"/>
                  </a:lnTo>
                  <a:cubicBezTo>
                    <a:pt x="338043" y="6421"/>
                    <a:pt x="261722" y="68438"/>
                    <a:pt x="243271" y="1550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19B9BD06-7489-4971-9B08-82D5ED08E125}"/>
                </a:ext>
              </a:extLst>
            </p:cNvPr>
            <p:cNvSpPr/>
            <p:nvPr/>
          </p:nvSpPr>
          <p:spPr>
            <a:xfrm>
              <a:off x="6466149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0F0AD676-F175-4010-8E86-34AB1B8C419C}"/>
                </a:ext>
              </a:extLst>
            </p:cNvPr>
            <p:cNvSpPr/>
            <p:nvPr/>
          </p:nvSpPr>
          <p:spPr>
            <a:xfrm>
              <a:off x="9815617" y="2776728"/>
              <a:ext cx="950976" cy="1300480"/>
            </a:xfrm>
            <a:custGeom>
              <a:avLst/>
              <a:gdLst>
                <a:gd name="connsiteX0" fmla="*/ 889935 w 950976"/>
                <a:gd name="connsiteY0" fmla="*/ 286350 h 1300480"/>
                <a:gd name="connsiteX1" fmla="*/ 285618 w 950976"/>
                <a:gd name="connsiteY1" fmla="*/ 417779 h 1300480"/>
                <a:gd name="connsiteX2" fmla="*/ 417047 w 950976"/>
                <a:gd name="connsiteY2" fmla="*/ 1022096 h 1300480"/>
                <a:gd name="connsiteX3" fmla="*/ 653410 w 950976"/>
                <a:gd name="connsiteY3" fmla="*/ 1091509 h 1300480"/>
                <a:gd name="connsiteX4" fmla="*/ 927242 w 950976"/>
                <a:gd name="connsiteY4" fmla="*/ 997712 h 1300480"/>
                <a:gd name="connsiteX5" fmla="*/ 927242 w 950976"/>
                <a:gd name="connsiteY5" fmla="*/ 1240170 h 1300480"/>
                <a:gd name="connsiteX6" fmla="*/ 653736 w 950976"/>
                <a:gd name="connsiteY6" fmla="*/ 1301862 h 1300480"/>
                <a:gd name="connsiteX7" fmla="*/ 6096 w 950976"/>
                <a:gd name="connsiteY7" fmla="*/ 653735 h 1300480"/>
                <a:gd name="connsiteX8" fmla="*/ 654304 w 950976"/>
                <a:gd name="connsiteY8" fmla="*/ 6096 h 1300480"/>
                <a:gd name="connsiteX9" fmla="*/ 948050 w 950976"/>
                <a:gd name="connsiteY9" fmla="*/ 76647 h 1300480"/>
                <a:gd name="connsiteX10" fmla="*/ 889935 w 950976"/>
                <a:gd name="connsiteY10" fmla="*/ 28635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0976" h="1300480">
                  <a:moveTo>
                    <a:pt x="889935" y="286350"/>
                  </a:moveTo>
                  <a:cubicBezTo>
                    <a:pt x="686735" y="155814"/>
                    <a:pt x="416235" y="214661"/>
                    <a:pt x="285618" y="417779"/>
                  </a:cubicBezTo>
                  <a:cubicBezTo>
                    <a:pt x="155082" y="620979"/>
                    <a:pt x="213929" y="891479"/>
                    <a:pt x="417047" y="1022096"/>
                  </a:cubicBezTo>
                  <a:cubicBezTo>
                    <a:pt x="487599" y="1067369"/>
                    <a:pt x="569610" y="1091509"/>
                    <a:pt x="653410" y="1091509"/>
                  </a:cubicBezTo>
                  <a:cubicBezTo>
                    <a:pt x="752571" y="1091753"/>
                    <a:pt x="849051" y="1058753"/>
                    <a:pt x="927242" y="997712"/>
                  </a:cubicBezTo>
                  <a:lnTo>
                    <a:pt x="927242" y="1240170"/>
                  </a:lnTo>
                  <a:cubicBezTo>
                    <a:pt x="841817" y="1280892"/>
                    <a:pt x="748345" y="1302024"/>
                    <a:pt x="653736" y="1301862"/>
                  </a:cubicBezTo>
                  <a:cubicBezTo>
                    <a:pt x="295941" y="1301699"/>
                    <a:pt x="5933" y="1011530"/>
                    <a:pt x="6096" y="653735"/>
                  </a:cubicBezTo>
                  <a:cubicBezTo>
                    <a:pt x="6259" y="295941"/>
                    <a:pt x="296428" y="5934"/>
                    <a:pt x="654304" y="6096"/>
                  </a:cubicBezTo>
                  <a:cubicBezTo>
                    <a:pt x="756391" y="6096"/>
                    <a:pt x="857097" y="30318"/>
                    <a:pt x="948050" y="76647"/>
                  </a:cubicBezTo>
                  <a:lnTo>
                    <a:pt x="889935" y="2863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1EC0A258-AEAA-4A88-A062-13F07F7535CF}"/>
                </a:ext>
              </a:extLst>
            </p:cNvPr>
            <p:cNvSpPr/>
            <p:nvPr/>
          </p:nvSpPr>
          <p:spPr>
            <a:xfrm>
              <a:off x="6886773" y="2794041"/>
              <a:ext cx="1276096" cy="1267968"/>
            </a:xfrm>
            <a:custGeom>
              <a:avLst/>
              <a:gdLst>
                <a:gd name="connsiteX0" fmla="*/ 1060135 w 1276096"/>
                <a:gd name="connsiteY0" fmla="*/ 1267968 h 1267968"/>
                <a:gd name="connsiteX1" fmla="*/ 1273007 w 1276096"/>
                <a:gd name="connsiteY1" fmla="*/ 1267968 h 1267968"/>
                <a:gd name="connsiteX2" fmla="*/ 900501 w 1276096"/>
                <a:gd name="connsiteY2" fmla="*/ 149962 h 1267968"/>
                <a:gd name="connsiteX3" fmla="*/ 700959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8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1 w 1276096"/>
                <a:gd name="connsiteY12" fmla="*/ 6096 h 1267968"/>
                <a:gd name="connsiteX13" fmla="*/ 1060135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135" y="1267968"/>
                  </a:moveTo>
                  <a:lnTo>
                    <a:pt x="1273007" y="1267968"/>
                  </a:lnTo>
                  <a:lnTo>
                    <a:pt x="900501" y="149962"/>
                  </a:lnTo>
                  <a:cubicBezTo>
                    <a:pt x="871891" y="64049"/>
                    <a:pt x="791505" y="6096"/>
                    <a:pt x="700959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8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1" y="6096"/>
                  </a:lnTo>
                  <a:lnTo>
                    <a:pt x="1060135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119DA2FC-923A-4E31-946C-52EA577A2D79}"/>
                </a:ext>
              </a:extLst>
            </p:cNvPr>
            <p:cNvSpPr/>
            <p:nvPr/>
          </p:nvSpPr>
          <p:spPr>
            <a:xfrm>
              <a:off x="10918749" y="2794041"/>
              <a:ext cx="1276096" cy="1267968"/>
            </a:xfrm>
            <a:custGeom>
              <a:avLst/>
              <a:gdLst>
                <a:gd name="connsiteX0" fmla="*/ 1060380 w 1276096"/>
                <a:gd name="connsiteY0" fmla="*/ 1267968 h 1267968"/>
                <a:gd name="connsiteX1" fmla="*/ 1273251 w 1276096"/>
                <a:gd name="connsiteY1" fmla="*/ 1267968 h 1267968"/>
                <a:gd name="connsiteX2" fmla="*/ 900420 w 1276096"/>
                <a:gd name="connsiteY2" fmla="*/ 149962 h 1267968"/>
                <a:gd name="connsiteX3" fmla="*/ 700877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9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2 w 1276096"/>
                <a:gd name="connsiteY12" fmla="*/ 6096 h 1267968"/>
                <a:gd name="connsiteX13" fmla="*/ 1060380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380" y="1267968"/>
                  </a:moveTo>
                  <a:lnTo>
                    <a:pt x="1273251" y="1267968"/>
                  </a:lnTo>
                  <a:lnTo>
                    <a:pt x="900420" y="149962"/>
                  </a:lnTo>
                  <a:cubicBezTo>
                    <a:pt x="871809" y="64049"/>
                    <a:pt x="791423" y="6096"/>
                    <a:pt x="700877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9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2" y="6096"/>
                  </a:lnTo>
                  <a:lnTo>
                    <a:pt x="1060380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552259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Esquema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7E706A-2B75-FE09-7065-3173C8E966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4846" y="3293706"/>
            <a:ext cx="5992780" cy="1325563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el estilo de título del modelo global</a:t>
            </a:r>
            <a:endParaRPr lang="pt-PT" dirty="0"/>
          </a:p>
        </p:txBody>
      </p:sp>
      <p:sp>
        <p:nvSpPr>
          <p:cNvPr id="7" name="Marcador de Posição do Texto 8">
            <a:extLst>
              <a:ext uri="{FF2B5EF4-FFF2-40B4-BE49-F238E27FC236}">
                <a16:creationId xmlns:a16="http://schemas.microsoft.com/office/drawing/2014/main" id="{52DF1501-E481-CCCA-561E-BFAC415EC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84845" y="4809252"/>
            <a:ext cx="5992781" cy="56051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s-ES" dirty="0"/>
              <a:t>Inserta el subtítulo de la presentación</a:t>
            </a:r>
            <a:endParaRPr lang="pt-PT" dirty="0"/>
          </a:p>
        </p:txBody>
      </p:sp>
      <p:sp>
        <p:nvSpPr>
          <p:cNvPr id="8" name="Marcador de Posição do Texto 8">
            <a:extLst>
              <a:ext uri="{FF2B5EF4-FFF2-40B4-BE49-F238E27FC236}">
                <a16:creationId xmlns:a16="http://schemas.microsoft.com/office/drawing/2014/main" id="{1012589B-B33E-CA38-71F4-B877414F8E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4845" y="6050902"/>
            <a:ext cx="2866053" cy="261256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otra información secundaria</a:t>
            </a:r>
          </a:p>
        </p:txBody>
      </p:sp>
      <p:sp>
        <p:nvSpPr>
          <p:cNvPr id="9" name="Marcador de Posição do Texto 8">
            <a:extLst>
              <a:ext uri="{FF2B5EF4-FFF2-40B4-BE49-F238E27FC236}">
                <a16:creationId xmlns:a16="http://schemas.microsoft.com/office/drawing/2014/main" id="{F70CBA09-E285-F4E3-E84A-BAD6389EC6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11573" y="6050902"/>
            <a:ext cx="2866053" cy="261256"/>
          </a:xfrm>
        </p:spPr>
        <p:txBody>
          <a:bodyPr anchor="ctr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 fecha</a:t>
            </a:r>
          </a:p>
        </p:txBody>
      </p:sp>
      <p:sp>
        <p:nvSpPr>
          <p:cNvPr id="10" name="Retângulo 205">
            <a:extLst>
              <a:ext uri="{FF2B5EF4-FFF2-40B4-BE49-F238E27FC236}">
                <a16:creationId xmlns:a16="http://schemas.microsoft.com/office/drawing/2014/main" id="{527C4B38-6BF1-2F6E-414F-3A8E84664573}"/>
              </a:ext>
            </a:extLst>
          </p:cNvPr>
          <p:cNvSpPr/>
          <p:nvPr userDrawn="1"/>
        </p:nvSpPr>
        <p:spPr>
          <a:xfrm rot="5400000">
            <a:off x="5915013" y="2095370"/>
            <a:ext cx="821097" cy="2396673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37" name="Gráfico 2">
            <a:extLst>
              <a:ext uri="{FF2B5EF4-FFF2-40B4-BE49-F238E27FC236}">
                <a16:creationId xmlns:a16="http://schemas.microsoft.com/office/drawing/2014/main" id="{EF890FC8-6D2E-4F88-90E3-9405A50E437B}"/>
              </a:ext>
            </a:extLst>
          </p:cNvPr>
          <p:cNvGrpSpPr/>
          <p:nvPr userDrawn="1"/>
        </p:nvGrpSpPr>
        <p:grpSpPr>
          <a:xfrm>
            <a:off x="856373" y="812654"/>
            <a:ext cx="3002916" cy="318309"/>
            <a:chOff x="0" y="2782824"/>
            <a:chExt cx="12192000" cy="1292352"/>
          </a:xfrm>
        </p:grpSpPr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C3B09C02-A606-4B9B-976D-A7E08A1DA9E2}"/>
                </a:ext>
              </a:extLst>
            </p:cNvPr>
            <p:cNvSpPr/>
            <p:nvPr/>
          </p:nvSpPr>
          <p:spPr>
            <a:xfrm>
              <a:off x="3791306" y="2777053"/>
              <a:ext cx="1300480" cy="1300480"/>
            </a:xfrm>
            <a:custGeom>
              <a:avLst/>
              <a:gdLst>
                <a:gd name="connsiteX0" fmla="*/ 6096 w 1300480"/>
                <a:gd name="connsiteY0" fmla="*/ 653979 h 1300480"/>
                <a:gd name="connsiteX1" fmla="*/ 653979 w 1300480"/>
                <a:gd name="connsiteY1" fmla="*/ 6096 h 1300480"/>
                <a:gd name="connsiteX2" fmla="*/ 1301862 w 1300480"/>
                <a:gd name="connsiteY2" fmla="*/ 653979 h 1300480"/>
                <a:gd name="connsiteX3" fmla="*/ 653979 w 1300480"/>
                <a:gd name="connsiteY3" fmla="*/ 1301862 h 1300480"/>
                <a:gd name="connsiteX4" fmla="*/ 653898 w 1300480"/>
                <a:gd name="connsiteY4" fmla="*/ 1301862 h 1300480"/>
                <a:gd name="connsiteX5" fmla="*/ 6096 w 1300480"/>
                <a:gd name="connsiteY5" fmla="*/ 654060 h 1300480"/>
                <a:gd name="connsiteX6" fmla="*/ 6096 w 1300480"/>
                <a:gd name="connsiteY6" fmla="*/ 654060 h 1300480"/>
                <a:gd name="connsiteX7" fmla="*/ 653898 w 1300480"/>
                <a:gd name="connsiteY7" fmla="*/ 1091184 h 1300480"/>
                <a:gd name="connsiteX8" fmla="*/ 1091265 w 1300480"/>
                <a:gd name="connsiteY8" fmla="*/ 653979 h 1300480"/>
                <a:gd name="connsiteX9" fmla="*/ 654060 w 1300480"/>
                <a:gd name="connsiteY9" fmla="*/ 216611 h 1300480"/>
                <a:gd name="connsiteX10" fmla="*/ 216692 w 1300480"/>
                <a:gd name="connsiteY10" fmla="*/ 653816 h 1300480"/>
                <a:gd name="connsiteX11" fmla="*/ 216692 w 1300480"/>
                <a:gd name="connsiteY11" fmla="*/ 653979 h 1300480"/>
                <a:gd name="connsiteX12" fmla="*/ 653898 w 1300480"/>
                <a:gd name="connsiteY12" fmla="*/ 1091184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0480" h="1300480">
                  <a:moveTo>
                    <a:pt x="6096" y="653979"/>
                  </a:moveTo>
                  <a:cubicBezTo>
                    <a:pt x="6096" y="296184"/>
                    <a:pt x="296184" y="6096"/>
                    <a:pt x="653979" y="6096"/>
                  </a:cubicBezTo>
                  <a:cubicBezTo>
                    <a:pt x="1011773" y="6096"/>
                    <a:pt x="1301862" y="296184"/>
                    <a:pt x="1301862" y="653979"/>
                  </a:cubicBezTo>
                  <a:cubicBezTo>
                    <a:pt x="1301862" y="1011773"/>
                    <a:pt x="1011773" y="1301862"/>
                    <a:pt x="653979" y="1301862"/>
                  </a:cubicBezTo>
                  <a:lnTo>
                    <a:pt x="653898" y="1301862"/>
                  </a:lnTo>
                  <a:cubicBezTo>
                    <a:pt x="296103" y="1301862"/>
                    <a:pt x="6096" y="1011855"/>
                    <a:pt x="6096" y="654060"/>
                  </a:cubicBezTo>
                  <a:lnTo>
                    <a:pt x="6096" y="654060"/>
                  </a:lnTo>
                  <a:moveTo>
                    <a:pt x="653898" y="1091184"/>
                  </a:moveTo>
                  <a:cubicBezTo>
                    <a:pt x="895380" y="1091184"/>
                    <a:pt x="1091184" y="895462"/>
                    <a:pt x="1091265" y="653979"/>
                  </a:cubicBezTo>
                  <a:cubicBezTo>
                    <a:pt x="1091265" y="412496"/>
                    <a:pt x="895543" y="216692"/>
                    <a:pt x="654060" y="216611"/>
                  </a:cubicBezTo>
                  <a:cubicBezTo>
                    <a:pt x="412577" y="216611"/>
                    <a:pt x="216774" y="412333"/>
                    <a:pt x="216692" y="653816"/>
                  </a:cubicBezTo>
                  <a:lnTo>
                    <a:pt x="216692" y="653979"/>
                  </a:lnTo>
                  <a:cubicBezTo>
                    <a:pt x="216692" y="895462"/>
                    <a:pt x="412415" y="1091184"/>
                    <a:pt x="653898" y="109118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3B4A854F-83F8-4FE6-B6E2-F462F9C2306C}"/>
                </a:ext>
              </a:extLst>
            </p:cNvPr>
            <p:cNvSpPr/>
            <p:nvPr/>
          </p:nvSpPr>
          <p:spPr>
            <a:xfrm>
              <a:off x="1151981" y="2793797"/>
              <a:ext cx="219456" cy="1267968"/>
            </a:xfrm>
            <a:custGeom>
              <a:avLst/>
              <a:gdLst>
                <a:gd name="connsiteX0" fmla="*/ 216367 w 219456"/>
                <a:gd name="connsiteY0" fmla="*/ 6096 h 1267968"/>
                <a:gd name="connsiteX1" fmla="*/ 216367 w 219456"/>
                <a:gd name="connsiteY1" fmla="*/ 6096 h 1267968"/>
                <a:gd name="connsiteX2" fmla="*/ 216367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367 w 219456"/>
                <a:gd name="connsiteY5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456" h="1267968">
                  <a:moveTo>
                    <a:pt x="216367" y="6096"/>
                  </a:moveTo>
                  <a:lnTo>
                    <a:pt x="216367" y="6096"/>
                  </a:lnTo>
                  <a:lnTo>
                    <a:pt x="216367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218" y="6177"/>
                    <a:pt x="216367" y="609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33BA1DEF-D73A-41DF-8CC7-402B14746325}"/>
                </a:ext>
              </a:extLst>
            </p:cNvPr>
            <p:cNvSpPr/>
            <p:nvPr/>
          </p:nvSpPr>
          <p:spPr>
            <a:xfrm>
              <a:off x="9373128" y="2793797"/>
              <a:ext cx="219456" cy="1267968"/>
            </a:xfrm>
            <a:custGeom>
              <a:avLst/>
              <a:gdLst>
                <a:gd name="connsiteX0" fmla="*/ 216368 w 219456"/>
                <a:gd name="connsiteY0" fmla="*/ 6096 h 1267968"/>
                <a:gd name="connsiteX1" fmla="*/ 216368 w 219456"/>
                <a:gd name="connsiteY1" fmla="*/ 6096 h 1267968"/>
                <a:gd name="connsiteX2" fmla="*/ 216368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287 w 219456"/>
                <a:gd name="connsiteY5" fmla="*/ 6096 h 1267968"/>
                <a:gd name="connsiteX6" fmla="*/ 216368 w 219456"/>
                <a:gd name="connsiteY6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56" h="1267968">
                  <a:moveTo>
                    <a:pt x="216368" y="6096"/>
                  </a:moveTo>
                  <a:lnTo>
                    <a:pt x="216368" y="6096"/>
                  </a:lnTo>
                  <a:lnTo>
                    <a:pt x="216368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138" y="6177"/>
                    <a:pt x="216287" y="6096"/>
                  </a:cubicBezTo>
                  <a:lnTo>
                    <a:pt x="216368" y="6096"/>
                  </a:ln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FB483813-5C10-4722-9CD8-6A71426A7F1C}"/>
                </a:ext>
              </a:extLst>
            </p:cNvPr>
            <p:cNvSpPr/>
            <p:nvPr/>
          </p:nvSpPr>
          <p:spPr>
            <a:xfrm>
              <a:off x="8111012" y="2793878"/>
              <a:ext cx="1056640" cy="1267968"/>
            </a:xfrm>
            <a:custGeom>
              <a:avLst/>
              <a:gdLst>
                <a:gd name="connsiteX0" fmla="*/ 74046 w 1056640"/>
                <a:gd name="connsiteY0" fmla="*/ 6096 h 1267968"/>
                <a:gd name="connsiteX1" fmla="*/ 6096 w 1056640"/>
                <a:gd name="connsiteY1" fmla="*/ 216367 h 1267968"/>
                <a:gd name="connsiteX2" fmla="*/ 426802 w 1056640"/>
                <a:gd name="connsiteY2" fmla="*/ 216367 h 1267968"/>
                <a:gd name="connsiteX3" fmla="*/ 426802 w 1056640"/>
                <a:gd name="connsiteY3" fmla="*/ 1268131 h 1267968"/>
                <a:gd name="connsiteX4" fmla="*/ 637155 w 1056640"/>
                <a:gd name="connsiteY4" fmla="*/ 1268131 h 1267968"/>
                <a:gd name="connsiteX5" fmla="*/ 637155 w 1056640"/>
                <a:gd name="connsiteY5" fmla="*/ 216367 h 1267968"/>
                <a:gd name="connsiteX6" fmla="*/ 847507 w 1056640"/>
                <a:gd name="connsiteY6" fmla="*/ 216367 h 1267968"/>
                <a:gd name="connsiteX7" fmla="*/ 1057860 w 1056640"/>
                <a:gd name="connsiteY7" fmla="*/ 6096 h 1267968"/>
                <a:gd name="connsiteX8" fmla="*/ 74046 w 1056640"/>
                <a:gd name="connsiteY8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6640" h="1267968">
                  <a:moveTo>
                    <a:pt x="74046" y="6096"/>
                  </a:moveTo>
                  <a:lnTo>
                    <a:pt x="6096" y="216367"/>
                  </a:lnTo>
                  <a:lnTo>
                    <a:pt x="426802" y="216367"/>
                  </a:lnTo>
                  <a:lnTo>
                    <a:pt x="426802" y="1268131"/>
                  </a:lnTo>
                  <a:lnTo>
                    <a:pt x="637155" y="1268131"/>
                  </a:lnTo>
                  <a:lnTo>
                    <a:pt x="637155" y="216367"/>
                  </a:lnTo>
                  <a:lnTo>
                    <a:pt x="847507" y="216367"/>
                  </a:lnTo>
                  <a:cubicBezTo>
                    <a:pt x="963656" y="216367"/>
                    <a:pt x="1057779" y="122245"/>
                    <a:pt x="1057860" y="6096"/>
                  </a:cubicBezTo>
                  <a:lnTo>
                    <a:pt x="74046" y="609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BE98922B-DEE1-4F8C-B01C-868E495C2880}"/>
                </a:ext>
              </a:extLst>
            </p:cNvPr>
            <p:cNvSpPr/>
            <p:nvPr/>
          </p:nvSpPr>
          <p:spPr>
            <a:xfrm>
              <a:off x="1602108" y="2793797"/>
              <a:ext cx="845312" cy="1267968"/>
            </a:xfrm>
            <a:custGeom>
              <a:avLst/>
              <a:gdLst>
                <a:gd name="connsiteX0" fmla="*/ 216288 w 845312"/>
                <a:gd name="connsiteY0" fmla="*/ 1057859 h 1267968"/>
                <a:gd name="connsiteX1" fmla="*/ 216288 w 845312"/>
                <a:gd name="connsiteY1" fmla="*/ 6096 h 1267968"/>
                <a:gd name="connsiteX2" fmla="*/ 6098 w 845312"/>
                <a:gd name="connsiteY2" fmla="*/ 6096 h 1267968"/>
                <a:gd name="connsiteX3" fmla="*/ 6098 w 845312"/>
                <a:gd name="connsiteY3" fmla="*/ 1057859 h 1267968"/>
                <a:gd name="connsiteX4" fmla="*/ 6098 w 845312"/>
                <a:gd name="connsiteY4" fmla="*/ 1057859 h 1267968"/>
                <a:gd name="connsiteX5" fmla="*/ 14226 w 845312"/>
                <a:gd name="connsiteY5" fmla="*/ 1116706 h 1267968"/>
                <a:gd name="connsiteX6" fmla="*/ 15201 w 845312"/>
                <a:gd name="connsiteY6" fmla="*/ 1120364 h 1267968"/>
                <a:gd name="connsiteX7" fmla="*/ 17071 w 845312"/>
                <a:gd name="connsiteY7" fmla="*/ 1125566 h 1267968"/>
                <a:gd name="connsiteX8" fmla="*/ 22598 w 845312"/>
                <a:gd name="connsiteY8" fmla="*/ 1140358 h 1267968"/>
                <a:gd name="connsiteX9" fmla="*/ 52021 w 845312"/>
                <a:gd name="connsiteY9" fmla="*/ 1189126 h 1267968"/>
                <a:gd name="connsiteX10" fmla="*/ 124685 w 845312"/>
                <a:gd name="connsiteY10" fmla="*/ 1246916 h 1267968"/>
                <a:gd name="connsiteX11" fmla="*/ 216125 w 845312"/>
                <a:gd name="connsiteY11" fmla="*/ 1268049 h 1267968"/>
                <a:gd name="connsiteX12" fmla="*/ 776957 w 845312"/>
                <a:gd name="connsiteY12" fmla="*/ 1268049 h 1267968"/>
                <a:gd name="connsiteX13" fmla="*/ 847021 w 845312"/>
                <a:gd name="connsiteY13" fmla="*/ 1057697 h 1267968"/>
                <a:gd name="connsiteX14" fmla="*/ 216288 w 845312"/>
                <a:gd name="connsiteY14" fmla="*/ 1057859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5312" h="1267968">
                  <a:moveTo>
                    <a:pt x="216288" y="1057859"/>
                  </a:moveTo>
                  <a:lnTo>
                    <a:pt x="216288" y="6096"/>
                  </a:lnTo>
                  <a:lnTo>
                    <a:pt x="6098" y="6096"/>
                  </a:lnTo>
                  <a:lnTo>
                    <a:pt x="6098" y="1057859"/>
                  </a:lnTo>
                  <a:lnTo>
                    <a:pt x="6098" y="1057859"/>
                  </a:lnTo>
                  <a:cubicBezTo>
                    <a:pt x="6017" y="1077773"/>
                    <a:pt x="8699" y="1097605"/>
                    <a:pt x="14226" y="1116706"/>
                  </a:cubicBezTo>
                  <a:cubicBezTo>
                    <a:pt x="14632" y="1117925"/>
                    <a:pt x="14795" y="1119226"/>
                    <a:pt x="15201" y="1120364"/>
                  </a:cubicBezTo>
                  <a:cubicBezTo>
                    <a:pt x="15608" y="1121502"/>
                    <a:pt x="16502" y="1123859"/>
                    <a:pt x="17071" y="1125566"/>
                  </a:cubicBezTo>
                  <a:cubicBezTo>
                    <a:pt x="18777" y="1130605"/>
                    <a:pt x="20566" y="1135563"/>
                    <a:pt x="22598" y="1140358"/>
                  </a:cubicBezTo>
                  <a:cubicBezTo>
                    <a:pt x="30157" y="1157915"/>
                    <a:pt x="40073" y="1174252"/>
                    <a:pt x="52021" y="1189126"/>
                  </a:cubicBezTo>
                  <a:cubicBezTo>
                    <a:pt x="71691" y="1213510"/>
                    <a:pt x="96481" y="1233262"/>
                    <a:pt x="124685" y="1246916"/>
                  </a:cubicBezTo>
                  <a:cubicBezTo>
                    <a:pt x="153215" y="1260734"/>
                    <a:pt x="184426" y="1267968"/>
                    <a:pt x="216125" y="1268049"/>
                  </a:cubicBezTo>
                  <a:lnTo>
                    <a:pt x="776957" y="1268049"/>
                  </a:lnTo>
                  <a:lnTo>
                    <a:pt x="847021" y="1057697"/>
                  </a:lnTo>
                  <a:lnTo>
                    <a:pt x="216288" y="105785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0F3BC8D7-D1F6-4B92-941B-587542123B53}"/>
                </a:ext>
              </a:extLst>
            </p:cNvPr>
            <p:cNvSpPr/>
            <p:nvPr/>
          </p:nvSpPr>
          <p:spPr>
            <a:xfrm>
              <a:off x="-6096" y="2794284"/>
              <a:ext cx="959104" cy="1267968"/>
            </a:xfrm>
            <a:custGeom>
              <a:avLst/>
              <a:gdLst>
                <a:gd name="connsiteX0" fmla="*/ 818815 w 959104"/>
                <a:gd name="connsiteY0" fmla="*/ 411764 h 1267968"/>
                <a:gd name="connsiteX1" fmla="*/ 818815 w 959104"/>
                <a:gd name="connsiteY1" fmla="*/ 285699 h 1267968"/>
                <a:gd name="connsiteX2" fmla="*/ 539130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367 w 959104"/>
                <a:gd name="connsiteY5" fmla="*/ 1267399 h 1267968"/>
                <a:gd name="connsiteX6" fmla="*/ 532140 w 959104"/>
                <a:gd name="connsiteY6" fmla="*/ 1267399 h 1267968"/>
                <a:gd name="connsiteX7" fmla="*/ 953821 w 959104"/>
                <a:gd name="connsiteY7" fmla="*/ 892861 h 1267968"/>
                <a:gd name="connsiteX8" fmla="*/ 603260 w 959104"/>
                <a:gd name="connsiteY8" fmla="*/ 530596 h 1267968"/>
                <a:gd name="connsiteX9" fmla="*/ 218562 w 959104"/>
                <a:gd name="connsiteY9" fmla="*/ 531490 h 1267968"/>
                <a:gd name="connsiteX10" fmla="*/ 424282 w 959104"/>
                <a:gd name="connsiteY10" fmla="*/ 737210 h 1267968"/>
                <a:gd name="connsiteX11" fmla="*/ 424932 w 959104"/>
                <a:gd name="connsiteY11" fmla="*/ 737210 h 1267968"/>
                <a:gd name="connsiteX12" fmla="*/ 585785 w 959104"/>
                <a:gd name="connsiteY12" fmla="*/ 737210 h 1267968"/>
                <a:gd name="connsiteX13" fmla="*/ 758261 w 959104"/>
                <a:gd name="connsiteY13" fmla="*/ 889203 h 1267968"/>
                <a:gd name="connsiteX14" fmla="*/ 606268 w 959104"/>
                <a:gd name="connsiteY14" fmla="*/ 1061679 h 1267968"/>
                <a:gd name="connsiteX15" fmla="*/ 585704 w 959104"/>
                <a:gd name="connsiteY15" fmla="*/ 1061679 h 1267968"/>
                <a:gd name="connsiteX16" fmla="*/ 216530 w 959104"/>
                <a:gd name="connsiteY16" fmla="*/ 1061679 h 1267968"/>
                <a:gd name="connsiteX17" fmla="*/ 216530 w 959104"/>
                <a:gd name="connsiteY17" fmla="*/ 211653 h 1267968"/>
                <a:gd name="connsiteX18" fmla="*/ 467685 w 959104"/>
                <a:gd name="connsiteY18" fmla="*/ 211653 h 1267968"/>
                <a:gd name="connsiteX19" fmla="*/ 612689 w 959104"/>
                <a:gd name="connsiteY19" fmla="*/ 356575 h 1267968"/>
                <a:gd name="connsiteX20" fmla="*/ 612689 w 959104"/>
                <a:gd name="connsiteY20" fmla="*/ 530352 h 1267968"/>
                <a:gd name="connsiteX21" fmla="*/ 818815 w 959104"/>
                <a:gd name="connsiteY21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9104" h="1267968">
                  <a:moveTo>
                    <a:pt x="818815" y="411764"/>
                  </a:moveTo>
                  <a:lnTo>
                    <a:pt x="818815" y="285699"/>
                  </a:lnTo>
                  <a:cubicBezTo>
                    <a:pt x="818815" y="131267"/>
                    <a:pt x="693562" y="6096"/>
                    <a:pt x="539130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18" y="1267318"/>
                    <a:pt x="216367" y="1267399"/>
                  </a:cubicBezTo>
                  <a:lnTo>
                    <a:pt x="532140" y="1267399"/>
                  </a:lnTo>
                  <a:cubicBezTo>
                    <a:pt x="807436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260" y="530596"/>
                  </a:cubicBezTo>
                  <a:lnTo>
                    <a:pt x="218562" y="531490"/>
                  </a:lnTo>
                  <a:cubicBezTo>
                    <a:pt x="218562" y="645119"/>
                    <a:pt x="310652" y="737210"/>
                    <a:pt x="424282" y="737210"/>
                  </a:cubicBezTo>
                  <a:cubicBezTo>
                    <a:pt x="424525" y="737210"/>
                    <a:pt x="424688" y="737210"/>
                    <a:pt x="424932" y="737210"/>
                  </a:cubicBezTo>
                  <a:lnTo>
                    <a:pt x="585785" y="737210"/>
                  </a:lnTo>
                  <a:cubicBezTo>
                    <a:pt x="675356" y="731520"/>
                    <a:pt x="752653" y="799551"/>
                    <a:pt x="758261" y="889203"/>
                  </a:cubicBezTo>
                  <a:cubicBezTo>
                    <a:pt x="763951" y="978774"/>
                    <a:pt x="695919" y="1056071"/>
                    <a:pt x="606268" y="1061679"/>
                  </a:cubicBezTo>
                  <a:cubicBezTo>
                    <a:pt x="599440" y="1062086"/>
                    <a:pt x="592531" y="1062086"/>
                    <a:pt x="585704" y="1061679"/>
                  </a:cubicBezTo>
                  <a:lnTo>
                    <a:pt x="216530" y="1061679"/>
                  </a:lnTo>
                  <a:lnTo>
                    <a:pt x="216530" y="211653"/>
                  </a:lnTo>
                  <a:lnTo>
                    <a:pt x="467685" y="211653"/>
                  </a:lnTo>
                  <a:cubicBezTo>
                    <a:pt x="547014" y="213441"/>
                    <a:pt x="610901" y="277246"/>
                    <a:pt x="612689" y="356575"/>
                  </a:cubicBezTo>
                  <a:lnTo>
                    <a:pt x="612689" y="530352"/>
                  </a:lnTo>
                  <a:lnTo>
                    <a:pt x="818815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1895FC8A-72D5-4463-9C24-F7693513FFEA}"/>
                </a:ext>
              </a:extLst>
            </p:cNvPr>
            <p:cNvSpPr/>
            <p:nvPr/>
          </p:nvSpPr>
          <p:spPr>
            <a:xfrm>
              <a:off x="2653792" y="2794284"/>
              <a:ext cx="959104" cy="1267968"/>
            </a:xfrm>
            <a:custGeom>
              <a:avLst/>
              <a:gdLst>
                <a:gd name="connsiteX0" fmla="*/ 818896 w 959104"/>
                <a:gd name="connsiteY0" fmla="*/ 411764 h 1267968"/>
                <a:gd name="connsiteX1" fmla="*/ 818896 w 959104"/>
                <a:gd name="connsiteY1" fmla="*/ 285699 h 1267968"/>
                <a:gd name="connsiteX2" fmla="*/ 539212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449 w 959104"/>
                <a:gd name="connsiteY5" fmla="*/ 1267399 h 1267968"/>
                <a:gd name="connsiteX6" fmla="*/ 532222 w 959104"/>
                <a:gd name="connsiteY6" fmla="*/ 1267399 h 1267968"/>
                <a:gd name="connsiteX7" fmla="*/ 953821 w 959104"/>
                <a:gd name="connsiteY7" fmla="*/ 892861 h 1267968"/>
                <a:gd name="connsiteX8" fmla="*/ 603342 w 959104"/>
                <a:gd name="connsiteY8" fmla="*/ 530596 h 1267968"/>
                <a:gd name="connsiteX9" fmla="*/ 218643 w 959104"/>
                <a:gd name="connsiteY9" fmla="*/ 531490 h 1267968"/>
                <a:gd name="connsiteX10" fmla="*/ 424363 w 959104"/>
                <a:gd name="connsiteY10" fmla="*/ 737210 h 1267968"/>
                <a:gd name="connsiteX11" fmla="*/ 424932 w 959104"/>
                <a:gd name="connsiteY11" fmla="*/ 737210 h 1267968"/>
                <a:gd name="connsiteX12" fmla="*/ 585866 w 959104"/>
                <a:gd name="connsiteY12" fmla="*/ 737210 h 1267968"/>
                <a:gd name="connsiteX13" fmla="*/ 737860 w 959104"/>
                <a:gd name="connsiteY13" fmla="*/ 909686 h 1267968"/>
                <a:gd name="connsiteX14" fmla="*/ 585866 w 959104"/>
                <a:gd name="connsiteY14" fmla="*/ 1061679 h 1267968"/>
                <a:gd name="connsiteX15" fmla="*/ 216611 w 959104"/>
                <a:gd name="connsiteY15" fmla="*/ 1061679 h 1267968"/>
                <a:gd name="connsiteX16" fmla="*/ 216611 w 959104"/>
                <a:gd name="connsiteY16" fmla="*/ 211653 h 1267968"/>
                <a:gd name="connsiteX17" fmla="*/ 467766 w 959104"/>
                <a:gd name="connsiteY17" fmla="*/ 211653 h 1267968"/>
                <a:gd name="connsiteX18" fmla="*/ 612770 w 959104"/>
                <a:gd name="connsiteY18" fmla="*/ 356575 h 1267968"/>
                <a:gd name="connsiteX19" fmla="*/ 612770 w 959104"/>
                <a:gd name="connsiteY19" fmla="*/ 530352 h 1267968"/>
                <a:gd name="connsiteX20" fmla="*/ 818896 w 959104"/>
                <a:gd name="connsiteY20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9104" h="1267968">
                  <a:moveTo>
                    <a:pt x="818896" y="411764"/>
                  </a:moveTo>
                  <a:lnTo>
                    <a:pt x="818896" y="285699"/>
                  </a:lnTo>
                  <a:cubicBezTo>
                    <a:pt x="818896" y="131267"/>
                    <a:pt x="693644" y="6096"/>
                    <a:pt x="539212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99" y="1267399"/>
                    <a:pt x="216449" y="1267399"/>
                  </a:cubicBezTo>
                  <a:lnTo>
                    <a:pt x="532222" y="1267399"/>
                  </a:lnTo>
                  <a:cubicBezTo>
                    <a:pt x="807517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342" y="530596"/>
                  </a:cubicBezTo>
                  <a:lnTo>
                    <a:pt x="218643" y="531490"/>
                  </a:lnTo>
                  <a:cubicBezTo>
                    <a:pt x="218643" y="645119"/>
                    <a:pt x="310734" y="737210"/>
                    <a:pt x="424363" y="737210"/>
                  </a:cubicBezTo>
                  <a:cubicBezTo>
                    <a:pt x="424526" y="737210"/>
                    <a:pt x="424769" y="737210"/>
                    <a:pt x="424932" y="737210"/>
                  </a:cubicBezTo>
                  <a:lnTo>
                    <a:pt x="585866" y="737210"/>
                  </a:lnTo>
                  <a:cubicBezTo>
                    <a:pt x="675437" y="742899"/>
                    <a:pt x="743468" y="820115"/>
                    <a:pt x="737860" y="909686"/>
                  </a:cubicBezTo>
                  <a:cubicBezTo>
                    <a:pt x="732658" y="991372"/>
                    <a:pt x="667553" y="1056477"/>
                    <a:pt x="585866" y="1061679"/>
                  </a:cubicBezTo>
                  <a:lnTo>
                    <a:pt x="216611" y="1061679"/>
                  </a:lnTo>
                  <a:lnTo>
                    <a:pt x="216611" y="211653"/>
                  </a:lnTo>
                  <a:lnTo>
                    <a:pt x="467766" y="211653"/>
                  </a:lnTo>
                  <a:cubicBezTo>
                    <a:pt x="547096" y="213441"/>
                    <a:pt x="610982" y="277246"/>
                    <a:pt x="612770" y="356575"/>
                  </a:cubicBezTo>
                  <a:lnTo>
                    <a:pt x="612770" y="530352"/>
                  </a:lnTo>
                  <a:lnTo>
                    <a:pt x="818896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0C10CC6D-C5A8-480E-8020-7A53C27B79FB}"/>
                </a:ext>
              </a:extLst>
            </p:cNvPr>
            <p:cNvSpPr/>
            <p:nvPr/>
          </p:nvSpPr>
          <p:spPr>
            <a:xfrm>
              <a:off x="5297343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99919054-2EED-4836-8DA4-41A4D120F420}"/>
                </a:ext>
              </a:extLst>
            </p:cNvPr>
            <p:cNvSpPr/>
            <p:nvPr/>
          </p:nvSpPr>
          <p:spPr>
            <a:xfrm>
              <a:off x="5507695" y="2793634"/>
              <a:ext cx="487680" cy="1267968"/>
            </a:xfrm>
            <a:custGeom>
              <a:avLst/>
              <a:gdLst>
                <a:gd name="connsiteX0" fmla="*/ 426557 w 487680"/>
                <a:gd name="connsiteY0" fmla="*/ 1268375 h 1267968"/>
                <a:gd name="connsiteX1" fmla="*/ 485323 w 487680"/>
                <a:gd name="connsiteY1" fmla="*/ 1268375 h 1267968"/>
                <a:gd name="connsiteX2" fmla="*/ 248067 w 487680"/>
                <a:gd name="connsiteY2" fmla="*/ 154838 h 1267968"/>
                <a:gd name="connsiteX3" fmla="*/ 64861 w 487680"/>
                <a:gd name="connsiteY3" fmla="*/ 6096 h 1267968"/>
                <a:gd name="connsiteX4" fmla="*/ 6096 w 487680"/>
                <a:gd name="connsiteY4" fmla="*/ 6096 h 1267968"/>
                <a:gd name="connsiteX5" fmla="*/ 243352 w 487680"/>
                <a:gd name="connsiteY5" fmla="*/ 1119632 h 1267968"/>
                <a:gd name="connsiteX6" fmla="*/ 426557 w 487680"/>
                <a:gd name="connsiteY6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680" h="1267968">
                  <a:moveTo>
                    <a:pt x="426557" y="1268375"/>
                  </a:moveTo>
                  <a:lnTo>
                    <a:pt x="485323" y="1268375"/>
                  </a:lnTo>
                  <a:lnTo>
                    <a:pt x="248067" y="154838"/>
                  </a:lnTo>
                  <a:cubicBezTo>
                    <a:pt x="229535" y="68356"/>
                    <a:pt x="153294" y="6421"/>
                    <a:pt x="64861" y="6096"/>
                  </a:cubicBezTo>
                  <a:lnTo>
                    <a:pt x="6096" y="6096"/>
                  </a:lnTo>
                  <a:lnTo>
                    <a:pt x="243352" y="1119632"/>
                  </a:lnTo>
                  <a:cubicBezTo>
                    <a:pt x="261803" y="1206114"/>
                    <a:pt x="338125" y="1267887"/>
                    <a:pt x="426557" y="126796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256B6BEC-F282-459D-9185-05D5531450E6}"/>
                </a:ext>
              </a:extLst>
            </p:cNvPr>
            <p:cNvSpPr/>
            <p:nvPr/>
          </p:nvSpPr>
          <p:spPr>
            <a:xfrm>
              <a:off x="5986922" y="2794284"/>
              <a:ext cx="487680" cy="1267968"/>
            </a:xfrm>
            <a:custGeom>
              <a:avLst/>
              <a:gdLst>
                <a:gd name="connsiteX0" fmla="*/ 243271 w 487680"/>
                <a:gd name="connsiteY0" fmla="*/ 154595 h 1267968"/>
                <a:gd name="connsiteX1" fmla="*/ 6096 w 487680"/>
                <a:gd name="connsiteY1" fmla="*/ 1268131 h 1267968"/>
                <a:gd name="connsiteX2" fmla="*/ 216367 w 487680"/>
                <a:gd name="connsiteY2" fmla="*/ 1268131 h 1267968"/>
                <a:gd name="connsiteX3" fmla="*/ 485323 w 487680"/>
                <a:gd name="connsiteY3" fmla="*/ 6096 h 1267968"/>
                <a:gd name="connsiteX4" fmla="*/ 426557 w 487680"/>
                <a:gd name="connsiteY4" fmla="*/ 6096 h 1267968"/>
                <a:gd name="connsiteX5" fmla="*/ 243271 w 487680"/>
                <a:gd name="connsiteY5" fmla="*/ 155001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680" h="1267968">
                  <a:moveTo>
                    <a:pt x="243271" y="154595"/>
                  </a:moveTo>
                  <a:lnTo>
                    <a:pt x="6096" y="1268131"/>
                  </a:lnTo>
                  <a:lnTo>
                    <a:pt x="216367" y="1268131"/>
                  </a:lnTo>
                  <a:lnTo>
                    <a:pt x="485323" y="6096"/>
                  </a:lnTo>
                  <a:lnTo>
                    <a:pt x="426557" y="6096"/>
                  </a:lnTo>
                  <a:cubicBezTo>
                    <a:pt x="338043" y="6421"/>
                    <a:pt x="261722" y="68438"/>
                    <a:pt x="243271" y="1550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39532293-334F-4A91-811A-578205DDD52E}"/>
                </a:ext>
              </a:extLst>
            </p:cNvPr>
            <p:cNvSpPr/>
            <p:nvPr/>
          </p:nvSpPr>
          <p:spPr>
            <a:xfrm>
              <a:off x="6466149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A2A04286-8419-49D6-8497-C412361031AF}"/>
                </a:ext>
              </a:extLst>
            </p:cNvPr>
            <p:cNvSpPr/>
            <p:nvPr/>
          </p:nvSpPr>
          <p:spPr>
            <a:xfrm>
              <a:off x="9815617" y="2776728"/>
              <a:ext cx="950976" cy="1300480"/>
            </a:xfrm>
            <a:custGeom>
              <a:avLst/>
              <a:gdLst>
                <a:gd name="connsiteX0" fmla="*/ 889935 w 950976"/>
                <a:gd name="connsiteY0" fmla="*/ 286350 h 1300480"/>
                <a:gd name="connsiteX1" fmla="*/ 285618 w 950976"/>
                <a:gd name="connsiteY1" fmla="*/ 417779 h 1300480"/>
                <a:gd name="connsiteX2" fmla="*/ 417047 w 950976"/>
                <a:gd name="connsiteY2" fmla="*/ 1022096 h 1300480"/>
                <a:gd name="connsiteX3" fmla="*/ 653410 w 950976"/>
                <a:gd name="connsiteY3" fmla="*/ 1091509 h 1300480"/>
                <a:gd name="connsiteX4" fmla="*/ 927242 w 950976"/>
                <a:gd name="connsiteY4" fmla="*/ 997712 h 1300480"/>
                <a:gd name="connsiteX5" fmla="*/ 927242 w 950976"/>
                <a:gd name="connsiteY5" fmla="*/ 1240170 h 1300480"/>
                <a:gd name="connsiteX6" fmla="*/ 653736 w 950976"/>
                <a:gd name="connsiteY6" fmla="*/ 1301862 h 1300480"/>
                <a:gd name="connsiteX7" fmla="*/ 6096 w 950976"/>
                <a:gd name="connsiteY7" fmla="*/ 653735 h 1300480"/>
                <a:gd name="connsiteX8" fmla="*/ 654304 w 950976"/>
                <a:gd name="connsiteY8" fmla="*/ 6096 h 1300480"/>
                <a:gd name="connsiteX9" fmla="*/ 948050 w 950976"/>
                <a:gd name="connsiteY9" fmla="*/ 76647 h 1300480"/>
                <a:gd name="connsiteX10" fmla="*/ 889935 w 950976"/>
                <a:gd name="connsiteY10" fmla="*/ 28635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0976" h="1300480">
                  <a:moveTo>
                    <a:pt x="889935" y="286350"/>
                  </a:moveTo>
                  <a:cubicBezTo>
                    <a:pt x="686735" y="155814"/>
                    <a:pt x="416235" y="214661"/>
                    <a:pt x="285618" y="417779"/>
                  </a:cubicBezTo>
                  <a:cubicBezTo>
                    <a:pt x="155082" y="620979"/>
                    <a:pt x="213929" y="891479"/>
                    <a:pt x="417047" y="1022096"/>
                  </a:cubicBezTo>
                  <a:cubicBezTo>
                    <a:pt x="487599" y="1067369"/>
                    <a:pt x="569610" y="1091509"/>
                    <a:pt x="653410" y="1091509"/>
                  </a:cubicBezTo>
                  <a:cubicBezTo>
                    <a:pt x="752571" y="1091753"/>
                    <a:pt x="849051" y="1058753"/>
                    <a:pt x="927242" y="997712"/>
                  </a:cubicBezTo>
                  <a:lnTo>
                    <a:pt x="927242" y="1240170"/>
                  </a:lnTo>
                  <a:cubicBezTo>
                    <a:pt x="841817" y="1280892"/>
                    <a:pt x="748345" y="1302024"/>
                    <a:pt x="653736" y="1301862"/>
                  </a:cubicBezTo>
                  <a:cubicBezTo>
                    <a:pt x="295941" y="1301699"/>
                    <a:pt x="5933" y="1011530"/>
                    <a:pt x="6096" y="653735"/>
                  </a:cubicBezTo>
                  <a:cubicBezTo>
                    <a:pt x="6259" y="295941"/>
                    <a:pt x="296428" y="5934"/>
                    <a:pt x="654304" y="6096"/>
                  </a:cubicBezTo>
                  <a:cubicBezTo>
                    <a:pt x="756391" y="6096"/>
                    <a:pt x="857097" y="30318"/>
                    <a:pt x="948050" y="76647"/>
                  </a:cubicBezTo>
                  <a:lnTo>
                    <a:pt x="889935" y="2863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D01EC410-D36A-4F48-A798-C93BBCB4BE7B}"/>
                </a:ext>
              </a:extLst>
            </p:cNvPr>
            <p:cNvSpPr/>
            <p:nvPr/>
          </p:nvSpPr>
          <p:spPr>
            <a:xfrm>
              <a:off x="6886773" y="2794041"/>
              <a:ext cx="1276096" cy="1267968"/>
            </a:xfrm>
            <a:custGeom>
              <a:avLst/>
              <a:gdLst>
                <a:gd name="connsiteX0" fmla="*/ 1060135 w 1276096"/>
                <a:gd name="connsiteY0" fmla="*/ 1267968 h 1267968"/>
                <a:gd name="connsiteX1" fmla="*/ 1273007 w 1276096"/>
                <a:gd name="connsiteY1" fmla="*/ 1267968 h 1267968"/>
                <a:gd name="connsiteX2" fmla="*/ 900501 w 1276096"/>
                <a:gd name="connsiteY2" fmla="*/ 149962 h 1267968"/>
                <a:gd name="connsiteX3" fmla="*/ 700959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8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1 w 1276096"/>
                <a:gd name="connsiteY12" fmla="*/ 6096 h 1267968"/>
                <a:gd name="connsiteX13" fmla="*/ 1060135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135" y="1267968"/>
                  </a:moveTo>
                  <a:lnTo>
                    <a:pt x="1273007" y="1267968"/>
                  </a:lnTo>
                  <a:lnTo>
                    <a:pt x="900501" y="149962"/>
                  </a:lnTo>
                  <a:cubicBezTo>
                    <a:pt x="871891" y="64049"/>
                    <a:pt x="791505" y="6096"/>
                    <a:pt x="700959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8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1" y="6096"/>
                  </a:lnTo>
                  <a:lnTo>
                    <a:pt x="1060135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1A2BE21C-BC9E-4EA3-A472-5BCE2B277FCC}"/>
                </a:ext>
              </a:extLst>
            </p:cNvPr>
            <p:cNvSpPr/>
            <p:nvPr/>
          </p:nvSpPr>
          <p:spPr>
            <a:xfrm>
              <a:off x="10918749" y="2794041"/>
              <a:ext cx="1276096" cy="1267968"/>
            </a:xfrm>
            <a:custGeom>
              <a:avLst/>
              <a:gdLst>
                <a:gd name="connsiteX0" fmla="*/ 1060380 w 1276096"/>
                <a:gd name="connsiteY0" fmla="*/ 1267968 h 1267968"/>
                <a:gd name="connsiteX1" fmla="*/ 1273251 w 1276096"/>
                <a:gd name="connsiteY1" fmla="*/ 1267968 h 1267968"/>
                <a:gd name="connsiteX2" fmla="*/ 900420 w 1276096"/>
                <a:gd name="connsiteY2" fmla="*/ 149962 h 1267968"/>
                <a:gd name="connsiteX3" fmla="*/ 700877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9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2 w 1276096"/>
                <a:gd name="connsiteY12" fmla="*/ 6096 h 1267968"/>
                <a:gd name="connsiteX13" fmla="*/ 1060380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380" y="1267968"/>
                  </a:moveTo>
                  <a:lnTo>
                    <a:pt x="1273251" y="1267968"/>
                  </a:lnTo>
                  <a:lnTo>
                    <a:pt x="900420" y="149962"/>
                  </a:lnTo>
                  <a:cubicBezTo>
                    <a:pt x="871809" y="64049"/>
                    <a:pt x="791423" y="6096"/>
                    <a:pt x="700877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9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2" y="6096"/>
                  </a:lnTo>
                  <a:lnTo>
                    <a:pt x="1060380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71071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1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0" grpId="1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squema Personaliza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205">
            <a:extLst>
              <a:ext uri="{FF2B5EF4-FFF2-40B4-BE49-F238E27FC236}">
                <a16:creationId xmlns:a16="http://schemas.microsoft.com/office/drawing/2014/main" id="{E6F28DD0-4266-1B08-6045-2FAD029B1981}"/>
              </a:ext>
            </a:extLst>
          </p:cNvPr>
          <p:cNvSpPr/>
          <p:nvPr userDrawn="1"/>
        </p:nvSpPr>
        <p:spPr>
          <a:xfrm rot="5400000">
            <a:off x="5915013" y="2095370"/>
            <a:ext cx="821097" cy="2396673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B96EB667-6119-4B9C-9240-78BC5DC33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4846" y="3293706"/>
            <a:ext cx="5992780" cy="1325563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el estilo de título del modelo global</a:t>
            </a:r>
            <a:endParaRPr lang="pt-PT" dirty="0"/>
          </a:p>
        </p:txBody>
      </p:sp>
      <p:sp>
        <p:nvSpPr>
          <p:cNvPr id="28" name="Marcador de Posição do Texto 8">
            <a:extLst>
              <a:ext uri="{FF2B5EF4-FFF2-40B4-BE49-F238E27FC236}">
                <a16:creationId xmlns:a16="http://schemas.microsoft.com/office/drawing/2014/main" id="{DAC78AEB-13C0-4599-A812-076880C58F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84845" y="4809252"/>
            <a:ext cx="5992781" cy="56051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s-ES" dirty="0"/>
              <a:t>Inserta el subtítulo de la presentación</a:t>
            </a:r>
            <a:endParaRPr lang="pt-PT" dirty="0"/>
          </a:p>
        </p:txBody>
      </p:sp>
      <p:sp>
        <p:nvSpPr>
          <p:cNvPr id="29" name="Marcador de Posição do Texto 8">
            <a:extLst>
              <a:ext uri="{FF2B5EF4-FFF2-40B4-BE49-F238E27FC236}">
                <a16:creationId xmlns:a16="http://schemas.microsoft.com/office/drawing/2014/main" id="{D51BE4AA-43DC-4D18-857C-4A5A919D81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4845" y="6050902"/>
            <a:ext cx="2866053" cy="261256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otra información secundaria</a:t>
            </a:r>
          </a:p>
        </p:txBody>
      </p:sp>
      <p:sp>
        <p:nvSpPr>
          <p:cNvPr id="30" name="Marcador de Posição do Texto 8">
            <a:extLst>
              <a:ext uri="{FF2B5EF4-FFF2-40B4-BE49-F238E27FC236}">
                <a16:creationId xmlns:a16="http://schemas.microsoft.com/office/drawing/2014/main" id="{C337D94D-2E83-448C-AA6B-2C4A9CCC17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11573" y="6050902"/>
            <a:ext cx="2866053" cy="261256"/>
          </a:xfrm>
        </p:spPr>
        <p:txBody>
          <a:bodyPr anchor="ctr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 fecha</a:t>
            </a:r>
          </a:p>
        </p:txBody>
      </p:sp>
      <p:grpSp>
        <p:nvGrpSpPr>
          <p:cNvPr id="14" name="Gráfico 2">
            <a:extLst>
              <a:ext uri="{FF2B5EF4-FFF2-40B4-BE49-F238E27FC236}">
                <a16:creationId xmlns:a16="http://schemas.microsoft.com/office/drawing/2014/main" id="{3CBC98F5-9DE4-4EFD-AC0E-E196EBDFED2D}"/>
              </a:ext>
            </a:extLst>
          </p:cNvPr>
          <p:cNvGrpSpPr/>
          <p:nvPr userDrawn="1"/>
        </p:nvGrpSpPr>
        <p:grpSpPr>
          <a:xfrm>
            <a:off x="856373" y="812654"/>
            <a:ext cx="3002916" cy="318309"/>
            <a:chOff x="0" y="2782824"/>
            <a:chExt cx="12192000" cy="1292352"/>
          </a:xfrm>
        </p:grpSpPr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254D0243-1067-4F41-BBB9-276AEF4B3DAA}"/>
                </a:ext>
              </a:extLst>
            </p:cNvPr>
            <p:cNvSpPr/>
            <p:nvPr/>
          </p:nvSpPr>
          <p:spPr>
            <a:xfrm>
              <a:off x="3791306" y="2777053"/>
              <a:ext cx="1300480" cy="1300480"/>
            </a:xfrm>
            <a:custGeom>
              <a:avLst/>
              <a:gdLst>
                <a:gd name="connsiteX0" fmla="*/ 6096 w 1300480"/>
                <a:gd name="connsiteY0" fmla="*/ 653979 h 1300480"/>
                <a:gd name="connsiteX1" fmla="*/ 653979 w 1300480"/>
                <a:gd name="connsiteY1" fmla="*/ 6096 h 1300480"/>
                <a:gd name="connsiteX2" fmla="*/ 1301862 w 1300480"/>
                <a:gd name="connsiteY2" fmla="*/ 653979 h 1300480"/>
                <a:gd name="connsiteX3" fmla="*/ 653979 w 1300480"/>
                <a:gd name="connsiteY3" fmla="*/ 1301862 h 1300480"/>
                <a:gd name="connsiteX4" fmla="*/ 653898 w 1300480"/>
                <a:gd name="connsiteY4" fmla="*/ 1301862 h 1300480"/>
                <a:gd name="connsiteX5" fmla="*/ 6096 w 1300480"/>
                <a:gd name="connsiteY5" fmla="*/ 654060 h 1300480"/>
                <a:gd name="connsiteX6" fmla="*/ 6096 w 1300480"/>
                <a:gd name="connsiteY6" fmla="*/ 654060 h 1300480"/>
                <a:gd name="connsiteX7" fmla="*/ 653898 w 1300480"/>
                <a:gd name="connsiteY7" fmla="*/ 1091184 h 1300480"/>
                <a:gd name="connsiteX8" fmla="*/ 1091265 w 1300480"/>
                <a:gd name="connsiteY8" fmla="*/ 653979 h 1300480"/>
                <a:gd name="connsiteX9" fmla="*/ 654060 w 1300480"/>
                <a:gd name="connsiteY9" fmla="*/ 216611 h 1300480"/>
                <a:gd name="connsiteX10" fmla="*/ 216692 w 1300480"/>
                <a:gd name="connsiteY10" fmla="*/ 653816 h 1300480"/>
                <a:gd name="connsiteX11" fmla="*/ 216692 w 1300480"/>
                <a:gd name="connsiteY11" fmla="*/ 653979 h 1300480"/>
                <a:gd name="connsiteX12" fmla="*/ 653898 w 1300480"/>
                <a:gd name="connsiteY12" fmla="*/ 1091184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0480" h="1300480">
                  <a:moveTo>
                    <a:pt x="6096" y="653979"/>
                  </a:moveTo>
                  <a:cubicBezTo>
                    <a:pt x="6096" y="296184"/>
                    <a:pt x="296184" y="6096"/>
                    <a:pt x="653979" y="6096"/>
                  </a:cubicBezTo>
                  <a:cubicBezTo>
                    <a:pt x="1011773" y="6096"/>
                    <a:pt x="1301862" y="296184"/>
                    <a:pt x="1301862" y="653979"/>
                  </a:cubicBezTo>
                  <a:cubicBezTo>
                    <a:pt x="1301862" y="1011773"/>
                    <a:pt x="1011773" y="1301862"/>
                    <a:pt x="653979" y="1301862"/>
                  </a:cubicBezTo>
                  <a:lnTo>
                    <a:pt x="653898" y="1301862"/>
                  </a:lnTo>
                  <a:cubicBezTo>
                    <a:pt x="296103" y="1301862"/>
                    <a:pt x="6096" y="1011855"/>
                    <a:pt x="6096" y="654060"/>
                  </a:cubicBezTo>
                  <a:lnTo>
                    <a:pt x="6096" y="654060"/>
                  </a:lnTo>
                  <a:moveTo>
                    <a:pt x="653898" y="1091184"/>
                  </a:moveTo>
                  <a:cubicBezTo>
                    <a:pt x="895380" y="1091184"/>
                    <a:pt x="1091184" y="895462"/>
                    <a:pt x="1091265" y="653979"/>
                  </a:cubicBezTo>
                  <a:cubicBezTo>
                    <a:pt x="1091265" y="412496"/>
                    <a:pt x="895543" y="216692"/>
                    <a:pt x="654060" y="216611"/>
                  </a:cubicBezTo>
                  <a:cubicBezTo>
                    <a:pt x="412577" y="216611"/>
                    <a:pt x="216774" y="412333"/>
                    <a:pt x="216692" y="653816"/>
                  </a:cubicBezTo>
                  <a:lnTo>
                    <a:pt x="216692" y="653979"/>
                  </a:lnTo>
                  <a:cubicBezTo>
                    <a:pt x="216692" y="895462"/>
                    <a:pt x="412415" y="1091184"/>
                    <a:pt x="653898" y="109118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238B9E76-ADCF-436A-B229-C5C65F06ECA5}"/>
                </a:ext>
              </a:extLst>
            </p:cNvPr>
            <p:cNvSpPr/>
            <p:nvPr/>
          </p:nvSpPr>
          <p:spPr>
            <a:xfrm>
              <a:off x="1151981" y="2793797"/>
              <a:ext cx="219456" cy="1267968"/>
            </a:xfrm>
            <a:custGeom>
              <a:avLst/>
              <a:gdLst>
                <a:gd name="connsiteX0" fmla="*/ 216367 w 219456"/>
                <a:gd name="connsiteY0" fmla="*/ 6096 h 1267968"/>
                <a:gd name="connsiteX1" fmla="*/ 216367 w 219456"/>
                <a:gd name="connsiteY1" fmla="*/ 6096 h 1267968"/>
                <a:gd name="connsiteX2" fmla="*/ 216367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367 w 219456"/>
                <a:gd name="connsiteY5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456" h="1267968">
                  <a:moveTo>
                    <a:pt x="216367" y="6096"/>
                  </a:moveTo>
                  <a:lnTo>
                    <a:pt x="216367" y="6096"/>
                  </a:lnTo>
                  <a:lnTo>
                    <a:pt x="216367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218" y="6177"/>
                    <a:pt x="216367" y="609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A5D3DB9F-1B2A-46D0-A868-DDA80D8D5671}"/>
                </a:ext>
              </a:extLst>
            </p:cNvPr>
            <p:cNvSpPr/>
            <p:nvPr/>
          </p:nvSpPr>
          <p:spPr>
            <a:xfrm>
              <a:off x="9373128" y="2793797"/>
              <a:ext cx="219456" cy="1267968"/>
            </a:xfrm>
            <a:custGeom>
              <a:avLst/>
              <a:gdLst>
                <a:gd name="connsiteX0" fmla="*/ 216368 w 219456"/>
                <a:gd name="connsiteY0" fmla="*/ 6096 h 1267968"/>
                <a:gd name="connsiteX1" fmla="*/ 216368 w 219456"/>
                <a:gd name="connsiteY1" fmla="*/ 6096 h 1267968"/>
                <a:gd name="connsiteX2" fmla="*/ 216368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287 w 219456"/>
                <a:gd name="connsiteY5" fmla="*/ 6096 h 1267968"/>
                <a:gd name="connsiteX6" fmla="*/ 216368 w 219456"/>
                <a:gd name="connsiteY6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56" h="1267968">
                  <a:moveTo>
                    <a:pt x="216368" y="6096"/>
                  </a:moveTo>
                  <a:lnTo>
                    <a:pt x="216368" y="6096"/>
                  </a:lnTo>
                  <a:lnTo>
                    <a:pt x="216368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138" y="6177"/>
                    <a:pt x="216287" y="6096"/>
                  </a:cubicBezTo>
                  <a:lnTo>
                    <a:pt x="216368" y="6096"/>
                  </a:ln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DF57F60C-2449-4C28-BEDB-ADB6DD411A68}"/>
                </a:ext>
              </a:extLst>
            </p:cNvPr>
            <p:cNvSpPr/>
            <p:nvPr/>
          </p:nvSpPr>
          <p:spPr>
            <a:xfrm>
              <a:off x="8111012" y="2793878"/>
              <a:ext cx="1056640" cy="1267968"/>
            </a:xfrm>
            <a:custGeom>
              <a:avLst/>
              <a:gdLst>
                <a:gd name="connsiteX0" fmla="*/ 74046 w 1056640"/>
                <a:gd name="connsiteY0" fmla="*/ 6096 h 1267968"/>
                <a:gd name="connsiteX1" fmla="*/ 6096 w 1056640"/>
                <a:gd name="connsiteY1" fmla="*/ 216367 h 1267968"/>
                <a:gd name="connsiteX2" fmla="*/ 426802 w 1056640"/>
                <a:gd name="connsiteY2" fmla="*/ 216367 h 1267968"/>
                <a:gd name="connsiteX3" fmla="*/ 426802 w 1056640"/>
                <a:gd name="connsiteY3" fmla="*/ 1268131 h 1267968"/>
                <a:gd name="connsiteX4" fmla="*/ 637155 w 1056640"/>
                <a:gd name="connsiteY4" fmla="*/ 1268131 h 1267968"/>
                <a:gd name="connsiteX5" fmla="*/ 637155 w 1056640"/>
                <a:gd name="connsiteY5" fmla="*/ 216367 h 1267968"/>
                <a:gd name="connsiteX6" fmla="*/ 847507 w 1056640"/>
                <a:gd name="connsiteY6" fmla="*/ 216367 h 1267968"/>
                <a:gd name="connsiteX7" fmla="*/ 1057860 w 1056640"/>
                <a:gd name="connsiteY7" fmla="*/ 6096 h 1267968"/>
                <a:gd name="connsiteX8" fmla="*/ 74046 w 1056640"/>
                <a:gd name="connsiteY8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6640" h="1267968">
                  <a:moveTo>
                    <a:pt x="74046" y="6096"/>
                  </a:moveTo>
                  <a:lnTo>
                    <a:pt x="6096" y="216367"/>
                  </a:lnTo>
                  <a:lnTo>
                    <a:pt x="426802" y="216367"/>
                  </a:lnTo>
                  <a:lnTo>
                    <a:pt x="426802" y="1268131"/>
                  </a:lnTo>
                  <a:lnTo>
                    <a:pt x="637155" y="1268131"/>
                  </a:lnTo>
                  <a:lnTo>
                    <a:pt x="637155" y="216367"/>
                  </a:lnTo>
                  <a:lnTo>
                    <a:pt x="847507" y="216367"/>
                  </a:lnTo>
                  <a:cubicBezTo>
                    <a:pt x="963656" y="216367"/>
                    <a:pt x="1057779" y="122245"/>
                    <a:pt x="1057860" y="6096"/>
                  </a:cubicBezTo>
                  <a:lnTo>
                    <a:pt x="74046" y="609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580DA73F-D80F-476A-B8BF-C5E068B9903A}"/>
                </a:ext>
              </a:extLst>
            </p:cNvPr>
            <p:cNvSpPr/>
            <p:nvPr/>
          </p:nvSpPr>
          <p:spPr>
            <a:xfrm>
              <a:off x="1602108" y="2793797"/>
              <a:ext cx="845312" cy="1267968"/>
            </a:xfrm>
            <a:custGeom>
              <a:avLst/>
              <a:gdLst>
                <a:gd name="connsiteX0" fmla="*/ 216288 w 845312"/>
                <a:gd name="connsiteY0" fmla="*/ 1057859 h 1267968"/>
                <a:gd name="connsiteX1" fmla="*/ 216288 w 845312"/>
                <a:gd name="connsiteY1" fmla="*/ 6096 h 1267968"/>
                <a:gd name="connsiteX2" fmla="*/ 6098 w 845312"/>
                <a:gd name="connsiteY2" fmla="*/ 6096 h 1267968"/>
                <a:gd name="connsiteX3" fmla="*/ 6098 w 845312"/>
                <a:gd name="connsiteY3" fmla="*/ 1057859 h 1267968"/>
                <a:gd name="connsiteX4" fmla="*/ 6098 w 845312"/>
                <a:gd name="connsiteY4" fmla="*/ 1057859 h 1267968"/>
                <a:gd name="connsiteX5" fmla="*/ 14226 w 845312"/>
                <a:gd name="connsiteY5" fmla="*/ 1116706 h 1267968"/>
                <a:gd name="connsiteX6" fmla="*/ 15201 w 845312"/>
                <a:gd name="connsiteY6" fmla="*/ 1120364 h 1267968"/>
                <a:gd name="connsiteX7" fmla="*/ 17071 w 845312"/>
                <a:gd name="connsiteY7" fmla="*/ 1125566 h 1267968"/>
                <a:gd name="connsiteX8" fmla="*/ 22598 w 845312"/>
                <a:gd name="connsiteY8" fmla="*/ 1140358 h 1267968"/>
                <a:gd name="connsiteX9" fmla="*/ 52021 w 845312"/>
                <a:gd name="connsiteY9" fmla="*/ 1189126 h 1267968"/>
                <a:gd name="connsiteX10" fmla="*/ 124685 w 845312"/>
                <a:gd name="connsiteY10" fmla="*/ 1246916 h 1267968"/>
                <a:gd name="connsiteX11" fmla="*/ 216125 w 845312"/>
                <a:gd name="connsiteY11" fmla="*/ 1268049 h 1267968"/>
                <a:gd name="connsiteX12" fmla="*/ 776957 w 845312"/>
                <a:gd name="connsiteY12" fmla="*/ 1268049 h 1267968"/>
                <a:gd name="connsiteX13" fmla="*/ 847021 w 845312"/>
                <a:gd name="connsiteY13" fmla="*/ 1057697 h 1267968"/>
                <a:gd name="connsiteX14" fmla="*/ 216288 w 845312"/>
                <a:gd name="connsiteY14" fmla="*/ 1057859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5312" h="1267968">
                  <a:moveTo>
                    <a:pt x="216288" y="1057859"/>
                  </a:moveTo>
                  <a:lnTo>
                    <a:pt x="216288" y="6096"/>
                  </a:lnTo>
                  <a:lnTo>
                    <a:pt x="6098" y="6096"/>
                  </a:lnTo>
                  <a:lnTo>
                    <a:pt x="6098" y="1057859"/>
                  </a:lnTo>
                  <a:lnTo>
                    <a:pt x="6098" y="1057859"/>
                  </a:lnTo>
                  <a:cubicBezTo>
                    <a:pt x="6017" y="1077773"/>
                    <a:pt x="8699" y="1097605"/>
                    <a:pt x="14226" y="1116706"/>
                  </a:cubicBezTo>
                  <a:cubicBezTo>
                    <a:pt x="14632" y="1117925"/>
                    <a:pt x="14795" y="1119226"/>
                    <a:pt x="15201" y="1120364"/>
                  </a:cubicBezTo>
                  <a:cubicBezTo>
                    <a:pt x="15608" y="1121502"/>
                    <a:pt x="16502" y="1123859"/>
                    <a:pt x="17071" y="1125566"/>
                  </a:cubicBezTo>
                  <a:cubicBezTo>
                    <a:pt x="18777" y="1130605"/>
                    <a:pt x="20566" y="1135563"/>
                    <a:pt x="22598" y="1140358"/>
                  </a:cubicBezTo>
                  <a:cubicBezTo>
                    <a:pt x="30157" y="1157915"/>
                    <a:pt x="40073" y="1174252"/>
                    <a:pt x="52021" y="1189126"/>
                  </a:cubicBezTo>
                  <a:cubicBezTo>
                    <a:pt x="71691" y="1213510"/>
                    <a:pt x="96481" y="1233262"/>
                    <a:pt x="124685" y="1246916"/>
                  </a:cubicBezTo>
                  <a:cubicBezTo>
                    <a:pt x="153215" y="1260734"/>
                    <a:pt x="184426" y="1267968"/>
                    <a:pt x="216125" y="1268049"/>
                  </a:cubicBezTo>
                  <a:lnTo>
                    <a:pt x="776957" y="1268049"/>
                  </a:lnTo>
                  <a:lnTo>
                    <a:pt x="847021" y="1057697"/>
                  </a:lnTo>
                  <a:lnTo>
                    <a:pt x="216288" y="105785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EE09E6AB-72D2-4E12-AC93-416CB33F54AC}"/>
                </a:ext>
              </a:extLst>
            </p:cNvPr>
            <p:cNvSpPr/>
            <p:nvPr/>
          </p:nvSpPr>
          <p:spPr>
            <a:xfrm>
              <a:off x="-6096" y="2794284"/>
              <a:ext cx="959104" cy="1267968"/>
            </a:xfrm>
            <a:custGeom>
              <a:avLst/>
              <a:gdLst>
                <a:gd name="connsiteX0" fmla="*/ 818815 w 959104"/>
                <a:gd name="connsiteY0" fmla="*/ 411764 h 1267968"/>
                <a:gd name="connsiteX1" fmla="*/ 818815 w 959104"/>
                <a:gd name="connsiteY1" fmla="*/ 285699 h 1267968"/>
                <a:gd name="connsiteX2" fmla="*/ 539130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367 w 959104"/>
                <a:gd name="connsiteY5" fmla="*/ 1267399 h 1267968"/>
                <a:gd name="connsiteX6" fmla="*/ 532140 w 959104"/>
                <a:gd name="connsiteY6" fmla="*/ 1267399 h 1267968"/>
                <a:gd name="connsiteX7" fmla="*/ 953821 w 959104"/>
                <a:gd name="connsiteY7" fmla="*/ 892861 h 1267968"/>
                <a:gd name="connsiteX8" fmla="*/ 603260 w 959104"/>
                <a:gd name="connsiteY8" fmla="*/ 530596 h 1267968"/>
                <a:gd name="connsiteX9" fmla="*/ 218562 w 959104"/>
                <a:gd name="connsiteY9" fmla="*/ 531490 h 1267968"/>
                <a:gd name="connsiteX10" fmla="*/ 424282 w 959104"/>
                <a:gd name="connsiteY10" fmla="*/ 737210 h 1267968"/>
                <a:gd name="connsiteX11" fmla="*/ 424932 w 959104"/>
                <a:gd name="connsiteY11" fmla="*/ 737210 h 1267968"/>
                <a:gd name="connsiteX12" fmla="*/ 585785 w 959104"/>
                <a:gd name="connsiteY12" fmla="*/ 737210 h 1267968"/>
                <a:gd name="connsiteX13" fmla="*/ 758261 w 959104"/>
                <a:gd name="connsiteY13" fmla="*/ 889203 h 1267968"/>
                <a:gd name="connsiteX14" fmla="*/ 606268 w 959104"/>
                <a:gd name="connsiteY14" fmla="*/ 1061679 h 1267968"/>
                <a:gd name="connsiteX15" fmla="*/ 585704 w 959104"/>
                <a:gd name="connsiteY15" fmla="*/ 1061679 h 1267968"/>
                <a:gd name="connsiteX16" fmla="*/ 216530 w 959104"/>
                <a:gd name="connsiteY16" fmla="*/ 1061679 h 1267968"/>
                <a:gd name="connsiteX17" fmla="*/ 216530 w 959104"/>
                <a:gd name="connsiteY17" fmla="*/ 211653 h 1267968"/>
                <a:gd name="connsiteX18" fmla="*/ 467685 w 959104"/>
                <a:gd name="connsiteY18" fmla="*/ 211653 h 1267968"/>
                <a:gd name="connsiteX19" fmla="*/ 612689 w 959104"/>
                <a:gd name="connsiteY19" fmla="*/ 356575 h 1267968"/>
                <a:gd name="connsiteX20" fmla="*/ 612689 w 959104"/>
                <a:gd name="connsiteY20" fmla="*/ 530352 h 1267968"/>
                <a:gd name="connsiteX21" fmla="*/ 818815 w 959104"/>
                <a:gd name="connsiteY21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9104" h="1267968">
                  <a:moveTo>
                    <a:pt x="818815" y="411764"/>
                  </a:moveTo>
                  <a:lnTo>
                    <a:pt x="818815" y="285699"/>
                  </a:lnTo>
                  <a:cubicBezTo>
                    <a:pt x="818815" y="131267"/>
                    <a:pt x="693562" y="6096"/>
                    <a:pt x="539130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18" y="1267318"/>
                    <a:pt x="216367" y="1267399"/>
                  </a:cubicBezTo>
                  <a:lnTo>
                    <a:pt x="532140" y="1267399"/>
                  </a:lnTo>
                  <a:cubicBezTo>
                    <a:pt x="807436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260" y="530596"/>
                  </a:cubicBezTo>
                  <a:lnTo>
                    <a:pt x="218562" y="531490"/>
                  </a:lnTo>
                  <a:cubicBezTo>
                    <a:pt x="218562" y="645119"/>
                    <a:pt x="310652" y="737210"/>
                    <a:pt x="424282" y="737210"/>
                  </a:cubicBezTo>
                  <a:cubicBezTo>
                    <a:pt x="424525" y="737210"/>
                    <a:pt x="424688" y="737210"/>
                    <a:pt x="424932" y="737210"/>
                  </a:cubicBezTo>
                  <a:lnTo>
                    <a:pt x="585785" y="737210"/>
                  </a:lnTo>
                  <a:cubicBezTo>
                    <a:pt x="675356" y="731520"/>
                    <a:pt x="752653" y="799551"/>
                    <a:pt x="758261" y="889203"/>
                  </a:cubicBezTo>
                  <a:cubicBezTo>
                    <a:pt x="763951" y="978774"/>
                    <a:pt x="695919" y="1056071"/>
                    <a:pt x="606268" y="1061679"/>
                  </a:cubicBezTo>
                  <a:cubicBezTo>
                    <a:pt x="599440" y="1062086"/>
                    <a:pt x="592531" y="1062086"/>
                    <a:pt x="585704" y="1061679"/>
                  </a:cubicBezTo>
                  <a:lnTo>
                    <a:pt x="216530" y="1061679"/>
                  </a:lnTo>
                  <a:lnTo>
                    <a:pt x="216530" y="211653"/>
                  </a:lnTo>
                  <a:lnTo>
                    <a:pt x="467685" y="211653"/>
                  </a:lnTo>
                  <a:cubicBezTo>
                    <a:pt x="547014" y="213441"/>
                    <a:pt x="610901" y="277246"/>
                    <a:pt x="612689" y="356575"/>
                  </a:cubicBezTo>
                  <a:lnTo>
                    <a:pt x="612689" y="530352"/>
                  </a:lnTo>
                  <a:lnTo>
                    <a:pt x="818815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FA8B2DF4-BD28-4B47-B595-1E36AC5C085E}"/>
                </a:ext>
              </a:extLst>
            </p:cNvPr>
            <p:cNvSpPr/>
            <p:nvPr/>
          </p:nvSpPr>
          <p:spPr>
            <a:xfrm>
              <a:off x="2653792" y="2794284"/>
              <a:ext cx="959104" cy="1267968"/>
            </a:xfrm>
            <a:custGeom>
              <a:avLst/>
              <a:gdLst>
                <a:gd name="connsiteX0" fmla="*/ 818896 w 959104"/>
                <a:gd name="connsiteY0" fmla="*/ 411764 h 1267968"/>
                <a:gd name="connsiteX1" fmla="*/ 818896 w 959104"/>
                <a:gd name="connsiteY1" fmla="*/ 285699 h 1267968"/>
                <a:gd name="connsiteX2" fmla="*/ 539212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449 w 959104"/>
                <a:gd name="connsiteY5" fmla="*/ 1267399 h 1267968"/>
                <a:gd name="connsiteX6" fmla="*/ 532222 w 959104"/>
                <a:gd name="connsiteY6" fmla="*/ 1267399 h 1267968"/>
                <a:gd name="connsiteX7" fmla="*/ 953821 w 959104"/>
                <a:gd name="connsiteY7" fmla="*/ 892861 h 1267968"/>
                <a:gd name="connsiteX8" fmla="*/ 603342 w 959104"/>
                <a:gd name="connsiteY8" fmla="*/ 530596 h 1267968"/>
                <a:gd name="connsiteX9" fmla="*/ 218643 w 959104"/>
                <a:gd name="connsiteY9" fmla="*/ 531490 h 1267968"/>
                <a:gd name="connsiteX10" fmla="*/ 424363 w 959104"/>
                <a:gd name="connsiteY10" fmla="*/ 737210 h 1267968"/>
                <a:gd name="connsiteX11" fmla="*/ 424932 w 959104"/>
                <a:gd name="connsiteY11" fmla="*/ 737210 h 1267968"/>
                <a:gd name="connsiteX12" fmla="*/ 585866 w 959104"/>
                <a:gd name="connsiteY12" fmla="*/ 737210 h 1267968"/>
                <a:gd name="connsiteX13" fmla="*/ 737860 w 959104"/>
                <a:gd name="connsiteY13" fmla="*/ 909686 h 1267968"/>
                <a:gd name="connsiteX14" fmla="*/ 585866 w 959104"/>
                <a:gd name="connsiteY14" fmla="*/ 1061679 h 1267968"/>
                <a:gd name="connsiteX15" fmla="*/ 216611 w 959104"/>
                <a:gd name="connsiteY15" fmla="*/ 1061679 h 1267968"/>
                <a:gd name="connsiteX16" fmla="*/ 216611 w 959104"/>
                <a:gd name="connsiteY16" fmla="*/ 211653 h 1267968"/>
                <a:gd name="connsiteX17" fmla="*/ 467766 w 959104"/>
                <a:gd name="connsiteY17" fmla="*/ 211653 h 1267968"/>
                <a:gd name="connsiteX18" fmla="*/ 612770 w 959104"/>
                <a:gd name="connsiteY18" fmla="*/ 356575 h 1267968"/>
                <a:gd name="connsiteX19" fmla="*/ 612770 w 959104"/>
                <a:gd name="connsiteY19" fmla="*/ 530352 h 1267968"/>
                <a:gd name="connsiteX20" fmla="*/ 818896 w 959104"/>
                <a:gd name="connsiteY20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9104" h="1267968">
                  <a:moveTo>
                    <a:pt x="818896" y="411764"/>
                  </a:moveTo>
                  <a:lnTo>
                    <a:pt x="818896" y="285699"/>
                  </a:lnTo>
                  <a:cubicBezTo>
                    <a:pt x="818896" y="131267"/>
                    <a:pt x="693644" y="6096"/>
                    <a:pt x="539212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99" y="1267399"/>
                    <a:pt x="216449" y="1267399"/>
                  </a:cubicBezTo>
                  <a:lnTo>
                    <a:pt x="532222" y="1267399"/>
                  </a:lnTo>
                  <a:cubicBezTo>
                    <a:pt x="807517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342" y="530596"/>
                  </a:cubicBezTo>
                  <a:lnTo>
                    <a:pt x="218643" y="531490"/>
                  </a:lnTo>
                  <a:cubicBezTo>
                    <a:pt x="218643" y="645119"/>
                    <a:pt x="310734" y="737210"/>
                    <a:pt x="424363" y="737210"/>
                  </a:cubicBezTo>
                  <a:cubicBezTo>
                    <a:pt x="424526" y="737210"/>
                    <a:pt x="424769" y="737210"/>
                    <a:pt x="424932" y="737210"/>
                  </a:cubicBezTo>
                  <a:lnTo>
                    <a:pt x="585866" y="737210"/>
                  </a:lnTo>
                  <a:cubicBezTo>
                    <a:pt x="675437" y="742899"/>
                    <a:pt x="743468" y="820115"/>
                    <a:pt x="737860" y="909686"/>
                  </a:cubicBezTo>
                  <a:cubicBezTo>
                    <a:pt x="732658" y="991372"/>
                    <a:pt x="667553" y="1056477"/>
                    <a:pt x="585866" y="1061679"/>
                  </a:cubicBezTo>
                  <a:lnTo>
                    <a:pt x="216611" y="1061679"/>
                  </a:lnTo>
                  <a:lnTo>
                    <a:pt x="216611" y="211653"/>
                  </a:lnTo>
                  <a:lnTo>
                    <a:pt x="467766" y="211653"/>
                  </a:lnTo>
                  <a:cubicBezTo>
                    <a:pt x="547096" y="213441"/>
                    <a:pt x="610982" y="277246"/>
                    <a:pt x="612770" y="356575"/>
                  </a:cubicBezTo>
                  <a:lnTo>
                    <a:pt x="612770" y="530352"/>
                  </a:lnTo>
                  <a:lnTo>
                    <a:pt x="818896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8408DD2A-87F3-47B7-8562-0D0FFE38F223}"/>
                </a:ext>
              </a:extLst>
            </p:cNvPr>
            <p:cNvSpPr/>
            <p:nvPr/>
          </p:nvSpPr>
          <p:spPr>
            <a:xfrm>
              <a:off x="5297343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3B5EDFF8-BF92-4D6B-A9D4-E7B4044E50AD}"/>
                </a:ext>
              </a:extLst>
            </p:cNvPr>
            <p:cNvSpPr/>
            <p:nvPr/>
          </p:nvSpPr>
          <p:spPr>
            <a:xfrm>
              <a:off x="5507695" y="2793634"/>
              <a:ext cx="487680" cy="1267968"/>
            </a:xfrm>
            <a:custGeom>
              <a:avLst/>
              <a:gdLst>
                <a:gd name="connsiteX0" fmla="*/ 426557 w 487680"/>
                <a:gd name="connsiteY0" fmla="*/ 1268375 h 1267968"/>
                <a:gd name="connsiteX1" fmla="*/ 485323 w 487680"/>
                <a:gd name="connsiteY1" fmla="*/ 1268375 h 1267968"/>
                <a:gd name="connsiteX2" fmla="*/ 248067 w 487680"/>
                <a:gd name="connsiteY2" fmla="*/ 154838 h 1267968"/>
                <a:gd name="connsiteX3" fmla="*/ 64861 w 487680"/>
                <a:gd name="connsiteY3" fmla="*/ 6096 h 1267968"/>
                <a:gd name="connsiteX4" fmla="*/ 6096 w 487680"/>
                <a:gd name="connsiteY4" fmla="*/ 6096 h 1267968"/>
                <a:gd name="connsiteX5" fmla="*/ 243352 w 487680"/>
                <a:gd name="connsiteY5" fmla="*/ 1119632 h 1267968"/>
                <a:gd name="connsiteX6" fmla="*/ 426557 w 487680"/>
                <a:gd name="connsiteY6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680" h="1267968">
                  <a:moveTo>
                    <a:pt x="426557" y="1268375"/>
                  </a:moveTo>
                  <a:lnTo>
                    <a:pt x="485323" y="1268375"/>
                  </a:lnTo>
                  <a:lnTo>
                    <a:pt x="248067" y="154838"/>
                  </a:lnTo>
                  <a:cubicBezTo>
                    <a:pt x="229535" y="68356"/>
                    <a:pt x="153294" y="6421"/>
                    <a:pt x="64861" y="6096"/>
                  </a:cubicBezTo>
                  <a:lnTo>
                    <a:pt x="6096" y="6096"/>
                  </a:lnTo>
                  <a:lnTo>
                    <a:pt x="243352" y="1119632"/>
                  </a:lnTo>
                  <a:cubicBezTo>
                    <a:pt x="261803" y="1206114"/>
                    <a:pt x="338125" y="1267887"/>
                    <a:pt x="426557" y="126796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EA2F84DD-E7F1-4691-97FB-AF906AC19C98}"/>
                </a:ext>
              </a:extLst>
            </p:cNvPr>
            <p:cNvSpPr/>
            <p:nvPr/>
          </p:nvSpPr>
          <p:spPr>
            <a:xfrm>
              <a:off x="5986922" y="2794284"/>
              <a:ext cx="487680" cy="1267968"/>
            </a:xfrm>
            <a:custGeom>
              <a:avLst/>
              <a:gdLst>
                <a:gd name="connsiteX0" fmla="*/ 243271 w 487680"/>
                <a:gd name="connsiteY0" fmla="*/ 154595 h 1267968"/>
                <a:gd name="connsiteX1" fmla="*/ 6096 w 487680"/>
                <a:gd name="connsiteY1" fmla="*/ 1268131 h 1267968"/>
                <a:gd name="connsiteX2" fmla="*/ 216367 w 487680"/>
                <a:gd name="connsiteY2" fmla="*/ 1268131 h 1267968"/>
                <a:gd name="connsiteX3" fmla="*/ 485323 w 487680"/>
                <a:gd name="connsiteY3" fmla="*/ 6096 h 1267968"/>
                <a:gd name="connsiteX4" fmla="*/ 426557 w 487680"/>
                <a:gd name="connsiteY4" fmla="*/ 6096 h 1267968"/>
                <a:gd name="connsiteX5" fmla="*/ 243271 w 487680"/>
                <a:gd name="connsiteY5" fmla="*/ 155001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680" h="1267968">
                  <a:moveTo>
                    <a:pt x="243271" y="154595"/>
                  </a:moveTo>
                  <a:lnTo>
                    <a:pt x="6096" y="1268131"/>
                  </a:lnTo>
                  <a:lnTo>
                    <a:pt x="216367" y="1268131"/>
                  </a:lnTo>
                  <a:lnTo>
                    <a:pt x="485323" y="6096"/>
                  </a:lnTo>
                  <a:lnTo>
                    <a:pt x="426557" y="6096"/>
                  </a:lnTo>
                  <a:cubicBezTo>
                    <a:pt x="338043" y="6421"/>
                    <a:pt x="261722" y="68438"/>
                    <a:pt x="243271" y="1550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222A6F55-9EC2-4CDA-B4FC-AF15CC90E3DB}"/>
                </a:ext>
              </a:extLst>
            </p:cNvPr>
            <p:cNvSpPr/>
            <p:nvPr/>
          </p:nvSpPr>
          <p:spPr>
            <a:xfrm>
              <a:off x="6466149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4B987FE6-964A-4784-9F2D-36DB88944348}"/>
                </a:ext>
              </a:extLst>
            </p:cNvPr>
            <p:cNvSpPr/>
            <p:nvPr/>
          </p:nvSpPr>
          <p:spPr>
            <a:xfrm>
              <a:off x="9815617" y="2776728"/>
              <a:ext cx="950976" cy="1300480"/>
            </a:xfrm>
            <a:custGeom>
              <a:avLst/>
              <a:gdLst>
                <a:gd name="connsiteX0" fmla="*/ 889935 w 950976"/>
                <a:gd name="connsiteY0" fmla="*/ 286350 h 1300480"/>
                <a:gd name="connsiteX1" fmla="*/ 285618 w 950976"/>
                <a:gd name="connsiteY1" fmla="*/ 417779 h 1300480"/>
                <a:gd name="connsiteX2" fmla="*/ 417047 w 950976"/>
                <a:gd name="connsiteY2" fmla="*/ 1022096 h 1300480"/>
                <a:gd name="connsiteX3" fmla="*/ 653410 w 950976"/>
                <a:gd name="connsiteY3" fmla="*/ 1091509 h 1300480"/>
                <a:gd name="connsiteX4" fmla="*/ 927242 w 950976"/>
                <a:gd name="connsiteY4" fmla="*/ 997712 h 1300480"/>
                <a:gd name="connsiteX5" fmla="*/ 927242 w 950976"/>
                <a:gd name="connsiteY5" fmla="*/ 1240170 h 1300480"/>
                <a:gd name="connsiteX6" fmla="*/ 653736 w 950976"/>
                <a:gd name="connsiteY6" fmla="*/ 1301862 h 1300480"/>
                <a:gd name="connsiteX7" fmla="*/ 6096 w 950976"/>
                <a:gd name="connsiteY7" fmla="*/ 653735 h 1300480"/>
                <a:gd name="connsiteX8" fmla="*/ 654304 w 950976"/>
                <a:gd name="connsiteY8" fmla="*/ 6096 h 1300480"/>
                <a:gd name="connsiteX9" fmla="*/ 948050 w 950976"/>
                <a:gd name="connsiteY9" fmla="*/ 76647 h 1300480"/>
                <a:gd name="connsiteX10" fmla="*/ 889935 w 950976"/>
                <a:gd name="connsiteY10" fmla="*/ 28635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0976" h="1300480">
                  <a:moveTo>
                    <a:pt x="889935" y="286350"/>
                  </a:moveTo>
                  <a:cubicBezTo>
                    <a:pt x="686735" y="155814"/>
                    <a:pt x="416235" y="214661"/>
                    <a:pt x="285618" y="417779"/>
                  </a:cubicBezTo>
                  <a:cubicBezTo>
                    <a:pt x="155082" y="620979"/>
                    <a:pt x="213929" y="891479"/>
                    <a:pt x="417047" y="1022096"/>
                  </a:cubicBezTo>
                  <a:cubicBezTo>
                    <a:pt x="487599" y="1067369"/>
                    <a:pt x="569610" y="1091509"/>
                    <a:pt x="653410" y="1091509"/>
                  </a:cubicBezTo>
                  <a:cubicBezTo>
                    <a:pt x="752571" y="1091753"/>
                    <a:pt x="849051" y="1058753"/>
                    <a:pt x="927242" y="997712"/>
                  </a:cubicBezTo>
                  <a:lnTo>
                    <a:pt x="927242" y="1240170"/>
                  </a:lnTo>
                  <a:cubicBezTo>
                    <a:pt x="841817" y="1280892"/>
                    <a:pt x="748345" y="1302024"/>
                    <a:pt x="653736" y="1301862"/>
                  </a:cubicBezTo>
                  <a:cubicBezTo>
                    <a:pt x="295941" y="1301699"/>
                    <a:pt x="5933" y="1011530"/>
                    <a:pt x="6096" y="653735"/>
                  </a:cubicBezTo>
                  <a:cubicBezTo>
                    <a:pt x="6259" y="295941"/>
                    <a:pt x="296428" y="5934"/>
                    <a:pt x="654304" y="6096"/>
                  </a:cubicBezTo>
                  <a:cubicBezTo>
                    <a:pt x="756391" y="6096"/>
                    <a:pt x="857097" y="30318"/>
                    <a:pt x="948050" y="76647"/>
                  </a:cubicBezTo>
                  <a:lnTo>
                    <a:pt x="889935" y="2863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01CA835E-F51C-4024-AEED-ABE1B5224CD8}"/>
                </a:ext>
              </a:extLst>
            </p:cNvPr>
            <p:cNvSpPr/>
            <p:nvPr/>
          </p:nvSpPr>
          <p:spPr>
            <a:xfrm>
              <a:off x="6886773" y="2794041"/>
              <a:ext cx="1276096" cy="1267968"/>
            </a:xfrm>
            <a:custGeom>
              <a:avLst/>
              <a:gdLst>
                <a:gd name="connsiteX0" fmla="*/ 1060135 w 1276096"/>
                <a:gd name="connsiteY0" fmla="*/ 1267968 h 1267968"/>
                <a:gd name="connsiteX1" fmla="*/ 1273007 w 1276096"/>
                <a:gd name="connsiteY1" fmla="*/ 1267968 h 1267968"/>
                <a:gd name="connsiteX2" fmla="*/ 900501 w 1276096"/>
                <a:gd name="connsiteY2" fmla="*/ 149962 h 1267968"/>
                <a:gd name="connsiteX3" fmla="*/ 700959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8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1 w 1276096"/>
                <a:gd name="connsiteY12" fmla="*/ 6096 h 1267968"/>
                <a:gd name="connsiteX13" fmla="*/ 1060135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135" y="1267968"/>
                  </a:moveTo>
                  <a:lnTo>
                    <a:pt x="1273007" y="1267968"/>
                  </a:lnTo>
                  <a:lnTo>
                    <a:pt x="900501" y="149962"/>
                  </a:lnTo>
                  <a:cubicBezTo>
                    <a:pt x="871891" y="64049"/>
                    <a:pt x="791505" y="6096"/>
                    <a:pt x="700959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8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1" y="6096"/>
                  </a:lnTo>
                  <a:lnTo>
                    <a:pt x="1060135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1D03664A-A339-4979-8097-643E16B39FFE}"/>
                </a:ext>
              </a:extLst>
            </p:cNvPr>
            <p:cNvSpPr/>
            <p:nvPr/>
          </p:nvSpPr>
          <p:spPr>
            <a:xfrm>
              <a:off x="10918749" y="2794041"/>
              <a:ext cx="1276096" cy="1267968"/>
            </a:xfrm>
            <a:custGeom>
              <a:avLst/>
              <a:gdLst>
                <a:gd name="connsiteX0" fmla="*/ 1060380 w 1276096"/>
                <a:gd name="connsiteY0" fmla="*/ 1267968 h 1267968"/>
                <a:gd name="connsiteX1" fmla="*/ 1273251 w 1276096"/>
                <a:gd name="connsiteY1" fmla="*/ 1267968 h 1267968"/>
                <a:gd name="connsiteX2" fmla="*/ 900420 w 1276096"/>
                <a:gd name="connsiteY2" fmla="*/ 149962 h 1267968"/>
                <a:gd name="connsiteX3" fmla="*/ 700877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9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2 w 1276096"/>
                <a:gd name="connsiteY12" fmla="*/ 6096 h 1267968"/>
                <a:gd name="connsiteX13" fmla="*/ 1060380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380" y="1267968"/>
                  </a:moveTo>
                  <a:lnTo>
                    <a:pt x="1273251" y="1267968"/>
                  </a:lnTo>
                  <a:lnTo>
                    <a:pt x="900420" y="149962"/>
                  </a:lnTo>
                  <a:cubicBezTo>
                    <a:pt x="871809" y="64049"/>
                    <a:pt x="791423" y="6096"/>
                    <a:pt x="700877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9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2" y="6096"/>
                  </a:lnTo>
                  <a:lnTo>
                    <a:pt x="1060380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20062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7" grpId="0"/>
      <p:bldP spid="27" grpId="1"/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1"/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7C2D2-66D7-29ED-9F55-8499B0E9DD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1D91D-E532-414E-8BE0-BA80ED49D994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35350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squema Personalizad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71D26BB5-4367-F151-78AC-D3DDE710C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4846" y="3293706"/>
            <a:ext cx="5992780" cy="1325563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el estilo de título del modelo global</a:t>
            </a:r>
            <a:endParaRPr lang="pt-PT" dirty="0"/>
          </a:p>
        </p:txBody>
      </p:sp>
      <p:sp>
        <p:nvSpPr>
          <p:cNvPr id="7" name="Marcador de Posição do Texto 8">
            <a:extLst>
              <a:ext uri="{FF2B5EF4-FFF2-40B4-BE49-F238E27FC236}">
                <a16:creationId xmlns:a16="http://schemas.microsoft.com/office/drawing/2014/main" id="{B06BFFF6-C579-582C-512F-2C8C99E2F1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84845" y="4809252"/>
            <a:ext cx="5992781" cy="56051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s-ES" dirty="0"/>
              <a:t>Inserta el subtítulo de la presentación</a:t>
            </a:r>
            <a:endParaRPr lang="pt-PT" dirty="0"/>
          </a:p>
        </p:txBody>
      </p:sp>
      <p:sp>
        <p:nvSpPr>
          <p:cNvPr id="8" name="Marcador de Posição do Texto 8">
            <a:extLst>
              <a:ext uri="{FF2B5EF4-FFF2-40B4-BE49-F238E27FC236}">
                <a16:creationId xmlns:a16="http://schemas.microsoft.com/office/drawing/2014/main" id="{E94D8517-E8C6-7524-CE45-59DD71C9D9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4845" y="6050902"/>
            <a:ext cx="2866053" cy="261256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otra información secundaria</a:t>
            </a:r>
          </a:p>
        </p:txBody>
      </p:sp>
      <p:sp>
        <p:nvSpPr>
          <p:cNvPr id="9" name="Marcador de Posição do Texto 8">
            <a:extLst>
              <a:ext uri="{FF2B5EF4-FFF2-40B4-BE49-F238E27FC236}">
                <a16:creationId xmlns:a16="http://schemas.microsoft.com/office/drawing/2014/main" id="{A4118DBB-D737-37BA-7FD4-847A56CBA3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11573" y="6050902"/>
            <a:ext cx="2866053" cy="261256"/>
          </a:xfrm>
        </p:spPr>
        <p:txBody>
          <a:bodyPr anchor="ctr">
            <a:normAutofit/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 fecha</a:t>
            </a:r>
          </a:p>
        </p:txBody>
      </p:sp>
      <p:sp>
        <p:nvSpPr>
          <p:cNvPr id="10" name="Retângulo 205">
            <a:extLst>
              <a:ext uri="{FF2B5EF4-FFF2-40B4-BE49-F238E27FC236}">
                <a16:creationId xmlns:a16="http://schemas.microsoft.com/office/drawing/2014/main" id="{4C3AB0B7-415E-D357-ACDC-E0FB19BA3BC7}"/>
              </a:ext>
            </a:extLst>
          </p:cNvPr>
          <p:cNvSpPr/>
          <p:nvPr userDrawn="1"/>
        </p:nvSpPr>
        <p:spPr>
          <a:xfrm rot="5400000">
            <a:off x="5915013" y="2095370"/>
            <a:ext cx="821097" cy="2396673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2344296-CBCE-DC49-8C14-B16D0FD3BACB}"/>
              </a:ext>
            </a:extLst>
          </p:cNvPr>
          <p:cNvSpPr/>
          <p:nvPr userDrawn="1"/>
        </p:nvSpPr>
        <p:spPr>
          <a:xfrm>
            <a:off x="10248900" y="0"/>
            <a:ext cx="1943100" cy="8096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38" name="Gráfico 2">
            <a:extLst>
              <a:ext uri="{FF2B5EF4-FFF2-40B4-BE49-F238E27FC236}">
                <a16:creationId xmlns:a16="http://schemas.microsoft.com/office/drawing/2014/main" id="{3F6E3485-B184-4179-9953-28E06F278FDB}"/>
              </a:ext>
            </a:extLst>
          </p:cNvPr>
          <p:cNvGrpSpPr/>
          <p:nvPr userDrawn="1"/>
        </p:nvGrpSpPr>
        <p:grpSpPr>
          <a:xfrm>
            <a:off x="856373" y="812654"/>
            <a:ext cx="3002916" cy="318309"/>
            <a:chOff x="0" y="2782824"/>
            <a:chExt cx="12192000" cy="1292352"/>
          </a:xfrm>
          <a:solidFill>
            <a:schemeClr val="tx1"/>
          </a:solidFill>
        </p:grpSpPr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19EA7B8D-63BF-45DA-AB30-8E294601ABB9}"/>
                </a:ext>
              </a:extLst>
            </p:cNvPr>
            <p:cNvSpPr/>
            <p:nvPr/>
          </p:nvSpPr>
          <p:spPr>
            <a:xfrm>
              <a:off x="3791306" y="2777053"/>
              <a:ext cx="1300480" cy="1300480"/>
            </a:xfrm>
            <a:custGeom>
              <a:avLst/>
              <a:gdLst>
                <a:gd name="connsiteX0" fmla="*/ 6096 w 1300480"/>
                <a:gd name="connsiteY0" fmla="*/ 653979 h 1300480"/>
                <a:gd name="connsiteX1" fmla="*/ 653979 w 1300480"/>
                <a:gd name="connsiteY1" fmla="*/ 6096 h 1300480"/>
                <a:gd name="connsiteX2" fmla="*/ 1301862 w 1300480"/>
                <a:gd name="connsiteY2" fmla="*/ 653979 h 1300480"/>
                <a:gd name="connsiteX3" fmla="*/ 653979 w 1300480"/>
                <a:gd name="connsiteY3" fmla="*/ 1301862 h 1300480"/>
                <a:gd name="connsiteX4" fmla="*/ 653898 w 1300480"/>
                <a:gd name="connsiteY4" fmla="*/ 1301862 h 1300480"/>
                <a:gd name="connsiteX5" fmla="*/ 6096 w 1300480"/>
                <a:gd name="connsiteY5" fmla="*/ 654060 h 1300480"/>
                <a:gd name="connsiteX6" fmla="*/ 6096 w 1300480"/>
                <a:gd name="connsiteY6" fmla="*/ 654060 h 1300480"/>
                <a:gd name="connsiteX7" fmla="*/ 653898 w 1300480"/>
                <a:gd name="connsiteY7" fmla="*/ 1091184 h 1300480"/>
                <a:gd name="connsiteX8" fmla="*/ 1091265 w 1300480"/>
                <a:gd name="connsiteY8" fmla="*/ 653979 h 1300480"/>
                <a:gd name="connsiteX9" fmla="*/ 654060 w 1300480"/>
                <a:gd name="connsiteY9" fmla="*/ 216611 h 1300480"/>
                <a:gd name="connsiteX10" fmla="*/ 216692 w 1300480"/>
                <a:gd name="connsiteY10" fmla="*/ 653816 h 1300480"/>
                <a:gd name="connsiteX11" fmla="*/ 216692 w 1300480"/>
                <a:gd name="connsiteY11" fmla="*/ 653979 h 1300480"/>
                <a:gd name="connsiteX12" fmla="*/ 653898 w 1300480"/>
                <a:gd name="connsiteY12" fmla="*/ 1091184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0480" h="1300480">
                  <a:moveTo>
                    <a:pt x="6096" y="653979"/>
                  </a:moveTo>
                  <a:cubicBezTo>
                    <a:pt x="6096" y="296184"/>
                    <a:pt x="296184" y="6096"/>
                    <a:pt x="653979" y="6096"/>
                  </a:cubicBezTo>
                  <a:cubicBezTo>
                    <a:pt x="1011773" y="6096"/>
                    <a:pt x="1301862" y="296184"/>
                    <a:pt x="1301862" y="653979"/>
                  </a:cubicBezTo>
                  <a:cubicBezTo>
                    <a:pt x="1301862" y="1011773"/>
                    <a:pt x="1011773" y="1301862"/>
                    <a:pt x="653979" y="1301862"/>
                  </a:cubicBezTo>
                  <a:lnTo>
                    <a:pt x="653898" y="1301862"/>
                  </a:lnTo>
                  <a:cubicBezTo>
                    <a:pt x="296103" y="1301862"/>
                    <a:pt x="6096" y="1011855"/>
                    <a:pt x="6096" y="654060"/>
                  </a:cubicBezTo>
                  <a:lnTo>
                    <a:pt x="6096" y="654060"/>
                  </a:lnTo>
                  <a:moveTo>
                    <a:pt x="653898" y="1091184"/>
                  </a:moveTo>
                  <a:cubicBezTo>
                    <a:pt x="895380" y="1091184"/>
                    <a:pt x="1091184" y="895462"/>
                    <a:pt x="1091265" y="653979"/>
                  </a:cubicBezTo>
                  <a:cubicBezTo>
                    <a:pt x="1091265" y="412496"/>
                    <a:pt x="895543" y="216692"/>
                    <a:pt x="654060" y="216611"/>
                  </a:cubicBezTo>
                  <a:cubicBezTo>
                    <a:pt x="412577" y="216611"/>
                    <a:pt x="216774" y="412333"/>
                    <a:pt x="216692" y="653816"/>
                  </a:cubicBezTo>
                  <a:lnTo>
                    <a:pt x="216692" y="653979"/>
                  </a:lnTo>
                  <a:cubicBezTo>
                    <a:pt x="216692" y="895462"/>
                    <a:pt x="412415" y="1091184"/>
                    <a:pt x="653898" y="10911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AD03BA94-21F5-48A1-B571-6406AE657A9F}"/>
                </a:ext>
              </a:extLst>
            </p:cNvPr>
            <p:cNvSpPr/>
            <p:nvPr/>
          </p:nvSpPr>
          <p:spPr>
            <a:xfrm>
              <a:off x="1151981" y="2793797"/>
              <a:ext cx="219456" cy="1267968"/>
            </a:xfrm>
            <a:custGeom>
              <a:avLst/>
              <a:gdLst>
                <a:gd name="connsiteX0" fmla="*/ 216367 w 219456"/>
                <a:gd name="connsiteY0" fmla="*/ 6096 h 1267968"/>
                <a:gd name="connsiteX1" fmla="*/ 216367 w 219456"/>
                <a:gd name="connsiteY1" fmla="*/ 6096 h 1267968"/>
                <a:gd name="connsiteX2" fmla="*/ 216367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367 w 219456"/>
                <a:gd name="connsiteY5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456" h="1267968">
                  <a:moveTo>
                    <a:pt x="216367" y="6096"/>
                  </a:moveTo>
                  <a:lnTo>
                    <a:pt x="216367" y="6096"/>
                  </a:lnTo>
                  <a:lnTo>
                    <a:pt x="216367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218" y="6177"/>
                    <a:pt x="216367" y="609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E3221740-9099-4704-B2EB-462A0F655850}"/>
                </a:ext>
              </a:extLst>
            </p:cNvPr>
            <p:cNvSpPr/>
            <p:nvPr/>
          </p:nvSpPr>
          <p:spPr>
            <a:xfrm>
              <a:off x="9373128" y="2793797"/>
              <a:ext cx="219456" cy="1267968"/>
            </a:xfrm>
            <a:custGeom>
              <a:avLst/>
              <a:gdLst>
                <a:gd name="connsiteX0" fmla="*/ 216368 w 219456"/>
                <a:gd name="connsiteY0" fmla="*/ 6096 h 1267968"/>
                <a:gd name="connsiteX1" fmla="*/ 216368 w 219456"/>
                <a:gd name="connsiteY1" fmla="*/ 6096 h 1267968"/>
                <a:gd name="connsiteX2" fmla="*/ 216368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287 w 219456"/>
                <a:gd name="connsiteY5" fmla="*/ 6096 h 1267968"/>
                <a:gd name="connsiteX6" fmla="*/ 216368 w 219456"/>
                <a:gd name="connsiteY6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56" h="1267968">
                  <a:moveTo>
                    <a:pt x="216368" y="6096"/>
                  </a:moveTo>
                  <a:lnTo>
                    <a:pt x="216368" y="6096"/>
                  </a:lnTo>
                  <a:lnTo>
                    <a:pt x="216368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138" y="6177"/>
                    <a:pt x="216287" y="6096"/>
                  </a:cubicBezTo>
                  <a:lnTo>
                    <a:pt x="216368" y="6096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B566E64B-BB73-426B-90AA-CCFA663F8168}"/>
                </a:ext>
              </a:extLst>
            </p:cNvPr>
            <p:cNvSpPr/>
            <p:nvPr/>
          </p:nvSpPr>
          <p:spPr>
            <a:xfrm>
              <a:off x="8111012" y="2793878"/>
              <a:ext cx="1056640" cy="1267968"/>
            </a:xfrm>
            <a:custGeom>
              <a:avLst/>
              <a:gdLst>
                <a:gd name="connsiteX0" fmla="*/ 74046 w 1056640"/>
                <a:gd name="connsiteY0" fmla="*/ 6096 h 1267968"/>
                <a:gd name="connsiteX1" fmla="*/ 6096 w 1056640"/>
                <a:gd name="connsiteY1" fmla="*/ 216367 h 1267968"/>
                <a:gd name="connsiteX2" fmla="*/ 426802 w 1056640"/>
                <a:gd name="connsiteY2" fmla="*/ 216367 h 1267968"/>
                <a:gd name="connsiteX3" fmla="*/ 426802 w 1056640"/>
                <a:gd name="connsiteY3" fmla="*/ 1268131 h 1267968"/>
                <a:gd name="connsiteX4" fmla="*/ 637155 w 1056640"/>
                <a:gd name="connsiteY4" fmla="*/ 1268131 h 1267968"/>
                <a:gd name="connsiteX5" fmla="*/ 637155 w 1056640"/>
                <a:gd name="connsiteY5" fmla="*/ 216367 h 1267968"/>
                <a:gd name="connsiteX6" fmla="*/ 847507 w 1056640"/>
                <a:gd name="connsiteY6" fmla="*/ 216367 h 1267968"/>
                <a:gd name="connsiteX7" fmla="*/ 1057860 w 1056640"/>
                <a:gd name="connsiteY7" fmla="*/ 6096 h 1267968"/>
                <a:gd name="connsiteX8" fmla="*/ 74046 w 1056640"/>
                <a:gd name="connsiteY8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6640" h="1267968">
                  <a:moveTo>
                    <a:pt x="74046" y="6096"/>
                  </a:moveTo>
                  <a:lnTo>
                    <a:pt x="6096" y="216367"/>
                  </a:lnTo>
                  <a:lnTo>
                    <a:pt x="426802" y="216367"/>
                  </a:lnTo>
                  <a:lnTo>
                    <a:pt x="426802" y="1268131"/>
                  </a:lnTo>
                  <a:lnTo>
                    <a:pt x="637155" y="1268131"/>
                  </a:lnTo>
                  <a:lnTo>
                    <a:pt x="637155" y="216367"/>
                  </a:lnTo>
                  <a:lnTo>
                    <a:pt x="847507" y="216367"/>
                  </a:lnTo>
                  <a:cubicBezTo>
                    <a:pt x="963656" y="216367"/>
                    <a:pt x="1057779" y="122245"/>
                    <a:pt x="1057860" y="6096"/>
                  </a:cubicBezTo>
                  <a:lnTo>
                    <a:pt x="74046" y="6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18D12D4C-B14B-4B50-9B47-17EDE63F002E}"/>
                </a:ext>
              </a:extLst>
            </p:cNvPr>
            <p:cNvSpPr/>
            <p:nvPr/>
          </p:nvSpPr>
          <p:spPr>
            <a:xfrm>
              <a:off x="1602108" y="2793797"/>
              <a:ext cx="845312" cy="1267968"/>
            </a:xfrm>
            <a:custGeom>
              <a:avLst/>
              <a:gdLst>
                <a:gd name="connsiteX0" fmla="*/ 216288 w 845312"/>
                <a:gd name="connsiteY0" fmla="*/ 1057859 h 1267968"/>
                <a:gd name="connsiteX1" fmla="*/ 216288 w 845312"/>
                <a:gd name="connsiteY1" fmla="*/ 6096 h 1267968"/>
                <a:gd name="connsiteX2" fmla="*/ 6098 w 845312"/>
                <a:gd name="connsiteY2" fmla="*/ 6096 h 1267968"/>
                <a:gd name="connsiteX3" fmla="*/ 6098 w 845312"/>
                <a:gd name="connsiteY3" fmla="*/ 1057859 h 1267968"/>
                <a:gd name="connsiteX4" fmla="*/ 6098 w 845312"/>
                <a:gd name="connsiteY4" fmla="*/ 1057859 h 1267968"/>
                <a:gd name="connsiteX5" fmla="*/ 14226 w 845312"/>
                <a:gd name="connsiteY5" fmla="*/ 1116706 h 1267968"/>
                <a:gd name="connsiteX6" fmla="*/ 15201 w 845312"/>
                <a:gd name="connsiteY6" fmla="*/ 1120364 h 1267968"/>
                <a:gd name="connsiteX7" fmla="*/ 17071 w 845312"/>
                <a:gd name="connsiteY7" fmla="*/ 1125566 h 1267968"/>
                <a:gd name="connsiteX8" fmla="*/ 22598 w 845312"/>
                <a:gd name="connsiteY8" fmla="*/ 1140358 h 1267968"/>
                <a:gd name="connsiteX9" fmla="*/ 52021 w 845312"/>
                <a:gd name="connsiteY9" fmla="*/ 1189126 h 1267968"/>
                <a:gd name="connsiteX10" fmla="*/ 124685 w 845312"/>
                <a:gd name="connsiteY10" fmla="*/ 1246916 h 1267968"/>
                <a:gd name="connsiteX11" fmla="*/ 216125 w 845312"/>
                <a:gd name="connsiteY11" fmla="*/ 1268049 h 1267968"/>
                <a:gd name="connsiteX12" fmla="*/ 776957 w 845312"/>
                <a:gd name="connsiteY12" fmla="*/ 1268049 h 1267968"/>
                <a:gd name="connsiteX13" fmla="*/ 847021 w 845312"/>
                <a:gd name="connsiteY13" fmla="*/ 1057697 h 1267968"/>
                <a:gd name="connsiteX14" fmla="*/ 216288 w 845312"/>
                <a:gd name="connsiteY14" fmla="*/ 1057859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5312" h="1267968">
                  <a:moveTo>
                    <a:pt x="216288" y="1057859"/>
                  </a:moveTo>
                  <a:lnTo>
                    <a:pt x="216288" y="6096"/>
                  </a:lnTo>
                  <a:lnTo>
                    <a:pt x="6098" y="6096"/>
                  </a:lnTo>
                  <a:lnTo>
                    <a:pt x="6098" y="1057859"/>
                  </a:lnTo>
                  <a:lnTo>
                    <a:pt x="6098" y="1057859"/>
                  </a:lnTo>
                  <a:cubicBezTo>
                    <a:pt x="6017" y="1077773"/>
                    <a:pt x="8699" y="1097605"/>
                    <a:pt x="14226" y="1116706"/>
                  </a:cubicBezTo>
                  <a:cubicBezTo>
                    <a:pt x="14632" y="1117925"/>
                    <a:pt x="14795" y="1119226"/>
                    <a:pt x="15201" y="1120364"/>
                  </a:cubicBezTo>
                  <a:cubicBezTo>
                    <a:pt x="15608" y="1121502"/>
                    <a:pt x="16502" y="1123859"/>
                    <a:pt x="17071" y="1125566"/>
                  </a:cubicBezTo>
                  <a:cubicBezTo>
                    <a:pt x="18777" y="1130605"/>
                    <a:pt x="20566" y="1135563"/>
                    <a:pt x="22598" y="1140358"/>
                  </a:cubicBezTo>
                  <a:cubicBezTo>
                    <a:pt x="30157" y="1157915"/>
                    <a:pt x="40073" y="1174252"/>
                    <a:pt x="52021" y="1189126"/>
                  </a:cubicBezTo>
                  <a:cubicBezTo>
                    <a:pt x="71691" y="1213510"/>
                    <a:pt x="96481" y="1233262"/>
                    <a:pt x="124685" y="1246916"/>
                  </a:cubicBezTo>
                  <a:cubicBezTo>
                    <a:pt x="153215" y="1260734"/>
                    <a:pt x="184426" y="1267968"/>
                    <a:pt x="216125" y="1268049"/>
                  </a:cubicBezTo>
                  <a:lnTo>
                    <a:pt x="776957" y="1268049"/>
                  </a:lnTo>
                  <a:lnTo>
                    <a:pt x="847021" y="1057697"/>
                  </a:lnTo>
                  <a:lnTo>
                    <a:pt x="216288" y="10578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5A9FCE29-5537-426D-BECC-862480629366}"/>
                </a:ext>
              </a:extLst>
            </p:cNvPr>
            <p:cNvSpPr/>
            <p:nvPr/>
          </p:nvSpPr>
          <p:spPr>
            <a:xfrm>
              <a:off x="-6096" y="2794284"/>
              <a:ext cx="959104" cy="1267968"/>
            </a:xfrm>
            <a:custGeom>
              <a:avLst/>
              <a:gdLst>
                <a:gd name="connsiteX0" fmla="*/ 818815 w 959104"/>
                <a:gd name="connsiteY0" fmla="*/ 411764 h 1267968"/>
                <a:gd name="connsiteX1" fmla="*/ 818815 w 959104"/>
                <a:gd name="connsiteY1" fmla="*/ 285699 h 1267968"/>
                <a:gd name="connsiteX2" fmla="*/ 539130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367 w 959104"/>
                <a:gd name="connsiteY5" fmla="*/ 1267399 h 1267968"/>
                <a:gd name="connsiteX6" fmla="*/ 532140 w 959104"/>
                <a:gd name="connsiteY6" fmla="*/ 1267399 h 1267968"/>
                <a:gd name="connsiteX7" fmla="*/ 953821 w 959104"/>
                <a:gd name="connsiteY7" fmla="*/ 892861 h 1267968"/>
                <a:gd name="connsiteX8" fmla="*/ 603260 w 959104"/>
                <a:gd name="connsiteY8" fmla="*/ 530596 h 1267968"/>
                <a:gd name="connsiteX9" fmla="*/ 218562 w 959104"/>
                <a:gd name="connsiteY9" fmla="*/ 531490 h 1267968"/>
                <a:gd name="connsiteX10" fmla="*/ 424282 w 959104"/>
                <a:gd name="connsiteY10" fmla="*/ 737210 h 1267968"/>
                <a:gd name="connsiteX11" fmla="*/ 424932 w 959104"/>
                <a:gd name="connsiteY11" fmla="*/ 737210 h 1267968"/>
                <a:gd name="connsiteX12" fmla="*/ 585785 w 959104"/>
                <a:gd name="connsiteY12" fmla="*/ 737210 h 1267968"/>
                <a:gd name="connsiteX13" fmla="*/ 758261 w 959104"/>
                <a:gd name="connsiteY13" fmla="*/ 889203 h 1267968"/>
                <a:gd name="connsiteX14" fmla="*/ 606268 w 959104"/>
                <a:gd name="connsiteY14" fmla="*/ 1061679 h 1267968"/>
                <a:gd name="connsiteX15" fmla="*/ 585704 w 959104"/>
                <a:gd name="connsiteY15" fmla="*/ 1061679 h 1267968"/>
                <a:gd name="connsiteX16" fmla="*/ 216530 w 959104"/>
                <a:gd name="connsiteY16" fmla="*/ 1061679 h 1267968"/>
                <a:gd name="connsiteX17" fmla="*/ 216530 w 959104"/>
                <a:gd name="connsiteY17" fmla="*/ 211653 h 1267968"/>
                <a:gd name="connsiteX18" fmla="*/ 467685 w 959104"/>
                <a:gd name="connsiteY18" fmla="*/ 211653 h 1267968"/>
                <a:gd name="connsiteX19" fmla="*/ 612689 w 959104"/>
                <a:gd name="connsiteY19" fmla="*/ 356575 h 1267968"/>
                <a:gd name="connsiteX20" fmla="*/ 612689 w 959104"/>
                <a:gd name="connsiteY20" fmla="*/ 530352 h 1267968"/>
                <a:gd name="connsiteX21" fmla="*/ 818815 w 959104"/>
                <a:gd name="connsiteY21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9104" h="1267968">
                  <a:moveTo>
                    <a:pt x="818815" y="411764"/>
                  </a:moveTo>
                  <a:lnTo>
                    <a:pt x="818815" y="285699"/>
                  </a:lnTo>
                  <a:cubicBezTo>
                    <a:pt x="818815" y="131267"/>
                    <a:pt x="693562" y="6096"/>
                    <a:pt x="539130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18" y="1267318"/>
                    <a:pt x="216367" y="1267399"/>
                  </a:cubicBezTo>
                  <a:lnTo>
                    <a:pt x="532140" y="1267399"/>
                  </a:lnTo>
                  <a:cubicBezTo>
                    <a:pt x="807436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260" y="530596"/>
                  </a:cubicBezTo>
                  <a:lnTo>
                    <a:pt x="218562" y="531490"/>
                  </a:lnTo>
                  <a:cubicBezTo>
                    <a:pt x="218562" y="645119"/>
                    <a:pt x="310652" y="737210"/>
                    <a:pt x="424282" y="737210"/>
                  </a:cubicBezTo>
                  <a:cubicBezTo>
                    <a:pt x="424525" y="737210"/>
                    <a:pt x="424688" y="737210"/>
                    <a:pt x="424932" y="737210"/>
                  </a:cubicBezTo>
                  <a:lnTo>
                    <a:pt x="585785" y="737210"/>
                  </a:lnTo>
                  <a:cubicBezTo>
                    <a:pt x="675356" y="731520"/>
                    <a:pt x="752653" y="799551"/>
                    <a:pt x="758261" y="889203"/>
                  </a:cubicBezTo>
                  <a:cubicBezTo>
                    <a:pt x="763951" y="978774"/>
                    <a:pt x="695919" y="1056071"/>
                    <a:pt x="606268" y="1061679"/>
                  </a:cubicBezTo>
                  <a:cubicBezTo>
                    <a:pt x="599440" y="1062086"/>
                    <a:pt x="592531" y="1062086"/>
                    <a:pt x="585704" y="1061679"/>
                  </a:cubicBezTo>
                  <a:lnTo>
                    <a:pt x="216530" y="1061679"/>
                  </a:lnTo>
                  <a:lnTo>
                    <a:pt x="216530" y="211653"/>
                  </a:lnTo>
                  <a:lnTo>
                    <a:pt x="467685" y="211653"/>
                  </a:lnTo>
                  <a:cubicBezTo>
                    <a:pt x="547014" y="213441"/>
                    <a:pt x="610901" y="277246"/>
                    <a:pt x="612689" y="356575"/>
                  </a:cubicBezTo>
                  <a:lnTo>
                    <a:pt x="612689" y="530352"/>
                  </a:lnTo>
                  <a:lnTo>
                    <a:pt x="818815" y="411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B80D723E-75F9-49EA-AC2D-D1F6C1447F68}"/>
                </a:ext>
              </a:extLst>
            </p:cNvPr>
            <p:cNvSpPr/>
            <p:nvPr/>
          </p:nvSpPr>
          <p:spPr>
            <a:xfrm>
              <a:off x="2653792" y="2794284"/>
              <a:ext cx="959104" cy="1267968"/>
            </a:xfrm>
            <a:custGeom>
              <a:avLst/>
              <a:gdLst>
                <a:gd name="connsiteX0" fmla="*/ 818896 w 959104"/>
                <a:gd name="connsiteY0" fmla="*/ 411764 h 1267968"/>
                <a:gd name="connsiteX1" fmla="*/ 818896 w 959104"/>
                <a:gd name="connsiteY1" fmla="*/ 285699 h 1267968"/>
                <a:gd name="connsiteX2" fmla="*/ 539212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449 w 959104"/>
                <a:gd name="connsiteY5" fmla="*/ 1267399 h 1267968"/>
                <a:gd name="connsiteX6" fmla="*/ 532222 w 959104"/>
                <a:gd name="connsiteY6" fmla="*/ 1267399 h 1267968"/>
                <a:gd name="connsiteX7" fmla="*/ 953821 w 959104"/>
                <a:gd name="connsiteY7" fmla="*/ 892861 h 1267968"/>
                <a:gd name="connsiteX8" fmla="*/ 603342 w 959104"/>
                <a:gd name="connsiteY8" fmla="*/ 530596 h 1267968"/>
                <a:gd name="connsiteX9" fmla="*/ 218643 w 959104"/>
                <a:gd name="connsiteY9" fmla="*/ 531490 h 1267968"/>
                <a:gd name="connsiteX10" fmla="*/ 424363 w 959104"/>
                <a:gd name="connsiteY10" fmla="*/ 737210 h 1267968"/>
                <a:gd name="connsiteX11" fmla="*/ 424932 w 959104"/>
                <a:gd name="connsiteY11" fmla="*/ 737210 h 1267968"/>
                <a:gd name="connsiteX12" fmla="*/ 585866 w 959104"/>
                <a:gd name="connsiteY12" fmla="*/ 737210 h 1267968"/>
                <a:gd name="connsiteX13" fmla="*/ 737860 w 959104"/>
                <a:gd name="connsiteY13" fmla="*/ 909686 h 1267968"/>
                <a:gd name="connsiteX14" fmla="*/ 585866 w 959104"/>
                <a:gd name="connsiteY14" fmla="*/ 1061679 h 1267968"/>
                <a:gd name="connsiteX15" fmla="*/ 216611 w 959104"/>
                <a:gd name="connsiteY15" fmla="*/ 1061679 h 1267968"/>
                <a:gd name="connsiteX16" fmla="*/ 216611 w 959104"/>
                <a:gd name="connsiteY16" fmla="*/ 211653 h 1267968"/>
                <a:gd name="connsiteX17" fmla="*/ 467766 w 959104"/>
                <a:gd name="connsiteY17" fmla="*/ 211653 h 1267968"/>
                <a:gd name="connsiteX18" fmla="*/ 612770 w 959104"/>
                <a:gd name="connsiteY18" fmla="*/ 356575 h 1267968"/>
                <a:gd name="connsiteX19" fmla="*/ 612770 w 959104"/>
                <a:gd name="connsiteY19" fmla="*/ 530352 h 1267968"/>
                <a:gd name="connsiteX20" fmla="*/ 818896 w 959104"/>
                <a:gd name="connsiteY20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9104" h="1267968">
                  <a:moveTo>
                    <a:pt x="818896" y="411764"/>
                  </a:moveTo>
                  <a:lnTo>
                    <a:pt x="818896" y="285699"/>
                  </a:lnTo>
                  <a:cubicBezTo>
                    <a:pt x="818896" y="131267"/>
                    <a:pt x="693644" y="6096"/>
                    <a:pt x="539212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99" y="1267399"/>
                    <a:pt x="216449" y="1267399"/>
                  </a:cubicBezTo>
                  <a:lnTo>
                    <a:pt x="532222" y="1267399"/>
                  </a:lnTo>
                  <a:cubicBezTo>
                    <a:pt x="807517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342" y="530596"/>
                  </a:cubicBezTo>
                  <a:lnTo>
                    <a:pt x="218643" y="531490"/>
                  </a:lnTo>
                  <a:cubicBezTo>
                    <a:pt x="218643" y="645119"/>
                    <a:pt x="310734" y="737210"/>
                    <a:pt x="424363" y="737210"/>
                  </a:cubicBezTo>
                  <a:cubicBezTo>
                    <a:pt x="424526" y="737210"/>
                    <a:pt x="424769" y="737210"/>
                    <a:pt x="424932" y="737210"/>
                  </a:cubicBezTo>
                  <a:lnTo>
                    <a:pt x="585866" y="737210"/>
                  </a:lnTo>
                  <a:cubicBezTo>
                    <a:pt x="675437" y="742899"/>
                    <a:pt x="743468" y="820115"/>
                    <a:pt x="737860" y="909686"/>
                  </a:cubicBezTo>
                  <a:cubicBezTo>
                    <a:pt x="732658" y="991372"/>
                    <a:pt x="667553" y="1056477"/>
                    <a:pt x="585866" y="1061679"/>
                  </a:cubicBezTo>
                  <a:lnTo>
                    <a:pt x="216611" y="1061679"/>
                  </a:lnTo>
                  <a:lnTo>
                    <a:pt x="216611" y="211653"/>
                  </a:lnTo>
                  <a:lnTo>
                    <a:pt x="467766" y="211653"/>
                  </a:lnTo>
                  <a:cubicBezTo>
                    <a:pt x="547096" y="213441"/>
                    <a:pt x="610982" y="277246"/>
                    <a:pt x="612770" y="356575"/>
                  </a:cubicBezTo>
                  <a:lnTo>
                    <a:pt x="612770" y="530352"/>
                  </a:lnTo>
                  <a:lnTo>
                    <a:pt x="818896" y="411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88968AAF-CA72-4035-8528-A6C8E6DC47DD}"/>
                </a:ext>
              </a:extLst>
            </p:cNvPr>
            <p:cNvSpPr/>
            <p:nvPr/>
          </p:nvSpPr>
          <p:spPr>
            <a:xfrm>
              <a:off x="5297343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0320B84E-0A29-454B-99C2-71D4793DB362}"/>
                </a:ext>
              </a:extLst>
            </p:cNvPr>
            <p:cNvSpPr/>
            <p:nvPr/>
          </p:nvSpPr>
          <p:spPr>
            <a:xfrm>
              <a:off x="5507695" y="2793634"/>
              <a:ext cx="487680" cy="1267968"/>
            </a:xfrm>
            <a:custGeom>
              <a:avLst/>
              <a:gdLst>
                <a:gd name="connsiteX0" fmla="*/ 426557 w 487680"/>
                <a:gd name="connsiteY0" fmla="*/ 1268375 h 1267968"/>
                <a:gd name="connsiteX1" fmla="*/ 485323 w 487680"/>
                <a:gd name="connsiteY1" fmla="*/ 1268375 h 1267968"/>
                <a:gd name="connsiteX2" fmla="*/ 248067 w 487680"/>
                <a:gd name="connsiteY2" fmla="*/ 154838 h 1267968"/>
                <a:gd name="connsiteX3" fmla="*/ 64861 w 487680"/>
                <a:gd name="connsiteY3" fmla="*/ 6096 h 1267968"/>
                <a:gd name="connsiteX4" fmla="*/ 6096 w 487680"/>
                <a:gd name="connsiteY4" fmla="*/ 6096 h 1267968"/>
                <a:gd name="connsiteX5" fmla="*/ 243352 w 487680"/>
                <a:gd name="connsiteY5" fmla="*/ 1119632 h 1267968"/>
                <a:gd name="connsiteX6" fmla="*/ 426557 w 487680"/>
                <a:gd name="connsiteY6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680" h="1267968">
                  <a:moveTo>
                    <a:pt x="426557" y="1268375"/>
                  </a:moveTo>
                  <a:lnTo>
                    <a:pt x="485323" y="1268375"/>
                  </a:lnTo>
                  <a:lnTo>
                    <a:pt x="248067" y="154838"/>
                  </a:lnTo>
                  <a:cubicBezTo>
                    <a:pt x="229535" y="68356"/>
                    <a:pt x="153294" y="6421"/>
                    <a:pt x="64861" y="6096"/>
                  </a:cubicBezTo>
                  <a:lnTo>
                    <a:pt x="6096" y="6096"/>
                  </a:lnTo>
                  <a:lnTo>
                    <a:pt x="243352" y="1119632"/>
                  </a:lnTo>
                  <a:cubicBezTo>
                    <a:pt x="261803" y="1206114"/>
                    <a:pt x="338125" y="1267887"/>
                    <a:pt x="426557" y="12679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0A007912-68F6-4B17-83E7-5309C145CB7A}"/>
                </a:ext>
              </a:extLst>
            </p:cNvPr>
            <p:cNvSpPr/>
            <p:nvPr/>
          </p:nvSpPr>
          <p:spPr>
            <a:xfrm>
              <a:off x="5986922" y="2794284"/>
              <a:ext cx="487680" cy="1267968"/>
            </a:xfrm>
            <a:custGeom>
              <a:avLst/>
              <a:gdLst>
                <a:gd name="connsiteX0" fmla="*/ 243271 w 487680"/>
                <a:gd name="connsiteY0" fmla="*/ 154595 h 1267968"/>
                <a:gd name="connsiteX1" fmla="*/ 6096 w 487680"/>
                <a:gd name="connsiteY1" fmla="*/ 1268131 h 1267968"/>
                <a:gd name="connsiteX2" fmla="*/ 216367 w 487680"/>
                <a:gd name="connsiteY2" fmla="*/ 1268131 h 1267968"/>
                <a:gd name="connsiteX3" fmla="*/ 485323 w 487680"/>
                <a:gd name="connsiteY3" fmla="*/ 6096 h 1267968"/>
                <a:gd name="connsiteX4" fmla="*/ 426557 w 487680"/>
                <a:gd name="connsiteY4" fmla="*/ 6096 h 1267968"/>
                <a:gd name="connsiteX5" fmla="*/ 243271 w 487680"/>
                <a:gd name="connsiteY5" fmla="*/ 155001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680" h="1267968">
                  <a:moveTo>
                    <a:pt x="243271" y="154595"/>
                  </a:moveTo>
                  <a:lnTo>
                    <a:pt x="6096" y="1268131"/>
                  </a:lnTo>
                  <a:lnTo>
                    <a:pt x="216367" y="1268131"/>
                  </a:lnTo>
                  <a:lnTo>
                    <a:pt x="485323" y="6096"/>
                  </a:lnTo>
                  <a:lnTo>
                    <a:pt x="426557" y="6096"/>
                  </a:lnTo>
                  <a:cubicBezTo>
                    <a:pt x="338043" y="6421"/>
                    <a:pt x="261722" y="68438"/>
                    <a:pt x="243271" y="1550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1110CF3B-A4ED-40A6-B9B5-3139BEC818B8}"/>
                </a:ext>
              </a:extLst>
            </p:cNvPr>
            <p:cNvSpPr/>
            <p:nvPr/>
          </p:nvSpPr>
          <p:spPr>
            <a:xfrm>
              <a:off x="6466149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B4AA73A7-E459-41B7-B048-03FE18CE40D6}"/>
                </a:ext>
              </a:extLst>
            </p:cNvPr>
            <p:cNvSpPr/>
            <p:nvPr/>
          </p:nvSpPr>
          <p:spPr>
            <a:xfrm>
              <a:off x="9815617" y="2776728"/>
              <a:ext cx="950976" cy="1300480"/>
            </a:xfrm>
            <a:custGeom>
              <a:avLst/>
              <a:gdLst>
                <a:gd name="connsiteX0" fmla="*/ 889935 w 950976"/>
                <a:gd name="connsiteY0" fmla="*/ 286350 h 1300480"/>
                <a:gd name="connsiteX1" fmla="*/ 285618 w 950976"/>
                <a:gd name="connsiteY1" fmla="*/ 417779 h 1300480"/>
                <a:gd name="connsiteX2" fmla="*/ 417047 w 950976"/>
                <a:gd name="connsiteY2" fmla="*/ 1022096 h 1300480"/>
                <a:gd name="connsiteX3" fmla="*/ 653410 w 950976"/>
                <a:gd name="connsiteY3" fmla="*/ 1091509 h 1300480"/>
                <a:gd name="connsiteX4" fmla="*/ 927242 w 950976"/>
                <a:gd name="connsiteY4" fmla="*/ 997712 h 1300480"/>
                <a:gd name="connsiteX5" fmla="*/ 927242 w 950976"/>
                <a:gd name="connsiteY5" fmla="*/ 1240170 h 1300480"/>
                <a:gd name="connsiteX6" fmla="*/ 653736 w 950976"/>
                <a:gd name="connsiteY6" fmla="*/ 1301862 h 1300480"/>
                <a:gd name="connsiteX7" fmla="*/ 6096 w 950976"/>
                <a:gd name="connsiteY7" fmla="*/ 653735 h 1300480"/>
                <a:gd name="connsiteX8" fmla="*/ 654304 w 950976"/>
                <a:gd name="connsiteY8" fmla="*/ 6096 h 1300480"/>
                <a:gd name="connsiteX9" fmla="*/ 948050 w 950976"/>
                <a:gd name="connsiteY9" fmla="*/ 76647 h 1300480"/>
                <a:gd name="connsiteX10" fmla="*/ 889935 w 950976"/>
                <a:gd name="connsiteY10" fmla="*/ 28635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0976" h="1300480">
                  <a:moveTo>
                    <a:pt x="889935" y="286350"/>
                  </a:moveTo>
                  <a:cubicBezTo>
                    <a:pt x="686735" y="155814"/>
                    <a:pt x="416235" y="214661"/>
                    <a:pt x="285618" y="417779"/>
                  </a:cubicBezTo>
                  <a:cubicBezTo>
                    <a:pt x="155082" y="620979"/>
                    <a:pt x="213929" y="891479"/>
                    <a:pt x="417047" y="1022096"/>
                  </a:cubicBezTo>
                  <a:cubicBezTo>
                    <a:pt x="487599" y="1067369"/>
                    <a:pt x="569610" y="1091509"/>
                    <a:pt x="653410" y="1091509"/>
                  </a:cubicBezTo>
                  <a:cubicBezTo>
                    <a:pt x="752571" y="1091753"/>
                    <a:pt x="849051" y="1058753"/>
                    <a:pt x="927242" y="997712"/>
                  </a:cubicBezTo>
                  <a:lnTo>
                    <a:pt x="927242" y="1240170"/>
                  </a:lnTo>
                  <a:cubicBezTo>
                    <a:pt x="841817" y="1280892"/>
                    <a:pt x="748345" y="1302024"/>
                    <a:pt x="653736" y="1301862"/>
                  </a:cubicBezTo>
                  <a:cubicBezTo>
                    <a:pt x="295941" y="1301699"/>
                    <a:pt x="5933" y="1011530"/>
                    <a:pt x="6096" y="653735"/>
                  </a:cubicBezTo>
                  <a:cubicBezTo>
                    <a:pt x="6259" y="295941"/>
                    <a:pt x="296428" y="5934"/>
                    <a:pt x="654304" y="6096"/>
                  </a:cubicBezTo>
                  <a:cubicBezTo>
                    <a:pt x="756391" y="6096"/>
                    <a:pt x="857097" y="30318"/>
                    <a:pt x="948050" y="76647"/>
                  </a:cubicBezTo>
                  <a:lnTo>
                    <a:pt x="889935" y="2863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246A38EB-D328-4C15-8911-1EAFC76E3D8D}"/>
                </a:ext>
              </a:extLst>
            </p:cNvPr>
            <p:cNvSpPr/>
            <p:nvPr/>
          </p:nvSpPr>
          <p:spPr>
            <a:xfrm>
              <a:off x="6886773" y="2794041"/>
              <a:ext cx="1276096" cy="1267968"/>
            </a:xfrm>
            <a:custGeom>
              <a:avLst/>
              <a:gdLst>
                <a:gd name="connsiteX0" fmla="*/ 1060135 w 1276096"/>
                <a:gd name="connsiteY0" fmla="*/ 1267968 h 1267968"/>
                <a:gd name="connsiteX1" fmla="*/ 1273007 w 1276096"/>
                <a:gd name="connsiteY1" fmla="*/ 1267968 h 1267968"/>
                <a:gd name="connsiteX2" fmla="*/ 900501 w 1276096"/>
                <a:gd name="connsiteY2" fmla="*/ 149962 h 1267968"/>
                <a:gd name="connsiteX3" fmla="*/ 700959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8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1 w 1276096"/>
                <a:gd name="connsiteY12" fmla="*/ 6096 h 1267968"/>
                <a:gd name="connsiteX13" fmla="*/ 1060135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135" y="1267968"/>
                  </a:moveTo>
                  <a:lnTo>
                    <a:pt x="1273007" y="1267968"/>
                  </a:lnTo>
                  <a:lnTo>
                    <a:pt x="900501" y="149962"/>
                  </a:lnTo>
                  <a:cubicBezTo>
                    <a:pt x="871891" y="64049"/>
                    <a:pt x="791505" y="6096"/>
                    <a:pt x="700959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8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1" y="6096"/>
                  </a:lnTo>
                  <a:lnTo>
                    <a:pt x="1060135" y="12679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B22BA9F1-1DFB-4D38-B6DD-DCFF651955C0}"/>
                </a:ext>
              </a:extLst>
            </p:cNvPr>
            <p:cNvSpPr/>
            <p:nvPr/>
          </p:nvSpPr>
          <p:spPr>
            <a:xfrm>
              <a:off x="10918749" y="2794041"/>
              <a:ext cx="1276096" cy="1267968"/>
            </a:xfrm>
            <a:custGeom>
              <a:avLst/>
              <a:gdLst>
                <a:gd name="connsiteX0" fmla="*/ 1060380 w 1276096"/>
                <a:gd name="connsiteY0" fmla="*/ 1267968 h 1267968"/>
                <a:gd name="connsiteX1" fmla="*/ 1273251 w 1276096"/>
                <a:gd name="connsiteY1" fmla="*/ 1267968 h 1267968"/>
                <a:gd name="connsiteX2" fmla="*/ 900420 w 1276096"/>
                <a:gd name="connsiteY2" fmla="*/ 149962 h 1267968"/>
                <a:gd name="connsiteX3" fmla="*/ 700877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9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2 w 1276096"/>
                <a:gd name="connsiteY12" fmla="*/ 6096 h 1267968"/>
                <a:gd name="connsiteX13" fmla="*/ 1060380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380" y="1267968"/>
                  </a:moveTo>
                  <a:lnTo>
                    <a:pt x="1273251" y="1267968"/>
                  </a:lnTo>
                  <a:lnTo>
                    <a:pt x="900420" y="149962"/>
                  </a:lnTo>
                  <a:cubicBezTo>
                    <a:pt x="871809" y="64049"/>
                    <a:pt x="791423" y="6096"/>
                    <a:pt x="700877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9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2" y="6096"/>
                  </a:lnTo>
                  <a:lnTo>
                    <a:pt x="1060380" y="12679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59495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0"/>
                  </p:stCondLst>
                  <p:childTnLst>
                    <p:animMotion origin="layout" path="M -3.75E-6 -0.03472 L -3.75E-6 1.85185E-6 " pathEditMode="relative" rAng="0" ptsTypes="AA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0" grpId="1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Esquema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205">
            <a:extLst>
              <a:ext uri="{FF2B5EF4-FFF2-40B4-BE49-F238E27FC236}">
                <a16:creationId xmlns:a16="http://schemas.microsoft.com/office/drawing/2014/main" id="{4C3AB0B7-415E-D357-ACDC-E0FB19BA3BC7}"/>
              </a:ext>
            </a:extLst>
          </p:cNvPr>
          <p:cNvSpPr/>
          <p:nvPr userDrawn="1"/>
        </p:nvSpPr>
        <p:spPr>
          <a:xfrm rot="5400000">
            <a:off x="5915013" y="2095370"/>
            <a:ext cx="821097" cy="2396673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0C91931B-9C9D-496F-AE1C-64E846B47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4846" y="3293706"/>
            <a:ext cx="5992780" cy="1325563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el estilo de título del modelo global</a:t>
            </a:r>
            <a:endParaRPr lang="pt-PT" dirty="0"/>
          </a:p>
        </p:txBody>
      </p:sp>
      <p:sp>
        <p:nvSpPr>
          <p:cNvPr id="28" name="Marcador de Posição do Texto 8">
            <a:extLst>
              <a:ext uri="{FF2B5EF4-FFF2-40B4-BE49-F238E27FC236}">
                <a16:creationId xmlns:a16="http://schemas.microsoft.com/office/drawing/2014/main" id="{8DC0C3D7-D0EB-4222-A934-F86AAD4EF1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84845" y="4809252"/>
            <a:ext cx="5992781" cy="56051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s-ES" dirty="0"/>
              <a:t>Inserta el subtítulo de la presentación</a:t>
            </a:r>
            <a:endParaRPr lang="pt-PT" dirty="0"/>
          </a:p>
        </p:txBody>
      </p:sp>
      <p:sp>
        <p:nvSpPr>
          <p:cNvPr id="29" name="Marcador de Posição do Texto 8">
            <a:extLst>
              <a:ext uri="{FF2B5EF4-FFF2-40B4-BE49-F238E27FC236}">
                <a16:creationId xmlns:a16="http://schemas.microsoft.com/office/drawing/2014/main" id="{C3CC8978-B95D-4224-983D-E5C55A453D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4845" y="6050902"/>
            <a:ext cx="2866053" cy="261256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otra información secundaria</a:t>
            </a:r>
          </a:p>
        </p:txBody>
      </p:sp>
      <p:sp>
        <p:nvSpPr>
          <p:cNvPr id="30" name="Marcador de Posição do Texto 8">
            <a:extLst>
              <a:ext uri="{FF2B5EF4-FFF2-40B4-BE49-F238E27FC236}">
                <a16:creationId xmlns:a16="http://schemas.microsoft.com/office/drawing/2014/main" id="{52DD30C5-8B8F-4CDA-917B-CB2CA9B3D2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11573" y="6050902"/>
            <a:ext cx="2866053" cy="261256"/>
          </a:xfrm>
        </p:spPr>
        <p:txBody>
          <a:bodyPr anchor="ctr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 fecha</a:t>
            </a:r>
          </a:p>
        </p:txBody>
      </p:sp>
      <p:grpSp>
        <p:nvGrpSpPr>
          <p:cNvPr id="15" name="Gráfico 2">
            <a:extLst>
              <a:ext uri="{FF2B5EF4-FFF2-40B4-BE49-F238E27FC236}">
                <a16:creationId xmlns:a16="http://schemas.microsoft.com/office/drawing/2014/main" id="{73D0F0BA-8507-4432-9E1F-6532E1FB7BC4}"/>
              </a:ext>
            </a:extLst>
          </p:cNvPr>
          <p:cNvGrpSpPr/>
          <p:nvPr userDrawn="1"/>
        </p:nvGrpSpPr>
        <p:grpSpPr>
          <a:xfrm>
            <a:off x="856373" y="812654"/>
            <a:ext cx="3002916" cy="318309"/>
            <a:chOff x="0" y="2782824"/>
            <a:chExt cx="12192000" cy="1292352"/>
          </a:xfrm>
        </p:grpSpPr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5F79C6F2-27D5-4521-804F-AEBAB4CF35A1}"/>
                </a:ext>
              </a:extLst>
            </p:cNvPr>
            <p:cNvSpPr/>
            <p:nvPr/>
          </p:nvSpPr>
          <p:spPr>
            <a:xfrm>
              <a:off x="3791306" y="2777053"/>
              <a:ext cx="1300480" cy="1300480"/>
            </a:xfrm>
            <a:custGeom>
              <a:avLst/>
              <a:gdLst>
                <a:gd name="connsiteX0" fmla="*/ 6096 w 1300480"/>
                <a:gd name="connsiteY0" fmla="*/ 653979 h 1300480"/>
                <a:gd name="connsiteX1" fmla="*/ 653979 w 1300480"/>
                <a:gd name="connsiteY1" fmla="*/ 6096 h 1300480"/>
                <a:gd name="connsiteX2" fmla="*/ 1301862 w 1300480"/>
                <a:gd name="connsiteY2" fmla="*/ 653979 h 1300480"/>
                <a:gd name="connsiteX3" fmla="*/ 653979 w 1300480"/>
                <a:gd name="connsiteY3" fmla="*/ 1301862 h 1300480"/>
                <a:gd name="connsiteX4" fmla="*/ 653898 w 1300480"/>
                <a:gd name="connsiteY4" fmla="*/ 1301862 h 1300480"/>
                <a:gd name="connsiteX5" fmla="*/ 6096 w 1300480"/>
                <a:gd name="connsiteY5" fmla="*/ 654060 h 1300480"/>
                <a:gd name="connsiteX6" fmla="*/ 6096 w 1300480"/>
                <a:gd name="connsiteY6" fmla="*/ 654060 h 1300480"/>
                <a:gd name="connsiteX7" fmla="*/ 653898 w 1300480"/>
                <a:gd name="connsiteY7" fmla="*/ 1091184 h 1300480"/>
                <a:gd name="connsiteX8" fmla="*/ 1091265 w 1300480"/>
                <a:gd name="connsiteY8" fmla="*/ 653979 h 1300480"/>
                <a:gd name="connsiteX9" fmla="*/ 654060 w 1300480"/>
                <a:gd name="connsiteY9" fmla="*/ 216611 h 1300480"/>
                <a:gd name="connsiteX10" fmla="*/ 216692 w 1300480"/>
                <a:gd name="connsiteY10" fmla="*/ 653816 h 1300480"/>
                <a:gd name="connsiteX11" fmla="*/ 216692 w 1300480"/>
                <a:gd name="connsiteY11" fmla="*/ 653979 h 1300480"/>
                <a:gd name="connsiteX12" fmla="*/ 653898 w 1300480"/>
                <a:gd name="connsiteY12" fmla="*/ 1091184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0480" h="1300480">
                  <a:moveTo>
                    <a:pt x="6096" y="653979"/>
                  </a:moveTo>
                  <a:cubicBezTo>
                    <a:pt x="6096" y="296184"/>
                    <a:pt x="296184" y="6096"/>
                    <a:pt x="653979" y="6096"/>
                  </a:cubicBezTo>
                  <a:cubicBezTo>
                    <a:pt x="1011773" y="6096"/>
                    <a:pt x="1301862" y="296184"/>
                    <a:pt x="1301862" y="653979"/>
                  </a:cubicBezTo>
                  <a:cubicBezTo>
                    <a:pt x="1301862" y="1011773"/>
                    <a:pt x="1011773" y="1301862"/>
                    <a:pt x="653979" y="1301862"/>
                  </a:cubicBezTo>
                  <a:lnTo>
                    <a:pt x="653898" y="1301862"/>
                  </a:lnTo>
                  <a:cubicBezTo>
                    <a:pt x="296103" y="1301862"/>
                    <a:pt x="6096" y="1011855"/>
                    <a:pt x="6096" y="654060"/>
                  </a:cubicBezTo>
                  <a:lnTo>
                    <a:pt x="6096" y="654060"/>
                  </a:lnTo>
                  <a:moveTo>
                    <a:pt x="653898" y="1091184"/>
                  </a:moveTo>
                  <a:cubicBezTo>
                    <a:pt x="895380" y="1091184"/>
                    <a:pt x="1091184" y="895462"/>
                    <a:pt x="1091265" y="653979"/>
                  </a:cubicBezTo>
                  <a:cubicBezTo>
                    <a:pt x="1091265" y="412496"/>
                    <a:pt x="895543" y="216692"/>
                    <a:pt x="654060" y="216611"/>
                  </a:cubicBezTo>
                  <a:cubicBezTo>
                    <a:pt x="412577" y="216611"/>
                    <a:pt x="216774" y="412333"/>
                    <a:pt x="216692" y="653816"/>
                  </a:cubicBezTo>
                  <a:lnTo>
                    <a:pt x="216692" y="653979"/>
                  </a:lnTo>
                  <a:cubicBezTo>
                    <a:pt x="216692" y="895462"/>
                    <a:pt x="412415" y="1091184"/>
                    <a:pt x="653898" y="109118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DF708C1C-D6E9-426E-9A66-B1F866E9EC86}"/>
                </a:ext>
              </a:extLst>
            </p:cNvPr>
            <p:cNvSpPr/>
            <p:nvPr/>
          </p:nvSpPr>
          <p:spPr>
            <a:xfrm>
              <a:off x="1151981" y="2793797"/>
              <a:ext cx="219456" cy="1267968"/>
            </a:xfrm>
            <a:custGeom>
              <a:avLst/>
              <a:gdLst>
                <a:gd name="connsiteX0" fmla="*/ 216367 w 219456"/>
                <a:gd name="connsiteY0" fmla="*/ 6096 h 1267968"/>
                <a:gd name="connsiteX1" fmla="*/ 216367 w 219456"/>
                <a:gd name="connsiteY1" fmla="*/ 6096 h 1267968"/>
                <a:gd name="connsiteX2" fmla="*/ 216367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367 w 219456"/>
                <a:gd name="connsiteY5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456" h="1267968">
                  <a:moveTo>
                    <a:pt x="216367" y="6096"/>
                  </a:moveTo>
                  <a:lnTo>
                    <a:pt x="216367" y="6096"/>
                  </a:lnTo>
                  <a:lnTo>
                    <a:pt x="216367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218" y="6177"/>
                    <a:pt x="216367" y="609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FB77A0A0-A7E5-4403-8339-34F404A73A59}"/>
                </a:ext>
              </a:extLst>
            </p:cNvPr>
            <p:cNvSpPr/>
            <p:nvPr/>
          </p:nvSpPr>
          <p:spPr>
            <a:xfrm>
              <a:off x="9373128" y="2793797"/>
              <a:ext cx="219456" cy="1267968"/>
            </a:xfrm>
            <a:custGeom>
              <a:avLst/>
              <a:gdLst>
                <a:gd name="connsiteX0" fmla="*/ 216368 w 219456"/>
                <a:gd name="connsiteY0" fmla="*/ 6096 h 1267968"/>
                <a:gd name="connsiteX1" fmla="*/ 216368 w 219456"/>
                <a:gd name="connsiteY1" fmla="*/ 6096 h 1267968"/>
                <a:gd name="connsiteX2" fmla="*/ 216368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287 w 219456"/>
                <a:gd name="connsiteY5" fmla="*/ 6096 h 1267968"/>
                <a:gd name="connsiteX6" fmla="*/ 216368 w 219456"/>
                <a:gd name="connsiteY6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56" h="1267968">
                  <a:moveTo>
                    <a:pt x="216368" y="6096"/>
                  </a:moveTo>
                  <a:lnTo>
                    <a:pt x="216368" y="6096"/>
                  </a:lnTo>
                  <a:lnTo>
                    <a:pt x="216368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138" y="6177"/>
                    <a:pt x="216287" y="6096"/>
                  </a:cubicBezTo>
                  <a:lnTo>
                    <a:pt x="216368" y="6096"/>
                  </a:ln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46F33121-599C-4736-8123-49CB2C2767F3}"/>
                </a:ext>
              </a:extLst>
            </p:cNvPr>
            <p:cNvSpPr/>
            <p:nvPr/>
          </p:nvSpPr>
          <p:spPr>
            <a:xfrm>
              <a:off x="8111012" y="2793878"/>
              <a:ext cx="1056640" cy="1267968"/>
            </a:xfrm>
            <a:custGeom>
              <a:avLst/>
              <a:gdLst>
                <a:gd name="connsiteX0" fmla="*/ 74046 w 1056640"/>
                <a:gd name="connsiteY0" fmla="*/ 6096 h 1267968"/>
                <a:gd name="connsiteX1" fmla="*/ 6096 w 1056640"/>
                <a:gd name="connsiteY1" fmla="*/ 216367 h 1267968"/>
                <a:gd name="connsiteX2" fmla="*/ 426802 w 1056640"/>
                <a:gd name="connsiteY2" fmla="*/ 216367 h 1267968"/>
                <a:gd name="connsiteX3" fmla="*/ 426802 w 1056640"/>
                <a:gd name="connsiteY3" fmla="*/ 1268131 h 1267968"/>
                <a:gd name="connsiteX4" fmla="*/ 637155 w 1056640"/>
                <a:gd name="connsiteY4" fmla="*/ 1268131 h 1267968"/>
                <a:gd name="connsiteX5" fmla="*/ 637155 w 1056640"/>
                <a:gd name="connsiteY5" fmla="*/ 216367 h 1267968"/>
                <a:gd name="connsiteX6" fmla="*/ 847507 w 1056640"/>
                <a:gd name="connsiteY6" fmla="*/ 216367 h 1267968"/>
                <a:gd name="connsiteX7" fmla="*/ 1057860 w 1056640"/>
                <a:gd name="connsiteY7" fmla="*/ 6096 h 1267968"/>
                <a:gd name="connsiteX8" fmla="*/ 74046 w 1056640"/>
                <a:gd name="connsiteY8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6640" h="1267968">
                  <a:moveTo>
                    <a:pt x="74046" y="6096"/>
                  </a:moveTo>
                  <a:lnTo>
                    <a:pt x="6096" y="216367"/>
                  </a:lnTo>
                  <a:lnTo>
                    <a:pt x="426802" y="216367"/>
                  </a:lnTo>
                  <a:lnTo>
                    <a:pt x="426802" y="1268131"/>
                  </a:lnTo>
                  <a:lnTo>
                    <a:pt x="637155" y="1268131"/>
                  </a:lnTo>
                  <a:lnTo>
                    <a:pt x="637155" y="216367"/>
                  </a:lnTo>
                  <a:lnTo>
                    <a:pt x="847507" y="216367"/>
                  </a:lnTo>
                  <a:cubicBezTo>
                    <a:pt x="963656" y="216367"/>
                    <a:pt x="1057779" y="122245"/>
                    <a:pt x="1057860" y="6096"/>
                  </a:cubicBezTo>
                  <a:lnTo>
                    <a:pt x="74046" y="609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D38B550A-E5AB-46BA-88A2-84BD2027FCA5}"/>
                </a:ext>
              </a:extLst>
            </p:cNvPr>
            <p:cNvSpPr/>
            <p:nvPr/>
          </p:nvSpPr>
          <p:spPr>
            <a:xfrm>
              <a:off x="1602108" y="2793797"/>
              <a:ext cx="845312" cy="1267968"/>
            </a:xfrm>
            <a:custGeom>
              <a:avLst/>
              <a:gdLst>
                <a:gd name="connsiteX0" fmla="*/ 216288 w 845312"/>
                <a:gd name="connsiteY0" fmla="*/ 1057859 h 1267968"/>
                <a:gd name="connsiteX1" fmla="*/ 216288 w 845312"/>
                <a:gd name="connsiteY1" fmla="*/ 6096 h 1267968"/>
                <a:gd name="connsiteX2" fmla="*/ 6098 w 845312"/>
                <a:gd name="connsiteY2" fmla="*/ 6096 h 1267968"/>
                <a:gd name="connsiteX3" fmla="*/ 6098 w 845312"/>
                <a:gd name="connsiteY3" fmla="*/ 1057859 h 1267968"/>
                <a:gd name="connsiteX4" fmla="*/ 6098 w 845312"/>
                <a:gd name="connsiteY4" fmla="*/ 1057859 h 1267968"/>
                <a:gd name="connsiteX5" fmla="*/ 14226 w 845312"/>
                <a:gd name="connsiteY5" fmla="*/ 1116706 h 1267968"/>
                <a:gd name="connsiteX6" fmla="*/ 15201 w 845312"/>
                <a:gd name="connsiteY6" fmla="*/ 1120364 h 1267968"/>
                <a:gd name="connsiteX7" fmla="*/ 17071 w 845312"/>
                <a:gd name="connsiteY7" fmla="*/ 1125566 h 1267968"/>
                <a:gd name="connsiteX8" fmla="*/ 22598 w 845312"/>
                <a:gd name="connsiteY8" fmla="*/ 1140358 h 1267968"/>
                <a:gd name="connsiteX9" fmla="*/ 52021 w 845312"/>
                <a:gd name="connsiteY9" fmla="*/ 1189126 h 1267968"/>
                <a:gd name="connsiteX10" fmla="*/ 124685 w 845312"/>
                <a:gd name="connsiteY10" fmla="*/ 1246916 h 1267968"/>
                <a:gd name="connsiteX11" fmla="*/ 216125 w 845312"/>
                <a:gd name="connsiteY11" fmla="*/ 1268049 h 1267968"/>
                <a:gd name="connsiteX12" fmla="*/ 776957 w 845312"/>
                <a:gd name="connsiteY12" fmla="*/ 1268049 h 1267968"/>
                <a:gd name="connsiteX13" fmla="*/ 847021 w 845312"/>
                <a:gd name="connsiteY13" fmla="*/ 1057697 h 1267968"/>
                <a:gd name="connsiteX14" fmla="*/ 216288 w 845312"/>
                <a:gd name="connsiteY14" fmla="*/ 1057859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5312" h="1267968">
                  <a:moveTo>
                    <a:pt x="216288" y="1057859"/>
                  </a:moveTo>
                  <a:lnTo>
                    <a:pt x="216288" y="6096"/>
                  </a:lnTo>
                  <a:lnTo>
                    <a:pt x="6098" y="6096"/>
                  </a:lnTo>
                  <a:lnTo>
                    <a:pt x="6098" y="1057859"/>
                  </a:lnTo>
                  <a:lnTo>
                    <a:pt x="6098" y="1057859"/>
                  </a:lnTo>
                  <a:cubicBezTo>
                    <a:pt x="6017" y="1077773"/>
                    <a:pt x="8699" y="1097605"/>
                    <a:pt x="14226" y="1116706"/>
                  </a:cubicBezTo>
                  <a:cubicBezTo>
                    <a:pt x="14632" y="1117925"/>
                    <a:pt x="14795" y="1119226"/>
                    <a:pt x="15201" y="1120364"/>
                  </a:cubicBezTo>
                  <a:cubicBezTo>
                    <a:pt x="15608" y="1121502"/>
                    <a:pt x="16502" y="1123859"/>
                    <a:pt x="17071" y="1125566"/>
                  </a:cubicBezTo>
                  <a:cubicBezTo>
                    <a:pt x="18777" y="1130605"/>
                    <a:pt x="20566" y="1135563"/>
                    <a:pt x="22598" y="1140358"/>
                  </a:cubicBezTo>
                  <a:cubicBezTo>
                    <a:pt x="30157" y="1157915"/>
                    <a:pt x="40073" y="1174252"/>
                    <a:pt x="52021" y="1189126"/>
                  </a:cubicBezTo>
                  <a:cubicBezTo>
                    <a:pt x="71691" y="1213510"/>
                    <a:pt x="96481" y="1233262"/>
                    <a:pt x="124685" y="1246916"/>
                  </a:cubicBezTo>
                  <a:cubicBezTo>
                    <a:pt x="153215" y="1260734"/>
                    <a:pt x="184426" y="1267968"/>
                    <a:pt x="216125" y="1268049"/>
                  </a:cubicBezTo>
                  <a:lnTo>
                    <a:pt x="776957" y="1268049"/>
                  </a:lnTo>
                  <a:lnTo>
                    <a:pt x="847021" y="1057697"/>
                  </a:lnTo>
                  <a:lnTo>
                    <a:pt x="216288" y="105785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C9E819D1-EFDC-46F5-BB64-284340F9B5BF}"/>
                </a:ext>
              </a:extLst>
            </p:cNvPr>
            <p:cNvSpPr/>
            <p:nvPr/>
          </p:nvSpPr>
          <p:spPr>
            <a:xfrm>
              <a:off x="-6096" y="2794284"/>
              <a:ext cx="959104" cy="1267968"/>
            </a:xfrm>
            <a:custGeom>
              <a:avLst/>
              <a:gdLst>
                <a:gd name="connsiteX0" fmla="*/ 818815 w 959104"/>
                <a:gd name="connsiteY0" fmla="*/ 411764 h 1267968"/>
                <a:gd name="connsiteX1" fmla="*/ 818815 w 959104"/>
                <a:gd name="connsiteY1" fmla="*/ 285699 h 1267968"/>
                <a:gd name="connsiteX2" fmla="*/ 539130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367 w 959104"/>
                <a:gd name="connsiteY5" fmla="*/ 1267399 h 1267968"/>
                <a:gd name="connsiteX6" fmla="*/ 532140 w 959104"/>
                <a:gd name="connsiteY6" fmla="*/ 1267399 h 1267968"/>
                <a:gd name="connsiteX7" fmla="*/ 953821 w 959104"/>
                <a:gd name="connsiteY7" fmla="*/ 892861 h 1267968"/>
                <a:gd name="connsiteX8" fmla="*/ 603260 w 959104"/>
                <a:gd name="connsiteY8" fmla="*/ 530596 h 1267968"/>
                <a:gd name="connsiteX9" fmla="*/ 218562 w 959104"/>
                <a:gd name="connsiteY9" fmla="*/ 531490 h 1267968"/>
                <a:gd name="connsiteX10" fmla="*/ 424282 w 959104"/>
                <a:gd name="connsiteY10" fmla="*/ 737210 h 1267968"/>
                <a:gd name="connsiteX11" fmla="*/ 424932 w 959104"/>
                <a:gd name="connsiteY11" fmla="*/ 737210 h 1267968"/>
                <a:gd name="connsiteX12" fmla="*/ 585785 w 959104"/>
                <a:gd name="connsiteY12" fmla="*/ 737210 h 1267968"/>
                <a:gd name="connsiteX13" fmla="*/ 758261 w 959104"/>
                <a:gd name="connsiteY13" fmla="*/ 889203 h 1267968"/>
                <a:gd name="connsiteX14" fmla="*/ 606268 w 959104"/>
                <a:gd name="connsiteY14" fmla="*/ 1061679 h 1267968"/>
                <a:gd name="connsiteX15" fmla="*/ 585704 w 959104"/>
                <a:gd name="connsiteY15" fmla="*/ 1061679 h 1267968"/>
                <a:gd name="connsiteX16" fmla="*/ 216530 w 959104"/>
                <a:gd name="connsiteY16" fmla="*/ 1061679 h 1267968"/>
                <a:gd name="connsiteX17" fmla="*/ 216530 w 959104"/>
                <a:gd name="connsiteY17" fmla="*/ 211653 h 1267968"/>
                <a:gd name="connsiteX18" fmla="*/ 467685 w 959104"/>
                <a:gd name="connsiteY18" fmla="*/ 211653 h 1267968"/>
                <a:gd name="connsiteX19" fmla="*/ 612689 w 959104"/>
                <a:gd name="connsiteY19" fmla="*/ 356575 h 1267968"/>
                <a:gd name="connsiteX20" fmla="*/ 612689 w 959104"/>
                <a:gd name="connsiteY20" fmla="*/ 530352 h 1267968"/>
                <a:gd name="connsiteX21" fmla="*/ 818815 w 959104"/>
                <a:gd name="connsiteY21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9104" h="1267968">
                  <a:moveTo>
                    <a:pt x="818815" y="411764"/>
                  </a:moveTo>
                  <a:lnTo>
                    <a:pt x="818815" y="285699"/>
                  </a:lnTo>
                  <a:cubicBezTo>
                    <a:pt x="818815" y="131267"/>
                    <a:pt x="693562" y="6096"/>
                    <a:pt x="539130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18" y="1267318"/>
                    <a:pt x="216367" y="1267399"/>
                  </a:cubicBezTo>
                  <a:lnTo>
                    <a:pt x="532140" y="1267399"/>
                  </a:lnTo>
                  <a:cubicBezTo>
                    <a:pt x="807436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260" y="530596"/>
                  </a:cubicBezTo>
                  <a:lnTo>
                    <a:pt x="218562" y="531490"/>
                  </a:lnTo>
                  <a:cubicBezTo>
                    <a:pt x="218562" y="645119"/>
                    <a:pt x="310652" y="737210"/>
                    <a:pt x="424282" y="737210"/>
                  </a:cubicBezTo>
                  <a:cubicBezTo>
                    <a:pt x="424525" y="737210"/>
                    <a:pt x="424688" y="737210"/>
                    <a:pt x="424932" y="737210"/>
                  </a:cubicBezTo>
                  <a:lnTo>
                    <a:pt x="585785" y="737210"/>
                  </a:lnTo>
                  <a:cubicBezTo>
                    <a:pt x="675356" y="731520"/>
                    <a:pt x="752653" y="799551"/>
                    <a:pt x="758261" y="889203"/>
                  </a:cubicBezTo>
                  <a:cubicBezTo>
                    <a:pt x="763951" y="978774"/>
                    <a:pt x="695919" y="1056071"/>
                    <a:pt x="606268" y="1061679"/>
                  </a:cubicBezTo>
                  <a:cubicBezTo>
                    <a:pt x="599440" y="1062086"/>
                    <a:pt x="592531" y="1062086"/>
                    <a:pt x="585704" y="1061679"/>
                  </a:cubicBezTo>
                  <a:lnTo>
                    <a:pt x="216530" y="1061679"/>
                  </a:lnTo>
                  <a:lnTo>
                    <a:pt x="216530" y="211653"/>
                  </a:lnTo>
                  <a:lnTo>
                    <a:pt x="467685" y="211653"/>
                  </a:lnTo>
                  <a:cubicBezTo>
                    <a:pt x="547014" y="213441"/>
                    <a:pt x="610901" y="277246"/>
                    <a:pt x="612689" y="356575"/>
                  </a:cubicBezTo>
                  <a:lnTo>
                    <a:pt x="612689" y="530352"/>
                  </a:lnTo>
                  <a:lnTo>
                    <a:pt x="818815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0149797-42D2-4DD2-95CA-ED3E5509B74F}"/>
                </a:ext>
              </a:extLst>
            </p:cNvPr>
            <p:cNvSpPr/>
            <p:nvPr/>
          </p:nvSpPr>
          <p:spPr>
            <a:xfrm>
              <a:off x="2653792" y="2794284"/>
              <a:ext cx="959104" cy="1267968"/>
            </a:xfrm>
            <a:custGeom>
              <a:avLst/>
              <a:gdLst>
                <a:gd name="connsiteX0" fmla="*/ 818896 w 959104"/>
                <a:gd name="connsiteY0" fmla="*/ 411764 h 1267968"/>
                <a:gd name="connsiteX1" fmla="*/ 818896 w 959104"/>
                <a:gd name="connsiteY1" fmla="*/ 285699 h 1267968"/>
                <a:gd name="connsiteX2" fmla="*/ 539212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449 w 959104"/>
                <a:gd name="connsiteY5" fmla="*/ 1267399 h 1267968"/>
                <a:gd name="connsiteX6" fmla="*/ 532222 w 959104"/>
                <a:gd name="connsiteY6" fmla="*/ 1267399 h 1267968"/>
                <a:gd name="connsiteX7" fmla="*/ 953821 w 959104"/>
                <a:gd name="connsiteY7" fmla="*/ 892861 h 1267968"/>
                <a:gd name="connsiteX8" fmla="*/ 603342 w 959104"/>
                <a:gd name="connsiteY8" fmla="*/ 530596 h 1267968"/>
                <a:gd name="connsiteX9" fmla="*/ 218643 w 959104"/>
                <a:gd name="connsiteY9" fmla="*/ 531490 h 1267968"/>
                <a:gd name="connsiteX10" fmla="*/ 424363 w 959104"/>
                <a:gd name="connsiteY10" fmla="*/ 737210 h 1267968"/>
                <a:gd name="connsiteX11" fmla="*/ 424932 w 959104"/>
                <a:gd name="connsiteY11" fmla="*/ 737210 h 1267968"/>
                <a:gd name="connsiteX12" fmla="*/ 585866 w 959104"/>
                <a:gd name="connsiteY12" fmla="*/ 737210 h 1267968"/>
                <a:gd name="connsiteX13" fmla="*/ 737860 w 959104"/>
                <a:gd name="connsiteY13" fmla="*/ 909686 h 1267968"/>
                <a:gd name="connsiteX14" fmla="*/ 585866 w 959104"/>
                <a:gd name="connsiteY14" fmla="*/ 1061679 h 1267968"/>
                <a:gd name="connsiteX15" fmla="*/ 216611 w 959104"/>
                <a:gd name="connsiteY15" fmla="*/ 1061679 h 1267968"/>
                <a:gd name="connsiteX16" fmla="*/ 216611 w 959104"/>
                <a:gd name="connsiteY16" fmla="*/ 211653 h 1267968"/>
                <a:gd name="connsiteX17" fmla="*/ 467766 w 959104"/>
                <a:gd name="connsiteY17" fmla="*/ 211653 h 1267968"/>
                <a:gd name="connsiteX18" fmla="*/ 612770 w 959104"/>
                <a:gd name="connsiteY18" fmla="*/ 356575 h 1267968"/>
                <a:gd name="connsiteX19" fmla="*/ 612770 w 959104"/>
                <a:gd name="connsiteY19" fmla="*/ 530352 h 1267968"/>
                <a:gd name="connsiteX20" fmla="*/ 818896 w 959104"/>
                <a:gd name="connsiteY20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9104" h="1267968">
                  <a:moveTo>
                    <a:pt x="818896" y="411764"/>
                  </a:moveTo>
                  <a:lnTo>
                    <a:pt x="818896" y="285699"/>
                  </a:lnTo>
                  <a:cubicBezTo>
                    <a:pt x="818896" y="131267"/>
                    <a:pt x="693644" y="6096"/>
                    <a:pt x="539212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99" y="1267399"/>
                    <a:pt x="216449" y="1267399"/>
                  </a:cubicBezTo>
                  <a:lnTo>
                    <a:pt x="532222" y="1267399"/>
                  </a:lnTo>
                  <a:cubicBezTo>
                    <a:pt x="807517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342" y="530596"/>
                  </a:cubicBezTo>
                  <a:lnTo>
                    <a:pt x="218643" y="531490"/>
                  </a:lnTo>
                  <a:cubicBezTo>
                    <a:pt x="218643" y="645119"/>
                    <a:pt x="310734" y="737210"/>
                    <a:pt x="424363" y="737210"/>
                  </a:cubicBezTo>
                  <a:cubicBezTo>
                    <a:pt x="424526" y="737210"/>
                    <a:pt x="424769" y="737210"/>
                    <a:pt x="424932" y="737210"/>
                  </a:cubicBezTo>
                  <a:lnTo>
                    <a:pt x="585866" y="737210"/>
                  </a:lnTo>
                  <a:cubicBezTo>
                    <a:pt x="675437" y="742899"/>
                    <a:pt x="743468" y="820115"/>
                    <a:pt x="737860" y="909686"/>
                  </a:cubicBezTo>
                  <a:cubicBezTo>
                    <a:pt x="732658" y="991372"/>
                    <a:pt x="667553" y="1056477"/>
                    <a:pt x="585866" y="1061679"/>
                  </a:cubicBezTo>
                  <a:lnTo>
                    <a:pt x="216611" y="1061679"/>
                  </a:lnTo>
                  <a:lnTo>
                    <a:pt x="216611" y="211653"/>
                  </a:lnTo>
                  <a:lnTo>
                    <a:pt x="467766" y="211653"/>
                  </a:lnTo>
                  <a:cubicBezTo>
                    <a:pt x="547096" y="213441"/>
                    <a:pt x="610982" y="277246"/>
                    <a:pt x="612770" y="356575"/>
                  </a:cubicBezTo>
                  <a:lnTo>
                    <a:pt x="612770" y="530352"/>
                  </a:lnTo>
                  <a:lnTo>
                    <a:pt x="818896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8DF37A24-CC71-4097-8BA6-77D08EB83D1C}"/>
                </a:ext>
              </a:extLst>
            </p:cNvPr>
            <p:cNvSpPr/>
            <p:nvPr/>
          </p:nvSpPr>
          <p:spPr>
            <a:xfrm>
              <a:off x="5297343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39FDEB6F-3E1A-45DB-8175-3F01F9D4A48C}"/>
                </a:ext>
              </a:extLst>
            </p:cNvPr>
            <p:cNvSpPr/>
            <p:nvPr/>
          </p:nvSpPr>
          <p:spPr>
            <a:xfrm>
              <a:off x="5507695" y="2793634"/>
              <a:ext cx="487680" cy="1267968"/>
            </a:xfrm>
            <a:custGeom>
              <a:avLst/>
              <a:gdLst>
                <a:gd name="connsiteX0" fmla="*/ 426557 w 487680"/>
                <a:gd name="connsiteY0" fmla="*/ 1268375 h 1267968"/>
                <a:gd name="connsiteX1" fmla="*/ 485323 w 487680"/>
                <a:gd name="connsiteY1" fmla="*/ 1268375 h 1267968"/>
                <a:gd name="connsiteX2" fmla="*/ 248067 w 487680"/>
                <a:gd name="connsiteY2" fmla="*/ 154838 h 1267968"/>
                <a:gd name="connsiteX3" fmla="*/ 64861 w 487680"/>
                <a:gd name="connsiteY3" fmla="*/ 6096 h 1267968"/>
                <a:gd name="connsiteX4" fmla="*/ 6096 w 487680"/>
                <a:gd name="connsiteY4" fmla="*/ 6096 h 1267968"/>
                <a:gd name="connsiteX5" fmla="*/ 243352 w 487680"/>
                <a:gd name="connsiteY5" fmla="*/ 1119632 h 1267968"/>
                <a:gd name="connsiteX6" fmla="*/ 426557 w 487680"/>
                <a:gd name="connsiteY6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680" h="1267968">
                  <a:moveTo>
                    <a:pt x="426557" y="1268375"/>
                  </a:moveTo>
                  <a:lnTo>
                    <a:pt x="485323" y="1268375"/>
                  </a:lnTo>
                  <a:lnTo>
                    <a:pt x="248067" y="154838"/>
                  </a:lnTo>
                  <a:cubicBezTo>
                    <a:pt x="229535" y="68356"/>
                    <a:pt x="153294" y="6421"/>
                    <a:pt x="64861" y="6096"/>
                  </a:cubicBezTo>
                  <a:lnTo>
                    <a:pt x="6096" y="6096"/>
                  </a:lnTo>
                  <a:lnTo>
                    <a:pt x="243352" y="1119632"/>
                  </a:lnTo>
                  <a:cubicBezTo>
                    <a:pt x="261803" y="1206114"/>
                    <a:pt x="338125" y="1267887"/>
                    <a:pt x="426557" y="126796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8A05D280-CC50-41D2-A6B3-E8E86E0E8B7B}"/>
                </a:ext>
              </a:extLst>
            </p:cNvPr>
            <p:cNvSpPr/>
            <p:nvPr/>
          </p:nvSpPr>
          <p:spPr>
            <a:xfrm>
              <a:off x="5986922" y="2794284"/>
              <a:ext cx="487680" cy="1267968"/>
            </a:xfrm>
            <a:custGeom>
              <a:avLst/>
              <a:gdLst>
                <a:gd name="connsiteX0" fmla="*/ 243271 w 487680"/>
                <a:gd name="connsiteY0" fmla="*/ 154595 h 1267968"/>
                <a:gd name="connsiteX1" fmla="*/ 6096 w 487680"/>
                <a:gd name="connsiteY1" fmla="*/ 1268131 h 1267968"/>
                <a:gd name="connsiteX2" fmla="*/ 216367 w 487680"/>
                <a:gd name="connsiteY2" fmla="*/ 1268131 h 1267968"/>
                <a:gd name="connsiteX3" fmla="*/ 485323 w 487680"/>
                <a:gd name="connsiteY3" fmla="*/ 6096 h 1267968"/>
                <a:gd name="connsiteX4" fmla="*/ 426557 w 487680"/>
                <a:gd name="connsiteY4" fmla="*/ 6096 h 1267968"/>
                <a:gd name="connsiteX5" fmla="*/ 243271 w 487680"/>
                <a:gd name="connsiteY5" fmla="*/ 155001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680" h="1267968">
                  <a:moveTo>
                    <a:pt x="243271" y="154595"/>
                  </a:moveTo>
                  <a:lnTo>
                    <a:pt x="6096" y="1268131"/>
                  </a:lnTo>
                  <a:lnTo>
                    <a:pt x="216367" y="1268131"/>
                  </a:lnTo>
                  <a:lnTo>
                    <a:pt x="485323" y="6096"/>
                  </a:lnTo>
                  <a:lnTo>
                    <a:pt x="426557" y="6096"/>
                  </a:lnTo>
                  <a:cubicBezTo>
                    <a:pt x="338043" y="6421"/>
                    <a:pt x="261722" y="68438"/>
                    <a:pt x="243271" y="1550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1AA24C91-F3A7-405F-8983-52ACEC3DB0CC}"/>
                </a:ext>
              </a:extLst>
            </p:cNvPr>
            <p:cNvSpPr/>
            <p:nvPr/>
          </p:nvSpPr>
          <p:spPr>
            <a:xfrm>
              <a:off x="6466149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1C334B8D-B87D-4E29-B11B-112D98CE60E9}"/>
                </a:ext>
              </a:extLst>
            </p:cNvPr>
            <p:cNvSpPr/>
            <p:nvPr/>
          </p:nvSpPr>
          <p:spPr>
            <a:xfrm>
              <a:off x="9815617" y="2776728"/>
              <a:ext cx="950976" cy="1300480"/>
            </a:xfrm>
            <a:custGeom>
              <a:avLst/>
              <a:gdLst>
                <a:gd name="connsiteX0" fmla="*/ 889935 w 950976"/>
                <a:gd name="connsiteY0" fmla="*/ 286350 h 1300480"/>
                <a:gd name="connsiteX1" fmla="*/ 285618 w 950976"/>
                <a:gd name="connsiteY1" fmla="*/ 417779 h 1300480"/>
                <a:gd name="connsiteX2" fmla="*/ 417047 w 950976"/>
                <a:gd name="connsiteY2" fmla="*/ 1022096 h 1300480"/>
                <a:gd name="connsiteX3" fmla="*/ 653410 w 950976"/>
                <a:gd name="connsiteY3" fmla="*/ 1091509 h 1300480"/>
                <a:gd name="connsiteX4" fmla="*/ 927242 w 950976"/>
                <a:gd name="connsiteY4" fmla="*/ 997712 h 1300480"/>
                <a:gd name="connsiteX5" fmla="*/ 927242 w 950976"/>
                <a:gd name="connsiteY5" fmla="*/ 1240170 h 1300480"/>
                <a:gd name="connsiteX6" fmla="*/ 653736 w 950976"/>
                <a:gd name="connsiteY6" fmla="*/ 1301862 h 1300480"/>
                <a:gd name="connsiteX7" fmla="*/ 6096 w 950976"/>
                <a:gd name="connsiteY7" fmla="*/ 653735 h 1300480"/>
                <a:gd name="connsiteX8" fmla="*/ 654304 w 950976"/>
                <a:gd name="connsiteY8" fmla="*/ 6096 h 1300480"/>
                <a:gd name="connsiteX9" fmla="*/ 948050 w 950976"/>
                <a:gd name="connsiteY9" fmla="*/ 76647 h 1300480"/>
                <a:gd name="connsiteX10" fmla="*/ 889935 w 950976"/>
                <a:gd name="connsiteY10" fmla="*/ 28635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0976" h="1300480">
                  <a:moveTo>
                    <a:pt x="889935" y="286350"/>
                  </a:moveTo>
                  <a:cubicBezTo>
                    <a:pt x="686735" y="155814"/>
                    <a:pt x="416235" y="214661"/>
                    <a:pt x="285618" y="417779"/>
                  </a:cubicBezTo>
                  <a:cubicBezTo>
                    <a:pt x="155082" y="620979"/>
                    <a:pt x="213929" y="891479"/>
                    <a:pt x="417047" y="1022096"/>
                  </a:cubicBezTo>
                  <a:cubicBezTo>
                    <a:pt x="487599" y="1067369"/>
                    <a:pt x="569610" y="1091509"/>
                    <a:pt x="653410" y="1091509"/>
                  </a:cubicBezTo>
                  <a:cubicBezTo>
                    <a:pt x="752571" y="1091753"/>
                    <a:pt x="849051" y="1058753"/>
                    <a:pt x="927242" y="997712"/>
                  </a:cubicBezTo>
                  <a:lnTo>
                    <a:pt x="927242" y="1240170"/>
                  </a:lnTo>
                  <a:cubicBezTo>
                    <a:pt x="841817" y="1280892"/>
                    <a:pt x="748345" y="1302024"/>
                    <a:pt x="653736" y="1301862"/>
                  </a:cubicBezTo>
                  <a:cubicBezTo>
                    <a:pt x="295941" y="1301699"/>
                    <a:pt x="5933" y="1011530"/>
                    <a:pt x="6096" y="653735"/>
                  </a:cubicBezTo>
                  <a:cubicBezTo>
                    <a:pt x="6259" y="295941"/>
                    <a:pt x="296428" y="5934"/>
                    <a:pt x="654304" y="6096"/>
                  </a:cubicBezTo>
                  <a:cubicBezTo>
                    <a:pt x="756391" y="6096"/>
                    <a:pt x="857097" y="30318"/>
                    <a:pt x="948050" y="76647"/>
                  </a:cubicBezTo>
                  <a:lnTo>
                    <a:pt x="889935" y="2863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4C28D3CC-ADD1-4281-B040-5B48061D5316}"/>
                </a:ext>
              </a:extLst>
            </p:cNvPr>
            <p:cNvSpPr/>
            <p:nvPr/>
          </p:nvSpPr>
          <p:spPr>
            <a:xfrm>
              <a:off x="6886773" y="2794041"/>
              <a:ext cx="1276096" cy="1267968"/>
            </a:xfrm>
            <a:custGeom>
              <a:avLst/>
              <a:gdLst>
                <a:gd name="connsiteX0" fmla="*/ 1060135 w 1276096"/>
                <a:gd name="connsiteY0" fmla="*/ 1267968 h 1267968"/>
                <a:gd name="connsiteX1" fmla="*/ 1273007 w 1276096"/>
                <a:gd name="connsiteY1" fmla="*/ 1267968 h 1267968"/>
                <a:gd name="connsiteX2" fmla="*/ 900501 w 1276096"/>
                <a:gd name="connsiteY2" fmla="*/ 149962 h 1267968"/>
                <a:gd name="connsiteX3" fmla="*/ 700959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8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1 w 1276096"/>
                <a:gd name="connsiteY12" fmla="*/ 6096 h 1267968"/>
                <a:gd name="connsiteX13" fmla="*/ 1060135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135" y="1267968"/>
                  </a:moveTo>
                  <a:lnTo>
                    <a:pt x="1273007" y="1267968"/>
                  </a:lnTo>
                  <a:lnTo>
                    <a:pt x="900501" y="149962"/>
                  </a:lnTo>
                  <a:cubicBezTo>
                    <a:pt x="871891" y="64049"/>
                    <a:pt x="791505" y="6096"/>
                    <a:pt x="700959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8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1" y="6096"/>
                  </a:lnTo>
                  <a:lnTo>
                    <a:pt x="1060135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6081BC6A-D310-4826-AE09-61EC5E3E9BB0}"/>
                </a:ext>
              </a:extLst>
            </p:cNvPr>
            <p:cNvSpPr/>
            <p:nvPr/>
          </p:nvSpPr>
          <p:spPr>
            <a:xfrm>
              <a:off x="10918749" y="2794041"/>
              <a:ext cx="1276096" cy="1267968"/>
            </a:xfrm>
            <a:custGeom>
              <a:avLst/>
              <a:gdLst>
                <a:gd name="connsiteX0" fmla="*/ 1060380 w 1276096"/>
                <a:gd name="connsiteY0" fmla="*/ 1267968 h 1267968"/>
                <a:gd name="connsiteX1" fmla="*/ 1273251 w 1276096"/>
                <a:gd name="connsiteY1" fmla="*/ 1267968 h 1267968"/>
                <a:gd name="connsiteX2" fmla="*/ 900420 w 1276096"/>
                <a:gd name="connsiteY2" fmla="*/ 149962 h 1267968"/>
                <a:gd name="connsiteX3" fmla="*/ 700877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9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2 w 1276096"/>
                <a:gd name="connsiteY12" fmla="*/ 6096 h 1267968"/>
                <a:gd name="connsiteX13" fmla="*/ 1060380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380" y="1267968"/>
                  </a:moveTo>
                  <a:lnTo>
                    <a:pt x="1273251" y="1267968"/>
                  </a:lnTo>
                  <a:lnTo>
                    <a:pt x="900420" y="149962"/>
                  </a:lnTo>
                  <a:cubicBezTo>
                    <a:pt x="871809" y="64049"/>
                    <a:pt x="791423" y="6096"/>
                    <a:pt x="700877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9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2" y="6096"/>
                  </a:lnTo>
                  <a:lnTo>
                    <a:pt x="1060380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57474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7" grpId="0"/>
      <p:bldP spid="27" grpId="1"/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1"/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_Esquema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71D26BB5-4367-F151-78AC-D3DDE710C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4846" y="3293706"/>
            <a:ext cx="5992780" cy="1325563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el estilo de título del modelo global</a:t>
            </a:r>
            <a:endParaRPr lang="pt-PT" dirty="0"/>
          </a:p>
        </p:txBody>
      </p:sp>
      <p:sp>
        <p:nvSpPr>
          <p:cNvPr id="7" name="Marcador de Posição do Texto 8">
            <a:extLst>
              <a:ext uri="{FF2B5EF4-FFF2-40B4-BE49-F238E27FC236}">
                <a16:creationId xmlns:a16="http://schemas.microsoft.com/office/drawing/2014/main" id="{B06BFFF6-C579-582C-512F-2C8C99E2F1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84845" y="4809252"/>
            <a:ext cx="5992781" cy="56051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s-ES" dirty="0"/>
              <a:t>Inserta el subtítulo de la presentación</a:t>
            </a:r>
            <a:endParaRPr lang="pt-PT" dirty="0"/>
          </a:p>
        </p:txBody>
      </p:sp>
      <p:sp>
        <p:nvSpPr>
          <p:cNvPr id="8" name="Marcador de Posição do Texto 8">
            <a:extLst>
              <a:ext uri="{FF2B5EF4-FFF2-40B4-BE49-F238E27FC236}">
                <a16:creationId xmlns:a16="http://schemas.microsoft.com/office/drawing/2014/main" id="{E94D8517-E8C6-7524-CE45-59DD71C9D9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4845" y="6050902"/>
            <a:ext cx="2866053" cy="261256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otra información secundaria</a:t>
            </a:r>
          </a:p>
        </p:txBody>
      </p:sp>
      <p:sp>
        <p:nvSpPr>
          <p:cNvPr id="9" name="Marcador de Posição do Texto 8">
            <a:extLst>
              <a:ext uri="{FF2B5EF4-FFF2-40B4-BE49-F238E27FC236}">
                <a16:creationId xmlns:a16="http://schemas.microsoft.com/office/drawing/2014/main" id="{A4118DBB-D737-37BA-7FD4-847A56CBA3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11573" y="6050902"/>
            <a:ext cx="2866053" cy="261256"/>
          </a:xfrm>
        </p:spPr>
        <p:txBody>
          <a:bodyPr anchor="ctr">
            <a:norm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 fecha</a:t>
            </a:r>
          </a:p>
        </p:txBody>
      </p:sp>
      <p:sp>
        <p:nvSpPr>
          <p:cNvPr id="10" name="Retângulo 205">
            <a:extLst>
              <a:ext uri="{FF2B5EF4-FFF2-40B4-BE49-F238E27FC236}">
                <a16:creationId xmlns:a16="http://schemas.microsoft.com/office/drawing/2014/main" id="{4C3AB0B7-415E-D357-ACDC-E0FB19BA3BC7}"/>
              </a:ext>
            </a:extLst>
          </p:cNvPr>
          <p:cNvSpPr/>
          <p:nvPr userDrawn="1"/>
        </p:nvSpPr>
        <p:spPr>
          <a:xfrm rot="5400000">
            <a:off x="5915013" y="2095370"/>
            <a:ext cx="821097" cy="2396673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5" name="Gráfico 2">
            <a:extLst>
              <a:ext uri="{FF2B5EF4-FFF2-40B4-BE49-F238E27FC236}">
                <a16:creationId xmlns:a16="http://schemas.microsoft.com/office/drawing/2014/main" id="{B9BDA75D-4D34-4031-9A85-F59CDA7BFCD6}"/>
              </a:ext>
            </a:extLst>
          </p:cNvPr>
          <p:cNvGrpSpPr/>
          <p:nvPr userDrawn="1"/>
        </p:nvGrpSpPr>
        <p:grpSpPr>
          <a:xfrm>
            <a:off x="856373" y="812654"/>
            <a:ext cx="3002916" cy="318309"/>
            <a:chOff x="0" y="2782824"/>
            <a:chExt cx="12192000" cy="1292352"/>
          </a:xfrm>
          <a:solidFill>
            <a:schemeClr val="tx1"/>
          </a:solidFill>
        </p:grpSpPr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5DE4FA54-9C15-4E7D-8FDC-4753EE79D41E}"/>
                </a:ext>
              </a:extLst>
            </p:cNvPr>
            <p:cNvSpPr/>
            <p:nvPr/>
          </p:nvSpPr>
          <p:spPr>
            <a:xfrm>
              <a:off x="3791306" y="2777053"/>
              <a:ext cx="1300480" cy="1300480"/>
            </a:xfrm>
            <a:custGeom>
              <a:avLst/>
              <a:gdLst>
                <a:gd name="connsiteX0" fmla="*/ 6096 w 1300480"/>
                <a:gd name="connsiteY0" fmla="*/ 653979 h 1300480"/>
                <a:gd name="connsiteX1" fmla="*/ 653979 w 1300480"/>
                <a:gd name="connsiteY1" fmla="*/ 6096 h 1300480"/>
                <a:gd name="connsiteX2" fmla="*/ 1301862 w 1300480"/>
                <a:gd name="connsiteY2" fmla="*/ 653979 h 1300480"/>
                <a:gd name="connsiteX3" fmla="*/ 653979 w 1300480"/>
                <a:gd name="connsiteY3" fmla="*/ 1301862 h 1300480"/>
                <a:gd name="connsiteX4" fmla="*/ 653898 w 1300480"/>
                <a:gd name="connsiteY4" fmla="*/ 1301862 h 1300480"/>
                <a:gd name="connsiteX5" fmla="*/ 6096 w 1300480"/>
                <a:gd name="connsiteY5" fmla="*/ 654060 h 1300480"/>
                <a:gd name="connsiteX6" fmla="*/ 6096 w 1300480"/>
                <a:gd name="connsiteY6" fmla="*/ 654060 h 1300480"/>
                <a:gd name="connsiteX7" fmla="*/ 653898 w 1300480"/>
                <a:gd name="connsiteY7" fmla="*/ 1091184 h 1300480"/>
                <a:gd name="connsiteX8" fmla="*/ 1091265 w 1300480"/>
                <a:gd name="connsiteY8" fmla="*/ 653979 h 1300480"/>
                <a:gd name="connsiteX9" fmla="*/ 654060 w 1300480"/>
                <a:gd name="connsiteY9" fmla="*/ 216611 h 1300480"/>
                <a:gd name="connsiteX10" fmla="*/ 216692 w 1300480"/>
                <a:gd name="connsiteY10" fmla="*/ 653816 h 1300480"/>
                <a:gd name="connsiteX11" fmla="*/ 216692 w 1300480"/>
                <a:gd name="connsiteY11" fmla="*/ 653979 h 1300480"/>
                <a:gd name="connsiteX12" fmla="*/ 653898 w 1300480"/>
                <a:gd name="connsiteY12" fmla="*/ 1091184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0480" h="1300480">
                  <a:moveTo>
                    <a:pt x="6096" y="653979"/>
                  </a:moveTo>
                  <a:cubicBezTo>
                    <a:pt x="6096" y="296184"/>
                    <a:pt x="296184" y="6096"/>
                    <a:pt x="653979" y="6096"/>
                  </a:cubicBezTo>
                  <a:cubicBezTo>
                    <a:pt x="1011773" y="6096"/>
                    <a:pt x="1301862" y="296184"/>
                    <a:pt x="1301862" y="653979"/>
                  </a:cubicBezTo>
                  <a:cubicBezTo>
                    <a:pt x="1301862" y="1011773"/>
                    <a:pt x="1011773" y="1301862"/>
                    <a:pt x="653979" y="1301862"/>
                  </a:cubicBezTo>
                  <a:lnTo>
                    <a:pt x="653898" y="1301862"/>
                  </a:lnTo>
                  <a:cubicBezTo>
                    <a:pt x="296103" y="1301862"/>
                    <a:pt x="6096" y="1011855"/>
                    <a:pt x="6096" y="654060"/>
                  </a:cubicBezTo>
                  <a:lnTo>
                    <a:pt x="6096" y="654060"/>
                  </a:lnTo>
                  <a:moveTo>
                    <a:pt x="653898" y="1091184"/>
                  </a:moveTo>
                  <a:cubicBezTo>
                    <a:pt x="895380" y="1091184"/>
                    <a:pt x="1091184" y="895462"/>
                    <a:pt x="1091265" y="653979"/>
                  </a:cubicBezTo>
                  <a:cubicBezTo>
                    <a:pt x="1091265" y="412496"/>
                    <a:pt x="895543" y="216692"/>
                    <a:pt x="654060" y="216611"/>
                  </a:cubicBezTo>
                  <a:cubicBezTo>
                    <a:pt x="412577" y="216611"/>
                    <a:pt x="216774" y="412333"/>
                    <a:pt x="216692" y="653816"/>
                  </a:cubicBezTo>
                  <a:lnTo>
                    <a:pt x="216692" y="653979"/>
                  </a:lnTo>
                  <a:cubicBezTo>
                    <a:pt x="216692" y="895462"/>
                    <a:pt x="412415" y="1091184"/>
                    <a:pt x="653898" y="10911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D9D36326-00C9-4547-852D-C1D939A78BA2}"/>
                </a:ext>
              </a:extLst>
            </p:cNvPr>
            <p:cNvSpPr/>
            <p:nvPr/>
          </p:nvSpPr>
          <p:spPr>
            <a:xfrm>
              <a:off x="1151981" y="2793797"/>
              <a:ext cx="219456" cy="1267968"/>
            </a:xfrm>
            <a:custGeom>
              <a:avLst/>
              <a:gdLst>
                <a:gd name="connsiteX0" fmla="*/ 216367 w 219456"/>
                <a:gd name="connsiteY0" fmla="*/ 6096 h 1267968"/>
                <a:gd name="connsiteX1" fmla="*/ 216367 w 219456"/>
                <a:gd name="connsiteY1" fmla="*/ 6096 h 1267968"/>
                <a:gd name="connsiteX2" fmla="*/ 216367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367 w 219456"/>
                <a:gd name="connsiteY5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456" h="1267968">
                  <a:moveTo>
                    <a:pt x="216367" y="6096"/>
                  </a:moveTo>
                  <a:lnTo>
                    <a:pt x="216367" y="6096"/>
                  </a:lnTo>
                  <a:lnTo>
                    <a:pt x="216367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218" y="6177"/>
                    <a:pt x="216367" y="609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2DF25E6C-21CC-4758-897D-634880EE099D}"/>
                </a:ext>
              </a:extLst>
            </p:cNvPr>
            <p:cNvSpPr/>
            <p:nvPr/>
          </p:nvSpPr>
          <p:spPr>
            <a:xfrm>
              <a:off x="9373128" y="2793797"/>
              <a:ext cx="219456" cy="1267968"/>
            </a:xfrm>
            <a:custGeom>
              <a:avLst/>
              <a:gdLst>
                <a:gd name="connsiteX0" fmla="*/ 216368 w 219456"/>
                <a:gd name="connsiteY0" fmla="*/ 6096 h 1267968"/>
                <a:gd name="connsiteX1" fmla="*/ 216368 w 219456"/>
                <a:gd name="connsiteY1" fmla="*/ 6096 h 1267968"/>
                <a:gd name="connsiteX2" fmla="*/ 216368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287 w 219456"/>
                <a:gd name="connsiteY5" fmla="*/ 6096 h 1267968"/>
                <a:gd name="connsiteX6" fmla="*/ 216368 w 219456"/>
                <a:gd name="connsiteY6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56" h="1267968">
                  <a:moveTo>
                    <a:pt x="216368" y="6096"/>
                  </a:moveTo>
                  <a:lnTo>
                    <a:pt x="216368" y="6096"/>
                  </a:lnTo>
                  <a:lnTo>
                    <a:pt x="216368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138" y="6177"/>
                    <a:pt x="216287" y="6096"/>
                  </a:cubicBezTo>
                  <a:lnTo>
                    <a:pt x="216368" y="6096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88534F05-82BB-49B6-9119-CFD7E45EF2D9}"/>
                </a:ext>
              </a:extLst>
            </p:cNvPr>
            <p:cNvSpPr/>
            <p:nvPr/>
          </p:nvSpPr>
          <p:spPr>
            <a:xfrm>
              <a:off x="8111012" y="2793878"/>
              <a:ext cx="1056640" cy="1267968"/>
            </a:xfrm>
            <a:custGeom>
              <a:avLst/>
              <a:gdLst>
                <a:gd name="connsiteX0" fmla="*/ 74046 w 1056640"/>
                <a:gd name="connsiteY0" fmla="*/ 6096 h 1267968"/>
                <a:gd name="connsiteX1" fmla="*/ 6096 w 1056640"/>
                <a:gd name="connsiteY1" fmla="*/ 216367 h 1267968"/>
                <a:gd name="connsiteX2" fmla="*/ 426802 w 1056640"/>
                <a:gd name="connsiteY2" fmla="*/ 216367 h 1267968"/>
                <a:gd name="connsiteX3" fmla="*/ 426802 w 1056640"/>
                <a:gd name="connsiteY3" fmla="*/ 1268131 h 1267968"/>
                <a:gd name="connsiteX4" fmla="*/ 637155 w 1056640"/>
                <a:gd name="connsiteY4" fmla="*/ 1268131 h 1267968"/>
                <a:gd name="connsiteX5" fmla="*/ 637155 w 1056640"/>
                <a:gd name="connsiteY5" fmla="*/ 216367 h 1267968"/>
                <a:gd name="connsiteX6" fmla="*/ 847507 w 1056640"/>
                <a:gd name="connsiteY6" fmla="*/ 216367 h 1267968"/>
                <a:gd name="connsiteX7" fmla="*/ 1057860 w 1056640"/>
                <a:gd name="connsiteY7" fmla="*/ 6096 h 1267968"/>
                <a:gd name="connsiteX8" fmla="*/ 74046 w 1056640"/>
                <a:gd name="connsiteY8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6640" h="1267968">
                  <a:moveTo>
                    <a:pt x="74046" y="6096"/>
                  </a:moveTo>
                  <a:lnTo>
                    <a:pt x="6096" y="216367"/>
                  </a:lnTo>
                  <a:lnTo>
                    <a:pt x="426802" y="216367"/>
                  </a:lnTo>
                  <a:lnTo>
                    <a:pt x="426802" y="1268131"/>
                  </a:lnTo>
                  <a:lnTo>
                    <a:pt x="637155" y="1268131"/>
                  </a:lnTo>
                  <a:lnTo>
                    <a:pt x="637155" y="216367"/>
                  </a:lnTo>
                  <a:lnTo>
                    <a:pt x="847507" y="216367"/>
                  </a:lnTo>
                  <a:cubicBezTo>
                    <a:pt x="963656" y="216367"/>
                    <a:pt x="1057779" y="122245"/>
                    <a:pt x="1057860" y="6096"/>
                  </a:cubicBezTo>
                  <a:lnTo>
                    <a:pt x="74046" y="6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8E9C6964-3A08-44CD-BBD8-0052A8CC4250}"/>
                </a:ext>
              </a:extLst>
            </p:cNvPr>
            <p:cNvSpPr/>
            <p:nvPr/>
          </p:nvSpPr>
          <p:spPr>
            <a:xfrm>
              <a:off x="1602108" y="2793797"/>
              <a:ext cx="845312" cy="1267968"/>
            </a:xfrm>
            <a:custGeom>
              <a:avLst/>
              <a:gdLst>
                <a:gd name="connsiteX0" fmla="*/ 216288 w 845312"/>
                <a:gd name="connsiteY0" fmla="*/ 1057859 h 1267968"/>
                <a:gd name="connsiteX1" fmla="*/ 216288 w 845312"/>
                <a:gd name="connsiteY1" fmla="*/ 6096 h 1267968"/>
                <a:gd name="connsiteX2" fmla="*/ 6098 w 845312"/>
                <a:gd name="connsiteY2" fmla="*/ 6096 h 1267968"/>
                <a:gd name="connsiteX3" fmla="*/ 6098 w 845312"/>
                <a:gd name="connsiteY3" fmla="*/ 1057859 h 1267968"/>
                <a:gd name="connsiteX4" fmla="*/ 6098 w 845312"/>
                <a:gd name="connsiteY4" fmla="*/ 1057859 h 1267968"/>
                <a:gd name="connsiteX5" fmla="*/ 14226 w 845312"/>
                <a:gd name="connsiteY5" fmla="*/ 1116706 h 1267968"/>
                <a:gd name="connsiteX6" fmla="*/ 15201 w 845312"/>
                <a:gd name="connsiteY6" fmla="*/ 1120364 h 1267968"/>
                <a:gd name="connsiteX7" fmla="*/ 17071 w 845312"/>
                <a:gd name="connsiteY7" fmla="*/ 1125566 h 1267968"/>
                <a:gd name="connsiteX8" fmla="*/ 22598 w 845312"/>
                <a:gd name="connsiteY8" fmla="*/ 1140358 h 1267968"/>
                <a:gd name="connsiteX9" fmla="*/ 52021 w 845312"/>
                <a:gd name="connsiteY9" fmla="*/ 1189126 h 1267968"/>
                <a:gd name="connsiteX10" fmla="*/ 124685 w 845312"/>
                <a:gd name="connsiteY10" fmla="*/ 1246916 h 1267968"/>
                <a:gd name="connsiteX11" fmla="*/ 216125 w 845312"/>
                <a:gd name="connsiteY11" fmla="*/ 1268049 h 1267968"/>
                <a:gd name="connsiteX12" fmla="*/ 776957 w 845312"/>
                <a:gd name="connsiteY12" fmla="*/ 1268049 h 1267968"/>
                <a:gd name="connsiteX13" fmla="*/ 847021 w 845312"/>
                <a:gd name="connsiteY13" fmla="*/ 1057697 h 1267968"/>
                <a:gd name="connsiteX14" fmla="*/ 216288 w 845312"/>
                <a:gd name="connsiteY14" fmla="*/ 1057859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5312" h="1267968">
                  <a:moveTo>
                    <a:pt x="216288" y="1057859"/>
                  </a:moveTo>
                  <a:lnTo>
                    <a:pt x="216288" y="6096"/>
                  </a:lnTo>
                  <a:lnTo>
                    <a:pt x="6098" y="6096"/>
                  </a:lnTo>
                  <a:lnTo>
                    <a:pt x="6098" y="1057859"/>
                  </a:lnTo>
                  <a:lnTo>
                    <a:pt x="6098" y="1057859"/>
                  </a:lnTo>
                  <a:cubicBezTo>
                    <a:pt x="6017" y="1077773"/>
                    <a:pt x="8699" y="1097605"/>
                    <a:pt x="14226" y="1116706"/>
                  </a:cubicBezTo>
                  <a:cubicBezTo>
                    <a:pt x="14632" y="1117925"/>
                    <a:pt x="14795" y="1119226"/>
                    <a:pt x="15201" y="1120364"/>
                  </a:cubicBezTo>
                  <a:cubicBezTo>
                    <a:pt x="15608" y="1121502"/>
                    <a:pt x="16502" y="1123859"/>
                    <a:pt x="17071" y="1125566"/>
                  </a:cubicBezTo>
                  <a:cubicBezTo>
                    <a:pt x="18777" y="1130605"/>
                    <a:pt x="20566" y="1135563"/>
                    <a:pt x="22598" y="1140358"/>
                  </a:cubicBezTo>
                  <a:cubicBezTo>
                    <a:pt x="30157" y="1157915"/>
                    <a:pt x="40073" y="1174252"/>
                    <a:pt x="52021" y="1189126"/>
                  </a:cubicBezTo>
                  <a:cubicBezTo>
                    <a:pt x="71691" y="1213510"/>
                    <a:pt x="96481" y="1233262"/>
                    <a:pt x="124685" y="1246916"/>
                  </a:cubicBezTo>
                  <a:cubicBezTo>
                    <a:pt x="153215" y="1260734"/>
                    <a:pt x="184426" y="1267968"/>
                    <a:pt x="216125" y="1268049"/>
                  </a:cubicBezTo>
                  <a:lnTo>
                    <a:pt x="776957" y="1268049"/>
                  </a:lnTo>
                  <a:lnTo>
                    <a:pt x="847021" y="1057697"/>
                  </a:lnTo>
                  <a:lnTo>
                    <a:pt x="216288" y="10578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84B05148-E6A5-4978-AA20-777D7A2DB10D}"/>
                </a:ext>
              </a:extLst>
            </p:cNvPr>
            <p:cNvSpPr/>
            <p:nvPr/>
          </p:nvSpPr>
          <p:spPr>
            <a:xfrm>
              <a:off x="-6096" y="2794284"/>
              <a:ext cx="959104" cy="1267968"/>
            </a:xfrm>
            <a:custGeom>
              <a:avLst/>
              <a:gdLst>
                <a:gd name="connsiteX0" fmla="*/ 818815 w 959104"/>
                <a:gd name="connsiteY0" fmla="*/ 411764 h 1267968"/>
                <a:gd name="connsiteX1" fmla="*/ 818815 w 959104"/>
                <a:gd name="connsiteY1" fmla="*/ 285699 h 1267968"/>
                <a:gd name="connsiteX2" fmla="*/ 539130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367 w 959104"/>
                <a:gd name="connsiteY5" fmla="*/ 1267399 h 1267968"/>
                <a:gd name="connsiteX6" fmla="*/ 532140 w 959104"/>
                <a:gd name="connsiteY6" fmla="*/ 1267399 h 1267968"/>
                <a:gd name="connsiteX7" fmla="*/ 953821 w 959104"/>
                <a:gd name="connsiteY7" fmla="*/ 892861 h 1267968"/>
                <a:gd name="connsiteX8" fmla="*/ 603260 w 959104"/>
                <a:gd name="connsiteY8" fmla="*/ 530596 h 1267968"/>
                <a:gd name="connsiteX9" fmla="*/ 218562 w 959104"/>
                <a:gd name="connsiteY9" fmla="*/ 531490 h 1267968"/>
                <a:gd name="connsiteX10" fmla="*/ 424282 w 959104"/>
                <a:gd name="connsiteY10" fmla="*/ 737210 h 1267968"/>
                <a:gd name="connsiteX11" fmla="*/ 424932 w 959104"/>
                <a:gd name="connsiteY11" fmla="*/ 737210 h 1267968"/>
                <a:gd name="connsiteX12" fmla="*/ 585785 w 959104"/>
                <a:gd name="connsiteY12" fmla="*/ 737210 h 1267968"/>
                <a:gd name="connsiteX13" fmla="*/ 758261 w 959104"/>
                <a:gd name="connsiteY13" fmla="*/ 889203 h 1267968"/>
                <a:gd name="connsiteX14" fmla="*/ 606268 w 959104"/>
                <a:gd name="connsiteY14" fmla="*/ 1061679 h 1267968"/>
                <a:gd name="connsiteX15" fmla="*/ 585704 w 959104"/>
                <a:gd name="connsiteY15" fmla="*/ 1061679 h 1267968"/>
                <a:gd name="connsiteX16" fmla="*/ 216530 w 959104"/>
                <a:gd name="connsiteY16" fmla="*/ 1061679 h 1267968"/>
                <a:gd name="connsiteX17" fmla="*/ 216530 w 959104"/>
                <a:gd name="connsiteY17" fmla="*/ 211653 h 1267968"/>
                <a:gd name="connsiteX18" fmla="*/ 467685 w 959104"/>
                <a:gd name="connsiteY18" fmla="*/ 211653 h 1267968"/>
                <a:gd name="connsiteX19" fmla="*/ 612689 w 959104"/>
                <a:gd name="connsiteY19" fmla="*/ 356575 h 1267968"/>
                <a:gd name="connsiteX20" fmla="*/ 612689 w 959104"/>
                <a:gd name="connsiteY20" fmla="*/ 530352 h 1267968"/>
                <a:gd name="connsiteX21" fmla="*/ 818815 w 959104"/>
                <a:gd name="connsiteY21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9104" h="1267968">
                  <a:moveTo>
                    <a:pt x="818815" y="411764"/>
                  </a:moveTo>
                  <a:lnTo>
                    <a:pt x="818815" y="285699"/>
                  </a:lnTo>
                  <a:cubicBezTo>
                    <a:pt x="818815" y="131267"/>
                    <a:pt x="693562" y="6096"/>
                    <a:pt x="539130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18" y="1267318"/>
                    <a:pt x="216367" y="1267399"/>
                  </a:cubicBezTo>
                  <a:lnTo>
                    <a:pt x="532140" y="1267399"/>
                  </a:lnTo>
                  <a:cubicBezTo>
                    <a:pt x="807436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260" y="530596"/>
                  </a:cubicBezTo>
                  <a:lnTo>
                    <a:pt x="218562" y="531490"/>
                  </a:lnTo>
                  <a:cubicBezTo>
                    <a:pt x="218562" y="645119"/>
                    <a:pt x="310652" y="737210"/>
                    <a:pt x="424282" y="737210"/>
                  </a:cubicBezTo>
                  <a:cubicBezTo>
                    <a:pt x="424525" y="737210"/>
                    <a:pt x="424688" y="737210"/>
                    <a:pt x="424932" y="737210"/>
                  </a:cubicBezTo>
                  <a:lnTo>
                    <a:pt x="585785" y="737210"/>
                  </a:lnTo>
                  <a:cubicBezTo>
                    <a:pt x="675356" y="731520"/>
                    <a:pt x="752653" y="799551"/>
                    <a:pt x="758261" y="889203"/>
                  </a:cubicBezTo>
                  <a:cubicBezTo>
                    <a:pt x="763951" y="978774"/>
                    <a:pt x="695919" y="1056071"/>
                    <a:pt x="606268" y="1061679"/>
                  </a:cubicBezTo>
                  <a:cubicBezTo>
                    <a:pt x="599440" y="1062086"/>
                    <a:pt x="592531" y="1062086"/>
                    <a:pt x="585704" y="1061679"/>
                  </a:cubicBezTo>
                  <a:lnTo>
                    <a:pt x="216530" y="1061679"/>
                  </a:lnTo>
                  <a:lnTo>
                    <a:pt x="216530" y="211653"/>
                  </a:lnTo>
                  <a:lnTo>
                    <a:pt x="467685" y="211653"/>
                  </a:lnTo>
                  <a:cubicBezTo>
                    <a:pt x="547014" y="213441"/>
                    <a:pt x="610901" y="277246"/>
                    <a:pt x="612689" y="356575"/>
                  </a:cubicBezTo>
                  <a:lnTo>
                    <a:pt x="612689" y="530352"/>
                  </a:lnTo>
                  <a:lnTo>
                    <a:pt x="818815" y="411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238CBA86-750A-4109-8F97-CFACDD2A43D0}"/>
                </a:ext>
              </a:extLst>
            </p:cNvPr>
            <p:cNvSpPr/>
            <p:nvPr/>
          </p:nvSpPr>
          <p:spPr>
            <a:xfrm>
              <a:off x="2653792" y="2794284"/>
              <a:ext cx="959104" cy="1267968"/>
            </a:xfrm>
            <a:custGeom>
              <a:avLst/>
              <a:gdLst>
                <a:gd name="connsiteX0" fmla="*/ 818896 w 959104"/>
                <a:gd name="connsiteY0" fmla="*/ 411764 h 1267968"/>
                <a:gd name="connsiteX1" fmla="*/ 818896 w 959104"/>
                <a:gd name="connsiteY1" fmla="*/ 285699 h 1267968"/>
                <a:gd name="connsiteX2" fmla="*/ 539212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449 w 959104"/>
                <a:gd name="connsiteY5" fmla="*/ 1267399 h 1267968"/>
                <a:gd name="connsiteX6" fmla="*/ 532222 w 959104"/>
                <a:gd name="connsiteY6" fmla="*/ 1267399 h 1267968"/>
                <a:gd name="connsiteX7" fmla="*/ 953821 w 959104"/>
                <a:gd name="connsiteY7" fmla="*/ 892861 h 1267968"/>
                <a:gd name="connsiteX8" fmla="*/ 603342 w 959104"/>
                <a:gd name="connsiteY8" fmla="*/ 530596 h 1267968"/>
                <a:gd name="connsiteX9" fmla="*/ 218643 w 959104"/>
                <a:gd name="connsiteY9" fmla="*/ 531490 h 1267968"/>
                <a:gd name="connsiteX10" fmla="*/ 424363 w 959104"/>
                <a:gd name="connsiteY10" fmla="*/ 737210 h 1267968"/>
                <a:gd name="connsiteX11" fmla="*/ 424932 w 959104"/>
                <a:gd name="connsiteY11" fmla="*/ 737210 h 1267968"/>
                <a:gd name="connsiteX12" fmla="*/ 585866 w 959104"/>
                <a:gd name="connsiteY12" fmla="*/ 737210 h 1267968"/>
                <a:gd name="connsiteX13" fmla="*/ 737860 w 959104"/>
                <a:gd name="connsiteY13" fmla="*/ 909686 h 1267968"/>
                <a:gd name="connsiteX14" fmla="*/ 585866 w 959104"/>
                <a:gd name="connsiteY14" fmla="*/ 1061679 h 1267968"/>
                <a:gd name="connsiteX15" fmla="*/ 216611 w 959104"/>
                <a:gd name="connsiteY15" fmla="*/ 1061679 h 1267968"/>
                <a:gd name="connsiteX16" fmla="*/ 216611 w 959104"/>
                <a:gd name="connsiteY16" fmla="*/ 211653 h 1267968"/>
                <a:gd name="connsiteX17" fmla="*/ 467766 w 959104"/>
                <a:gd name="connsiteY17" fmla="*/ 211653 h 1267968"/>
                <a:gd name="connsiteX18" fmla="*/ 612770 w 959104"/>
                <a:gd name="connsiteY18" fmla="*/ 356575 h 1267968"/>
                <a:gd name="connsiteX19" fmla="*/ 612770 w 959104"/>
                <a:gd name="connsiteY19" fmla="*/ 530352 h 1267968"/>
                <a:gd name="connsiteX20" fmla="*/ 818896 w 959104"/>
                <a:gd name="connsiteY20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9104" h="1267968">
                  <a:moveTo>
                    <a:pt x="818896" y="411764"/>
                  </a:moveTo>
                  <a:lnTo>
                    <a:pt x="818896" y="285699"/>
                  </a:lnTo>
                  <a:cubicBezTo>
                    <a:pt x="818896" y="131267"/>
                    <a:pt x="693644" y="6096"/>
                    <a:pt x="539212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99" y="1267399"/>
                    <a:pt x="216449" y="1267399"/>
                  </a:cubicBezTo>
                  <a:lnTo>
                    <a:pt x="532222" y="1267399"/>
                  </a:lnTo>
                  <a:cubicBezTo>
                    <a:pt x="807517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342" y="530596"/>
                  </a:cubicBezTo>
                  <a:lnTo>
                    <a:pt x="218643" y="531490"/>
                  </a:lnTo>
                  <a:cubicBezTo>
                    <a:pt x="218643" y="645119"/>
                    <a:pt x="310734" y="737210"/>
                    <a:pt x="424363" y="737210"/>
                  </a:cubicBezTo>
                  <a:cubicBezTo>
                    <a:pt x="424526" y="737210"/>
                    <a:pt x="424769" y="737210"/>
                    <a:pt x="424932" y="737210"/>
                  </a:cubicBezTo>
                  <a:lnTo>
                    <a:pt x="585866" y="737210"/>
                  </a:lnTo>
                  <a:cubicBezTo>
                    <a:pt x="675437" y="742899"/>
                    <a:pt x="743468" y="820115"/>
                    <a:pt x="737860" y="909686"/>
                  </a:cubicBezTo>
                  <a:cubicBezTo>
                    <a:pt x="732658" y="991372"/>
                    <a:pt x="667553" y="1056477"/>
                    <a:pt x="585866" y="1061679"/>
                  </a:cubicBezTo>
                  <a:lnTo>
                    <a:pt x="216611" y="1061679"/>
                  </a:lnTo>
                  <a:lnTo>
                    <a:pt x="216611" y="211653"/>
                  </a:lnTo>
                  <a:lnTo>
                    <a:pt x="467766" y="211653"/>
                  </a:lnTo>
                  <a:cubicBezTo>
                    <a:pt x="547096" y="213441"/>
                    <a:pt x="610982" y="277246"/>
                    <a:pt x="612770" y="356575"/>
                  </a:cubicBezTo>
                  <a:lnTo>
                    <a:pt x="612770" y="530352"/>
                  </a:lnTo>
                  <a:lnTo>
                    <a:pt x="818896" y="411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903EC160-7EC8-475D-BFB2-049E8C35622E}"/>
                </a:ext>
              </a:extLst>
            </p:cNvPr>
            <p:cNvSpPr/>
            <p:nvPr/>
          </p:nvSpPr>
          <p:spPr>
            <a:xfrm>
              <a:off x="5297343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91FA0C6B-9BE0-4565-B6F2-1D495CB5C491}"/>
                </a:ext>
              </a:extLst>
            </p:cNvPr>
            <p:cNvSpPr/>
            <p:nvPr/>
          </p:nvSpPr>
          <p:spPr>
            <a:xfrm>
              <a:off x="5507695" y="2793634"/>
              <a:ext cx="487680" cy="1267968"/>
            </a:xfrm>
            <a:custGeom>
              <a:avLst/>
              <a:gdLst>
                <a:gd name="connsiteX0" fmla="*/ 426557 w 487680"/>
                <a:gd name="connsiteY0" fmla="*/ 1268375 h 1267968"/>
                <a:gd name="connsiteX1" fmla="*/ 485323 w 487680"/>
                <a:gd name="connsiteY1" fmla="*/ 1268375 h 1267968"/>
                <a:gd name="connsiteX2" fmla="*/ 248067 w 487680"/>
                <a:gd name="connsiteY2" fmla="*/ 154838 h 1267968"/>
                <a:gd name="connsiteX3" fmla="*/ 64861 w 487680"/>
                <a:gd name="connsiteY3" fmla="*/ 6096 h 1267968"/>
                <a:gd name="connsiteX4" fmla="*/ 6096 w 487680"/>
                <a:gd name="connsiteY4" fmla="*/ 6096 h 1267968"/>
                <a:gd name="connsiteX5" fmla="*/ 243352 w 487680"/>
                <a:gd name="connsiteY5" fmla="*/ 1119632 h 1267968"/>
                <a:gd name="connsiteX6" fmla="*/ 426557 w 487680"/>
                <a:gd name="connsiteY6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680" h="1267968">
                  <a:moveTo>
                    <a:pt x="426557" y="1268375"/>
                  </a:moveTo>
                  <a:lnTo>
                    <a:pt x="485323" y="1268375"/>
                  </a:lnTo>
                  <a:lnTo>
                    <a:pt x="248067" y="154838"/>
                  </a:lnTo>
                  <a:cubicBezTo>
                    <a:pt x="229535" y="68356"/>
                    <a:pt x="153294" y="6421"/>
                    <a:pt x="64861" y="6096"/>
                  </a:cubicBezTo>
                  <a:lnTo>
                    <a:pt x="6096" y="6096"/>
                  </a:lnTo>
                  <a:lnTo>
                    <a:pt x="243352" y="1119632"/>
                  </a:lnTo>
                  <a:cubicBezTo>
                    <a:pt x="261803" y="1206114"/>
                    <a:pt x="338125" y="1267887"/>
                    <a:pt x="426557" y="12679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7C85F184-0E82-44D8-A208-A9D92E7417BE}"/>
                </a:ext>
              </a:extLst>
            </p:cNvPr>
            <p:cNvSpPr/>
            <p:nvPr/>
          </p:nvSpPr>
          <p:spPr>
            <a:xfrm>
              <a:off x="5986922" y="2794284"/>
              <a:ext cx="487680" cy="1267968"/>
            </a:xfrm>
            <a:custGeom>
              <a:avLst/>
              <a:gdLst>
                <a:gd name="connsiteX0" fmla="*/ 243271 w 487680"/>
                <a:gd name="connsiteY0" fmla="*/ 154595 h 1267968"/>
                <a:gd name="connsiteX1" fmla="*/ 6096 w 487680"/>
                <a:gd name="connsiteY1" fmla="*/ 1268131 h 1267968"/>
                <a:gd name="connsiteX2" fmla="*/ 216367 w 487680"/>
                <a:gd name="connsiteY2" fmla="*/ 1268131 h 1267968"/>
                <a:gd name="connsiteX3" fmla="*/ 485323 w 487680"/>
                <a:gd name="connsiteY3" fmla="*/ 6096 h 1267968"/>
                <a:gd name="connsiteX4" fmla="*/ 426557 w 487680"/>
                <a:gd name="connsiteY4" fmla="*/ 6096 h 1267968"/>
                <a:gd name="connsiteX5" fmla="*/ 243271 w 487680"/>
                <a:gd name="connsiteY5" fmla="*/ 155001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680" h="1267968">
                  <a:moveTo>
                    <a:pt x="243271" y="154595"/>
                  </a:moveTo>
                  <a:lnTo>
                    <a:pt x="6096" y="1268131"/>
                  </a:lnTo>
                  <a:lnTo>
                    <a:pt x="216367" y="1268131"/>
                  </a:lnTo>
                  <a:lnTo>
                    <a:pt x="485323" y="6096"/>
                  </a:lnTo>
                  <a:lnTo>
                    <a:pt x="426557" y="6096"/>
                  </a:lnTo>
                  <a:cubicBezTo>
                    <a:pt x="338043" y="6421"/>
                    <a:pt x="261722" y="68438"/>
                    <a:pt x="243271" y="1550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2FFB2E96-75E2-42E7-B277-C14C2652B021}"/>
                </a:ext>
              </a:extLst>
            </p:cNvPr>
            <p:cNvSpPr/>
            <p:nvPr/>
          </p:nvSpPr>
          <p:spPr>
            <a:xfrm>
              <a:off x="6466149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87145095-3990-4669-87D7-5FB07CE73E5C}"/>
                </a:ext>
              </a:extLst>
            </p:cNvPr>
            <p:cNvSpPr/>
            <p:nvPr/>
          </p:nvSpPr>
          <p:spPr>
            <a:xfrm>
              <a:off x="9815617" y="2776728"/>
              <a:ext cx="950976" cy="1300480"/>
            </a:xfrm>
            <a:custGeom>
              <a:avLst/>
              <a:gdLst>
                <a:gd name="connsiteX0" fmla="*/ 889935 w 950976"/>
                <a:gd name="connsiteY0" fmla="*/ 286350 h 1300480"/>
                <a:gd name="connsiteX1" fmla="*/ 285618 w 950976"/>
                <a:gd name="connsiteY1" fmla="*/ 417779 h 1300480"/>
                <a:gd name="connsiteX2" fmla="*/ 417047 w 950976"/>
                <a:gd name="connsiteY2" fmla="*/ 1022096 h 1300480"/>
                <a:gd name="connsiteX3" fmla="*/ 653410 w 950976"/>
                <a:gd name="connsiteY3" fmla="*/ 1091509 h 1300480"/>
                <a:gd name="connsiteX4" fmla="*/ 927242 w 950976"/>
                <a:gd name="connsiteY4" fmla="*/ 997712 h 1300480"/>
                <a:gd name="connsiteX5" fmla="*/ 927242 w 950976"/>
                <a:gd name="connsiteY5" fmla="*/ 1240170 h 1300480"/>
                <a:gd name="connsiteX6" fmla="*/ 653736 w 950976"/>
                <a:gd name="connsiteY6" fmla="*/ 1301862 h 1300480"/>
                <a:gd name="connsiteX7" fmla="*/ 6096 w 950976"/>
                <a:gd name="connsiteY7" fmla="*/ 653735 h 1300480"/>
                <a:gd name="connsiteX8" fmla="*/ 654304 w 950976"/>
                <a:gd name="connsiteY8" fmla="*/ 6096 h 1300480"/>
                <a:gd name="connsiteX9" fmla="*/ 948050 w 950976"/>
                <a:gd name="connsiteY9" fmla="*/ 76647 h 1300480"/>
                <a:gd name="connsiteX10" fmla="*/ 889935 w 950976"/>
                <a:gd name="connsiteY10" fmla="*/ 28635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0976" h="1300480">
                  <a:moveTo>
                    <a:pt x="889935" y="286350"/>
                  </a:moveTo>
                  <a:cubicBezTo>
                    <a:pt x="686735" y="155814"/>
                    <a:pt x="416235" y="214661"/>
                    <a:pt x="285618" y="417779"/>
                  </a:cubicBezTo>
                  <a:cubicBezTo>
                    <a:pt x="155082" y="620979"/>
                    <a:pt x="213929" y="891479"/>
                    <a:pt x="417047" y="1022096"/>
                  </a:cubicBezTo>
                  <a:cubicBezTo>
                    <a:pt x="487599" y="1067369"/>
                    <a:pt x="569610" y="1091509"/>
                    <a:pt x="653410" y="1091509"/>
                  </a:cubicBezTo>
                  <a:cubicBezTo>
                    <a:pt x="752571" y="1091753"/>
                    <a:pt x="849051" y="1058753"/>
                    <a:pt x="927242" y="997712"/>
                  </a:cubicBezTo>
                  <a:lnTo>
                    <a:pt x="927242" y="1240170"/>
                  </a:lnTo>
                  <a:cubicBezTo>
                    <a:pt x="841817" y="1280892"/>
                    <a:pt x="748345" y="1302024"/>
                    <a:pt x="653736" y="1301862"/>
                  </a:cubicBezTo>
                  <a:cubicBezTo>
                    <a:pt x="295941" y="1301699"/>
                    <a:pt x="5933" y="1011530"/>
                    <a:pt x="6096" y="653735"/>
                  </a:cubicBezTo>
                  <a:cubicBezTo>
                    <a:pt x="6259" y="295941"/>
                    <a:pt x="296428" y="5934"/>
                    <a:pt x="654304" y="6096"/>
                  </a:cubicBezTo>
                  <a:cubicBezTo>
                    <a:pt x="756391" y="6096"/>
                    <a:pt x="857097" y="30318"/>
                    <a:pt x="948050" y="76647"/>
                  </a:cubicBezTo>
                  <a:lnTo>
                    <a:pt x="889935" y="2863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A476CD57-A992-4528-BF6B-D66E6633611D}"/>
                </a:ext>
              </a:extLst>
            </p:cNvPr>
            <p:cNvSpPr/>
            <p:nvPr/>
          </p:nvSpPr>
          <p:spPr>
            <a:xfrm>
              <a:off x="6886773" y="2794041"/>
              <a:ext cx="1276096" cy="1267968"/>
            </a:xfrm>
            <a:custGeom>
              <a:avLst/>
              <a:gdLst>
                <a:gd name="connsiteX0" fmla="*/ 1060135 w 1276096"/>
                <a:gd name="connsiteY0" fmla="*/ 1267968 h 1267968"/>
                <a:gd name="connsiteX1" fmla="*/ 1273007 w 1276096"/>
                <a:gd name="connsiteY1" fmla="*/ 1267968 h 1267968"/>
                <a:gd name="connsiteX2" fmla="*/ 900501 w 1276096"/>
                <a:gd name="connsiteY2" fmla="*/ 149962 h 1267968"/>
                <a:gd name="connsiteX3" fmla="*/ 700959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8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1 w 1276096"/>
                <a:gd name="connsiteY12" fmla="*/ 6096 h 1267968"/>
                <a:gd name="connsiteX13" fmla="*/ 1060135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135" y="1267968"/>
                  </a:moveTo>
                  <a:lnTo>
                    <a:pt x="1273007" y="1267968"/>
                  </a:lnTo>
                  <a:lnTo>
                    <a:pt x="900501" y="149962"/>
                  </a:lnTo>
                  <a:cubicBezTo>
                    <a:pt x="871891" y="64049"/>
                    <a:pt x="791505" y="6096"/>
                    <a:pt x="700959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8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1" y="6096"/>
                  </a:lnTo>
                  <a:lnTo>
                    <a:pt x="1060135" y="12679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52985E42-08F1-4B4D-858B-110C2757BFE0}"/>
                </a:ext>
              </a:extLst>
            </p:cNvPr>
            <p:cNvSpPr/>
            <p:nvPr/>
          </p:nvSpPr>
          <p:spPr>
            <a:xfrm>
              <a:off x="10918749" y="2794041"/>
              <a:ext cx="1276096" cy="1267968"/>
            </a:xfrm>
            <a:custGeom>
              <a:avLst/>
              <a:gdLst>
                <a:gd name="connsiteX0" fmla="*/ 1060380 w 1276096"/>
                <a:gd name="connsiteY0" fmla="*/ 1267968 h 1267968"/>
                <a:gd name="connsiteX1" fmla="*/ 1273251 w 1276096"/>
                <a:gd name="connsiteY1" fmla="*/ 1267968 h 1267968"/>
                <a:gd name="connsiteX2" fmla="*/ 900420 w 1276096"/>
                <a:gd name="connsiteY2" fmla="*/ 149962 h 1267968"/>
                <a:gd name="connsiteX3" fmla="*/ 700877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9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2 w 1276096"/>
                <a:gd name="connsiteY12" fmla="*/ 6096 h 1267968"/>
                <a:gd name="connsiteX13" fmla="*/ 1060380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380" y="1267968"/>
                  </a:moveTo>
                  <a:lnTo>
                    <a:pt x="1273251" y="1267968"/>
                  </a:lnTo>
                  <a:lnTo>
                    <a:pt x="900420" y="149962"/>
                  </a:lnTo>
                  <a:cubicBezTo>
                    <a:pt x="871809" y="64049"/>
                    <a:pt x="791423" y="6096"/>
                    <a:pt x="700877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9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2" y="6096"/>
                  </a:lnTo>
                  <a:lnTo>
                    <a:pt x="1060380" y="12679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01470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0"/>
                  </p:stCondLst>
                  <p:childTnLst>
                    <p:animMotion origin="layout" path="M -3.75E-6 -0.03472 L -3.75E-6 1.85185E-6 " pathEditMode="relative" rAng="0" ptsTypes="AA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0" grpId="1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squema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7CAFE9-0935-F83A-56CA-15A9056924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3939777"/>
            <a:ext cx="7315200" cy="853282"/>
          </a:xfrm>
        </p:spPr>
        <p:txBody>
          <a:bodyPr/>
          <a:lstStyle>
            <a:lvl1pPr>
              <a:defRPr/>
            </a:lvl1pPr>
          </a:lstStyle>
          <a:p>
            <a:r>
              <a:rPr lang="pt-PT" dirty="0"/>
              <a:t>Insertar título</a:t>
            </a:r>
            <a:br>
              <a:rPr lang="pt-PT" dirty="0"/>
            </a:br>
            <a:r>
              <a:rPr lang="pt-PT" dirty="0"/>
              <a:t>del separador</a:t>
            </a: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D84F6747-2E88-9EF4-87E3-D6B7DDD19A21}"/>
              </a:ext>
            </a:extLst>
          </p:cNvPr>
          <p:cNvSpPr/>
          <p:nvPr userDrawn="1"/>
        </p:nvSpPr>
        <p:spPr>
          <a:xfrm>
            <a:off x="1219200" y="-11890"/>
            <a:ext cx="2105314" cy="3593290"/>
          </a:xfrm>
          <a:custGeom>
            <a:avLst/>
            <a:gdLst>
              <a:gd name="connsiteX0" fmla="*/ 2220906 w 2220906"/>
              <a:gd name="connsiteY0" fmla="*/ 0 h 524519"/>
              <a:gd name="connsiteX1" fmla="*/ 2220906 w 2220906"/>
              <a:gd name="connsiteY1" fmla="*/ 524457 h 524519"/>
              <a:gd name="connsiteX2" fmla="*/ 0 w 2220906"/>
              <a:gd name="connsiteY2" fmla="*/ 524519 h 524519"/>
              <a:gd name="connsiteX3" fmla="*/ 0 w 2220906"/>
              <a:gd name="connsiteY3" fmla="*/ 62 h 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906" h="524519">
                <a:moveTo>
                  <a:pt x="2220906" y="0"/>
                </a:moveTo>
                <a:lnTo>
                  <a:pt x="2220906" y="524457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17" name="Marcador de Posição do Texto 8">
            <a:extLst>
              <a:ext uri="{FF2B5EF4-FFF2-40B4-BE49-F238E27FC236}">
                <a16:creationId xmlns:a16="http://schemas.microsoft.com/office/drawing/2014/main" id="{23EFAEBB-79F2-7587-902E-8D764B485A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4977216"/>
            <a:ext cx="7315200" cy="56051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del separador</a:t>
            </a:r>
          </a:p>
        </p:txBody>
      </p:sp>
      <p:sp>
        <p:nvSpPr>
          <p:cNvPr id="18" name="Marcador de Posição do Texto 8">
            <a:extLst>
              <a:ext uri="{FF2B5EF4-FFF2-40B4-BE49-F238E27FC236}">
                <a16:creationId xmlns:a16="http://schemas.microsoft.com/office/drawing/2014/main" id="{20BC7602-FB9A-7279-B652-C026799095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2418184"/>
            <a:ext cx="2105314" cy="1010432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accent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</p:spTree>
    <p:extLst>
      <p:ext uri="{BB962C8B-B14F-4D97-AF65-F5344CB8AC3E}">
        <p14:creationId xmlns:p14="http://schemas.microsoft.com/office/powerpoint/2010/main" val="349384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30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squema Personaliza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A21852B0-F14B-1B3D-070C-59989DD05797}"/>
              </a:ext>
            </a:extLst>
          </p:cNvPr>
          <p:cNvSpPr/>
          <p:nvPr userDrawn="1"/>
        </p:nvSpPr>
        <p:spPr>
          <a:xfrm>
            <a:off x="1219200" y="-11890"/>
            <a:ext cx="2105314" cy="3593290"/>
          </a:xfrm>
          <a:custGeom>
            <a:avLst/>
            <a:gdLst>
              <a:gd name="connsiteX0" fmla="*/ 2220906 w 2220906"/>
              <a:gd name="connsiteY0" fmla="*/ 0 h 524519"/>
              <a:gd name="connsiteX1" fmla="*/ 2220906 w 2220906"/>
              <a:gd name="connsiteY1" fmla="*/ 524457 h 524519"/>
              <a:gd name="connsiteX2" fmla="*/ 0 w 2220906"/>
              <a:gd name="connsiteY2" fmla="*/ 524519 h 524519"/>
              <a:gd name="connsiteX3" fmla="*/ 0 w 2220906"/>
              <a:gd name="connsiteY3" fmla="*/ 62 h 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906" h="524519">
                <a:moveTo>
                  <a:pt x="2220906" y="0"/>
                </a:moveTo>
                <a:lnTo>
                  <a:pt x="2220906" y="524457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9" name="Marcador de Posição do Texto 8">
            <a:extLst>
              <a:ext uri="{FF2B5EF4-FFF2-40B4-BE49-F238E27FC236}">
                <a16:creationId xmlns:a16="http://schemas.microsoft.com/office/drawing/2014/main" id="{4DB17FC5-B80D-9BA5-40BB-AC46C4D9C4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2418184"/>
            <a:ext cx="2105314" cy="1010432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accent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B5D9A759-A33D-4C57-8BCF-D02B2054CD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3939777"/>
            <a:ext cx="7315200" cy="8532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PT" dirty="0"/>
              <a:t>Insertar título</a:t>
            </a:r>
            <a:br>
              <a:rPr lang="pt-PT" dirty="0"/>
            </a:br>
            <a:r>
              <a:rPr lang="pt-PT" dirty="0"/>
              <a:t>del separador</a:t>
            </a:r>
          </a:p>
        </p:txBody>
      </p:sp>
      <p:sp>
        <p:nvSpPr>
          <p:cNvPr id="23" name="Marcador de Posição do Texto 8">
            <a:extLst>
              <a:ext uri="{FF2B5EF4-FFF2-40B4-BE49-F238E27FC236}">
                <a16:creationId xmlns:a16="http://schemas.microsoft.com/office/drawing/2014/main" id="{B044A780-33BF-45BF-8174-D3EC4023E4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4977216"/>
            <a:ext cx="7315200" cy="56051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del separador</a:t>
            </a:r>
          </a:p>
        </p:txBody>
      </p:sp>
      <p:grpSp>
        <p:nvGrpSpPr>
          <p:cNvPr id="43" name="Gráfico 2">
            <a:extLst>
              <a:ext uri="{FF2B5EF4-FFF2-40B4-BE49-F238E27FC236}">
                <a16:creationId xmlns:a16="http://schemas.microsoft.com/office/drawing/2014/main" id="{9A0C5E04-00DC-C158-BB4E-3DE24AABB0E1}"/>
              </a:ext>
            </a:extLst>
          </p:cNvPr>
          <p:cNvGrpSpPr/>
          <p:nvPr userDrawn="1"/>
        </p:nvGrpSpPr>
        <p:grpSpPr>
          <a:xfrm>
            <a:off x="10557975" y="275736"/>
            <a:ext cx="1308718" cy="138724"/>
            <a:chOff x="0" y="2782824"/>
            <a:chExt cx="12192000" cy="1292352"/>
          </a:xfrm>
        </p:grpSpPr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0FD719FD-B30A-649C-D234-F7410D894642}"/>
                </a:ext>
              </a:extLst>
            </p:cNvPr>
            <p:cNvSpPr/>
            <p:nvPr/>
          </p:nvSpPr>
          <p:spPr>
            <a:xfrm>
              <a:off x="3791306" y="2777053"/>
              <a:ext cx="1300480" cy="1300480"/>
            </a:xfrm>
            <a:custGeom>
              <a:avLst/>
              <a:gdLst>
                <a:gd name="connsiteX0" fmla="*/ 6096 w 1300480"/>
                <a:gd name="connsiteY0" fmla="*/ 653979 h 1300480"/>
                <a:gd name="connsiteX1" fmla="*/ 653979 w 1300480"/>
                <a:gd name="connsiteY1" fmla="*/ 6096 h 1300480"/>
                <a:gd name="connsiteX2" fmla="*/ 1301862 w 1300480"/>
                <a:gd name="connsiteY2" fmla="*/ 653979 h 1300480"/>
                <a:gd name="connsiteX3" fmla="*/ 653979 w 1300480"/>
                <a:gd name="connsiteY3" fmla="*/ 1301862 h 1300480"/>
                <a:gd name="connsiteX4" fmla="*/ 653898 w 1300480"/>
                <a:gd name="connsiteY4" fmla="*/ 1301862 h 1300480"/>
                <a:gd name="connsiteX5" fmla="*/ 6096 w 1300480"/>
                <a:gd name="connsiteY5" fmla="*/ 654060 h 1300480"/>
                <a:gd name="connsiteX6" fmla="*/ 6096 w 1300480"/>
                <a:gd name="connsiteY6" fmla="*/ 654060 h 1300480"/>
                <a:gd name="connsiteX7" fmla="*/ 653898 w 1300480"/>
                <a:gd name="connsiteY7" fmla="*/ 1091184 h 1300480"/>
                <a:gd name="connsiteX8" fmla="*/ 1091265 w 1300480"/>
                <a:gd name="connsiteY8" fmla="*/ 653979 h 1300480"/>
                <a:gd name="connsiteX9" fmla="*/ 654060 w 1300480"/>
                <a:gd name="connsiteY9" fmla="*/ 216611 h 1300480"/>
                <a:gd name="connsiteX10" fmla="*/ 216692 w 1300480"/>
                <a:gd name="connsiteY10" fmla="*/ 653816 h 1300480"/>
                <a:gd name="connsiteX11" fmla="*/ 216692 w 1300480"/>
                <a:gd name="connsiteY11" fmla="*/ 653979 h 1300480"/>
                <a:gd name="connsiteX12" fmla="*/ 653898 w 1300480"/>
                <a:gd name="connsiteY12" fmla="*/ 1091184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0480" h="1300480">
                  <a:moveTo>
                    <a:pt x="6096" y="653979"/>
                  </a:moveTo>
                  <a:cubicBezTo>
                    <a:pt x="6096" y="296184"/>
                    <a:pt x="296184" y="6096"/>
                    <a:pt x="653979" y="6096"/>
                  </a:cubicBezTo>
                  <a:cubicBezTo>
                    <a:pt x="1011773" y="6096"/>
                    <a:pt x="1301862" y="296184"/>
                    <a:pt x="1301862" y="653979"/>
                  </a:cubicBezTo>
                  <a:cubicBezTo>
                    <a:pt x="1301862" y="1011773"/>
                    <a:pt x="1011773" y="1301862"/>
                    <a:pt x="653979" y="1301862"/>
                  </a:cubicBezTo>
                  <a:lnTo>
                    <a:pt x="653898" y="1301862"/>
                  </a:lnTo>
                  <a:cubicBezTo>
                    <a:pt x="296103" y="1301862"/>
                    <a:pt x="6096" y="1011855"/>
                    <a:pt x="6096" y="654060"/>
                  </a:cubicBezTo>
                  <a:lnTo>
                    <a:pt x="6096" y="654060"/>
                  </a:lnTo>
                  <a:moveTo>
                    <a:pt x="653898" y="1091184"/>
                  </a:moveTo>
                  <a:cubicBezTo>
                    <a:pt x="895380" y="1091184"/>
                    <a:pt x="1091184" y="895462"/>
                    <a:pt x="1091265" y="653979"/>
                  </a:cubicBezTo>
                  <a:cubicBezTo>
                    <a:pt x="1091265" y="412496"/>
                    <a:pt x="895543" y="216692"/>
                    <a:pt x="654060" y="216611"/>
                  </a:cubicBezTo>
                  <a:cubicBezTo>
                    <a:pt x="412577" y="216611"/>
                    <a:pt x="216774" y="412333"/>
                    <a:pt x="216692" y="653816"/>
                  </a:cubicBezTo>
                  <a:lnTo>
                    <a:pt x="216692" y="653979"/>
                  </a:lnTo>
                  <a:cubicBezTo>
                    <a:pt x="216692" y="895462"/>
                    <a:pt x="412415" y="1091184"/>
                    <a:pt x="653898" y="109118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7A2F0C14-1088-48C2-1732-EE808DAA6C7E}"/>
                </a:ext>
              </a:extLst>
            </p:cNvPr>
            <p:cNvSpPr/>
            <p:nvPr/>
          </p:nvSpPr>
          <p:spPr>
            <a:xfrm>
              <a:off x="1151981" y="2793797"/>
              <a:ext cx="219456" cy="1267968"/>
            </a:xfrm>
            <a:custGeom>
              <a:avLst/>
              <a:gdLst>
                <a:gd name="connsiteX0" fmla="*/ 216367 w 219456"/>
                <a:gd name="connsiteY0" fmla="*/ 6096 h 1267968"/>
                <a:gd name="connsiteX1" fmla="*/ 216367 w 219456"/>
                <a:gd name="connsiteY1" fmla="*/ 6096 h 1267968"/>
                <a:gd name="connsiteX2" fmla="*/ 216367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367 w 219456"/>
                <a:gd name="connsiteY5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456" h="1267968">
                  <a:moveTo>
                    <a:pt x="216367" y="6096"/>
                  </a:moveTo>
                  <a:lnTo>
                    <a:pt x="216367" y="6096"/>
                  </a:lnTo>
                  <a:lnTo>
                    <a:pt x="216367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218" y="6177"/>
                    <a:pt x="216367" y="609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63A6CF49-671A-CE2A-91C0-4412B385B36D}"/>
                </a:ext>
              </a:extLst>
            </p:cNvPr>
            <p:cNvSpPr/>
            <p:nvPr/>
          </p:nvSpPr>
          <p:spPr>
            <a:xfrm>
              <a:off x="9373128" y="2793797"/>
              <a:ext cx="219456" cy="1267968"/>
            </a:xfrm>
            <a:custGeom>
              <a:avLst/>
              <a:gdLst>
                <a:gd name="connsiteX0" fmla="*/ 216368 w 219456"/>
                <a:gd name="connsiteY0" fmla="*/ 6096 h 1267968"/>
                <a:gd name="connsiteX1" fmla="*/ 216368 w 219456"/>
                <a:gd name="connsiteY1" fmla="*/ 6096 h 1267968"/>
                <a:gd name="connsiteX2" fmla="*/ 216368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287 w 219456"/>
                <a:gd name="connsiteY5" fmla="*/ 6096 h 1267968"/>
                <a:gd name="connsiteX6" fmla="*/ 216368 w 219456"/>
                <a:gd name="connsiteY6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56" h="1267968">
                  <a:moveTo>
                    <a:pt x="216368" y="6096"/>
                  </a:moveTo>
                  <a:lnTo>
                    <a:pt x="216368" y="6096"/>
                  </a:lnTo>
                  <a:lnTo>
                    <a:pt x="216368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138" y="6177"/>
                    <a:pt x="216287" y="6096"/>
                  </a:cubicBezTo>
                  <a:lnTo>
                    <a:pt x="216368" y="6096"/>
                  </a:ln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8E70D3F9-E154-23D5-76FE-82066AAD880F}"/>
                </a:ext>
              </a:extLst>
            </p:cNvPr>
            <p:cNvSpPr/>
            <p:nvPr/>
          </p:nvSpPr>
          <p:spPr>
            <a:xfrm>
              <a:off x="8111012" y="2793878"/>
              <a:ext cx="1056640" cy="1267968"/>
            </a:xfrm>
            <a:custGeom>
              <a:avLst/>
              <a:gdLst>
                <a:gd name="connsiteX0" fmla="*/ 74046 w 1056640"/>
                <a:gd name="connsiteY0" fmla="*/ 6096 h 1267968"/>
                <a:gd name="connsiteX1" fmla="*/ 6096 w 1056640"/>
                <a:gd name="connsiteY1" fmla="*/ 216367 h 1267968"/>
                <a:gd name="connsiteX2" fmla="*/ 426802 w 1056640"/>
                <a:gd name="connsiteY2" fmla="*/ 216367 h 1267968"/>
                <a:gd name="connsiteX3" fmla="*/ 426802 w 1056640"/>
                <a:gd name="connsiteY3" fmla="*/ 1268131 h 1267968"/>
                <a:gd name="connsiteX4" fmla="*/ 637155 w 1056640"/>
                <a:gd name="connsiteY4" fmla="*/ 1268131 h 1267968"/>
                <a:gd name="connsiteX5" fmla="*/ 637155 w 1056640"/>
                <a:gd name="connsiteY5" fmla="*/ 216367 h 1267968"/>
                <a:gd name="connsiteX6" fmla="*/ 847507 w 1056640"/>
                <a:gd name="connsiteY6" fmla="*/ 216367 h 1267968"/>
                <a:gd name="connsiteX7" fmla="*/ 1057860 w 1056640"/>
                <a:gd name="connsiteY7" fmla="*/ 6096 h 1267968"/>
                <a:gd name="connsiteX8" fmla="*/ 74046 w 1056640"/>
                <a:gd name="connsiteY8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6640" h="1267968">
                  <a:moveTo>
                    <a:pt x="74046" y="6096"/>
                  </a:moveTo>
                  <a:lnTo>
                    <a:pt x="6096" y="216367"/>
                  </a:lnTo>
                  <a:lnTo>
                    <a:pt x="426802" y="216367"/>
                  </a:lnTo>
                  <a:lnTo>
                    <a:pt x="426802" y="1268131"/>
                  </a:lnTo>
                  <a:lnTo>
                    <a:pt x="637155" y="1268131"/>
                  </a:lnTo>
                  <a:lnTo>
                    <a:pt x="637155" y="216367"/>
                  </a:lnTo>
                  <a:lnTo>
                    <a:pt x="847507" y="216367"/>
                  </a:lnTo>
                  <a:cubicBezTo>
                    <a:pt x="963656" y="216367"/>
                    <a:pt x="1057779" y="122245"/>
                    <a:pt x="1057860" y="6096"/>
                  </a:cubicBezTo>
                  <a:lnTo>
                    <a:pt x="74046" y="609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FB7B04B4-0C3B-507A-772D-3B1401BCA3B7}"/>
                </a:ext>
              </a:extLst>
            </p:cNvPr>
            <p:cNvSpPr/>
            <p:nvPr/>
          </p:nvSpPr>
          <p:spPr>
            <a:xfrm>
              <a:off x="1602108" y="2793797"/>
              <a:ext cx="845312" cy="1267968"/>
            </a:xfrm>
            <a:custGeom>
              <a:avLst/>
              <a:gdLst>
                <a:gd name="connsiteX0" fmla="*/ 216288 w 845312"/>
                <a:gd name="connsiteY0" fmla="*/ 1057859 h 1267968"/>
                <a:gd name="connsiteX1" fmla="*/ 216288 w 845312"/>
                <a:gd name="connsiteY1" fmla="*/ 6096 h 1267968"/>
                <a:gd name="connsiteX2" fmla="*/ 6098 w 845312"/>
                <a:gd name="connsiteY2" fmla="*/ 6096 h 1267968"/>
                <a:gd name="connsiteX3" fmla="*/ 6098 w 845312"/>
                <a:gd name="connsiteY3" fmla="*/ 1057859 h 1267968"/>
                <a:gd name="connsiteX4" fmla="*/ 6098 w 845312"/>
                <a:gd name="connsiteY4" fmla="*/ 1057859 h 1267968"/>
                <a:gd name="connsiteX5" fmla="*/ 14226 w 845312"/>
                <a:gd name="connsiteY5" fmla="*/ 1116706 h 1267968"/>
                <a:gd name="connsiteX6" fmla="*/ 15201 w 845312"/>
                <a:gd name="connsiteY6" fmla="*/ 1120364 h 1267968"/>
                <a:gd name="connsiteX7" fmla="*/ 17071 w 845312"/>
                <a:gd name="connsiteY7" fmla="*/ 1125566 h 1267968"/>
                <a:gd name="connsiteX8" fmla="*/ 22598 w 845312"/>
                <a:gd name="connsiteY8" fmla="*/ 1140358 h 1267968"/>
                <a:gd name="connsiteX9" fmla="*/ 52021 w 845312"/>
                <a:gd name="connsiteY9" fmla="*/ 1189126 h 1267968"/>
                <a:gd name="connsiteX10" fmla="*/ 124685 w 845312"/>
                <a:gd name="connsiteY10" fmla="*/ 1246916 h 1267968"/>
                <a:gd name="connsiteX11" fmla="*/ 216125 w 845312"/>
                <a:gd name="connsiteY11" fmla="*/ 1268049 h 1267968"/>
                <a:gd name="connsiteX12" fmla="*/ 776957 w 845312"/>
                <a:gd name="connsiteY12" fmla="*/ 1268049 h 1267968"/>
                <a:gd name="connsiteX13" fmla="*/ 847021 w 845312"/>
                <a:gd name="connsiteY13" fmla="*/ 1057697 h 1267968"/>
                <a:gd name="connsiteX14" fmla="*/ 216288 w 845312"/>
                <a:gd name="connsiteY14" fmla="*/ 1057859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5312" h="1267968">
                  <a:moveTo>
                    <a:pt x="216288" y="1057859"/>
                  </a:moveTo>
                  <a:lnTo>
                    <a:pt x="216288" y="6096"/>
                  </a:lnTo>
                  <a:lnTo>
                    <a:pt x="6098" y="6096"/>
                  </a:lnTo>
                  <a:lnTo>
                    <a:pt x="6098" y="1057859"/>
                  </a:lnTo>
                  <a:lnTo>
                    <a:pt x="6098" y="1057859"/>
                  </a:lnTo>
                  <a:cubicBezTo>
                    <a:pt x="6017" y="1077773"/>
                    <a:pt x="8699" y="1097605"/>
                    <a:pt x="14226" y="1116706"/>
                  </a:cubicBezTo>
                  <a:cubicBezTo>
                    <a:pt x="14632" y="1117925"/>
                    <a:pt x="14795" y="1119226"/>
                    <a:pt x="15201" y="1120364"/>
                  </a:cubicBezTo>
                  <a:cubicBezTo>
                    <a:pt x="15608" y="1121502"/>
                    <a:pt x="16502" y="1123859"/>
                    <a:pt x="17071" y="1125566"/>
                  </a:cubicBezTo>
                  <a:cubicBezTo>
                    <a:pt x="18777" y="1130605"/>
                    <a:pt x="20566" y="1135563"/>
                    <a:pt x="22598" y="1140358"/>
                  </a:cubicBezTo>
                  <a:cubicBezTo>
                    <a:pt x="30157" y="1157915"/>
                    <a:pt x="40073" y="1174252"/>
                    <a:pt x="52021" y="1189126"/>
                  </a:cubicBezTo>
                  <a:cubicBezTo>
                    <a:pt x="71691" y="1213510"/>
                    <a:pt x="96481" y="1233262"/>
                    <a:pt x="124685" y="1246916"/>
                  </a:cubicBezTo>
                  <a:cubicBezTo>
                    <a:pt x="153215" y="1260734"/>
                    <a:pt x="184426" y="1267968"/>
                    <a:pt x="216125" y="1268049"/>
                  </a:cubicBezTo>
                  <a:lnTo>
                    <a:pt x="776957" y="1268049"/>
                  </a:lnTo>
                  <a:lnTo>
                    <a:pt x="847021" y="1057697"/>
                  </a:lnTo>
                  <a:lnTo>
                    <a:pt x="216288" y="105785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3EFD919B-B7D3-FDB4-840A-7106C01902B5}"/>
                </a:ext>
              </a:extLst>
            </p:cNvPr>
            <p:cNvSpPr/>
            <p:nvPr/>
          </p:nvSpPr>
          <p:spPr>
            <a:xfrm>
              <a:off x="-6096" y="2794284"/>
              <a:ext cx="959104" cy="1267968"/>
            </a:xfrm>
            <a:custGeom>
              <a:avLst/>
              <a:gdLst>
                <a:gd name="connsiteX0" fmla="*/ 818815 w 959104"/>
                <a:gd name="connsiteY0" fmla="*/ 411764 h 1267968"/>
                <a:gd name="connsiteX1" fmla="*/ 818815 w 959104"/>
                <a:gd name="connsiteY1" fmla="*/ 285699 h 1267968"/>
                <a:gd name="connsiteX2" fmla="*/ 539130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367 w 959104"/>
                <a:gd name="connsiteY5" fmla="*/ 1267399 h 1267968"/>
                <a:gd name="connsiteX6" fmla="*/ 532140 w 959104"/>
                <a:gd name="connsiteY6" fmla="*/ 1267399 h 1267968"/>
                <a:gd name="connsiteX7" fmla="*/ 953821 w 959104"/>
                <a:gd name="connsiteY7" fmla="*/ 892861 h 1267968"/>
                <a:gd name="connsiteX8" fmla="*/ 603260 w 959104"/>
                <a:gd name="connsiteY8" fmla="*/ 530596 h 1267968"/>
                <a:gd name="connsiteX9" fmla="*/ 218562 w 959104"/>
                <a:gd name="connsiteY9" fmla="*/ 531490 h 1267968"/>
                <a:gd name="connsiteX10" fmla="*/ 424282 w 959104"/>
                <a:gd name="connsiteY10" fmla="*/ 737210 h 1267968"/>
                <a:gd name="connsiteX11" fmla="*/ 424932 w 959104"/>
                <a:gd name="connsiteY11" fmla="*/ 737210 h 1267968"/>
                <a:gd name="connsiteX12" fmla="*/ 585785 w 959104"/>
                <a:gd name="connsiteY12" fmla="*/ 737210 h 1267968"/>
                <a:gd name="connsiteX13" fmla="*/ 758261 w 959104"/>
                <a:gd name="connsiteY13" fmla="*/ 889203 h 1267968"/>
                <a:gd name="connsiteX14" fmla="*/ 606268 w 959104"/>
                <a:gd name="connsiteY14" fmla="*/ 1061679 h 1267968"/>
                <a:gd name="connsiteX15" fmla="*/ 585704 w 959104"/>
                <a:gd name="connsiteY15" fmla="*/ 1061679 h 1267968"/>
                <a:gd name="connsiteX16" fmla="*/ 216530 w 959104"/>
                <a:gd name="connsiteY16" fmla="*/ 1061679 h 1267968"/>
                <a:gd name="connsiteX17" fmla="*/ 216530 w 959104"/>
                <a:gd name="connsiteY17" fmla="*/ 211653 h 1267968"/>
                <a:gd name="connsiteX18" fmla="*/ 467685 w 959104"/>
                <a:gd name="connsiteY18" fmla="*/ 211653 h 1267968"/>
                <a:gd name="connsiteX19" fmla="*/ 612689 w 959104"/>
                <a:gd name="connsiteY19" fmla="*/ 356575 h 1267968"/>
                <a:gd name="connsiteX20" fmla="*/ 612689 w 959104"/>
                <a:gd name="connsiteY20" fmla="*/ 530352 h 1267968"/>
                <a:gd name="connsiteX21" fmla="*/ 818815 w 959104"/>
                <a:gd name="connsiteY21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9104" h="1267968">
                  <a:moveTo>
                    <a:pt x="818815" y="411764"/>
                  </a:moveTo>
                  <a:lnTo>
                    <a:pt x="818815" y="285699"/>
                  </a:lnTo>
                  <a:cubicBezTo>
                    <a:pt x="818815" y="131267"/>
                    <a:pt x="693562" y="6096"/>
                    <a:pt x="539130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18" y="1267318"/>
                    <a:pt x="216367" y="1267399"/>
                  </a:cubicBezTo>
                  <a:lnTo>
                    <a:pt x="532140" y="1267399"/>
                  </a:lnTo>
                  <a:cubicBezTo>
                    <a:pt x="807436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260" y="530596"/>
                  </a:cubicBezTo>
                  <a:lnTo>
                    <a:pt x="218562" y="531490"/>
                  </a:lnTo>
                  <a:cubicBezTo>
                    <a:pt x="218562" y="645119"/>
                    <a:pt x="310652" y="737210"/>
                    <a:pt x="424282" y="737210"/>
                  </a:cubicBezTo>
                  <a:cubicBezTo>
                    <a:pt x="424525" y="737210"/>
                    <a:pt x="424688" y="737210"/>
                    <a:pt x="424932" y="737210"/>
                  </a:cubicBezTo>
                  <a:lnTo>
                    <a:pt x="585785" y="737210"/>
                  </a:lnTo>
                  <a:cubicBezTo>
                    <a:pt x="675356" y="731520"/>
                    <a:pt x="752653" y="799551"/>
                    <a:pt x="758261" y="889203"/>
                  </a:cubicBezTo>
                  <a:cubicBezTo>
                    <a:pt x="763951" y="978774"/>
                    <a:pt x="695919" y="1056071"/>
                    <a:pt x="606268" y="1061679"/>
                  </a:cubicBezTo>
                  <a:cubicBezTo>
                    <a:pt x="599440" y="1062086"/>
                    <a:pt x="592531" y="1062086"/>
                    <a:pt x="585704" y="1061679"/>
                  </a:cubicBezTo>
                  <a:lnTo>
                    <a:pt x="216530" y="1061679"/>
                  </a:lnTo>
                  <a:lnTo>
                    <a:pt x="216530" y="211653"/>
                  </a:lnTo>
                  <a:lnTo>
                    <a:pt x="467685" y="211653"/>
                  </a:lnTo>
                  <a:cubicBezTo>
                    <a:pt x="547014" y="213441"/>
                    <a:pt x="610901" y="277246"/>
                    <a:pt x="612689" y="356575"/>
                  </a:cubicBezTo>
                  <a:lnTo>
                    <a:pt x="612689" y="530352"/>
                  </a:lnTo>
                  <a:lnTo>
                    <a:pt x="818815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D5116C88-06A2-F801-E26A-F3102EBB3FB0}"/>
                </a:ext>
              </a:extLst>
            </p:cNvPr>
            <p:cNvSpPr/>
            <p:nvPr/>
          </p:nvSpPr>
          <p:spPr>
            <a:xfrm>
              <a:off x="2653792" y="2794284"/>
              <a:ext cx="959104" cy="1267968"/>
            </a:xfrm>
            <a:custGeom>
              <a:avLst/>
              <a:gdLst>
                <a:gd name="connsiteX0" fmla="*/ 818896 w 959104"/>
                <a:gd name="connsiteY0" fmla="*/ 411764 h 1267968"/>
                <a:gd name="connsiteX1" fmla="*/ 818896 w 959104"/>
                <a:gd name="connsiteY1" fmla="*/ 285699 h 1267968"/>
                <a:gd name="connsiteX2" fmla="*/ 539212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449 w 959104"/>
                <a:gd name="connsiteY5" fmla="*/ 1267399 h 1267968"/>
                <a:gd name="connsiteX6" fmla="*/ 532222 w 959104"/>
                <a:gd name="connsiteY6" fmla="*/ 1267399 h 1267968"/>
                <a:gd name="connsiteX7" fmla="*/ 953821 w 959104"/>
                <a:gd name="connsiteY7" fmla="*/ 892861 h 1267968"/>
                <a:gd name="connsiteX8" fmla="*/ 603342 w 959104"/>
                <a:gd name="connsiteY8" fmla="*/ 530596 h 1267968"/>
                <a:gd name="connsiteX9" fmla="*/ 218643 w 959104"/>
                <a:gd name="connsiteY9" fmla="*/ 531490 h 1267968"/>
                <a:gd name="connsiteX10" fmla="*/ 424363 w 959104"/>
                <a:gd name="connsiteY10" fmla="*/ 737210 h 1267968"/>
                <a:gd name="connsiteX11" fmla="*/ 424932 w 959104"/>
                <a:gd name="connsiteY11" fmla="*/ 737210 h 1267968"/>
                <a:gd name="connsiteX12" fmla="*/ 585866 w 959104"/>
                <a:gd name="connsiteY12" fmla="*/ 737210 h 1267968"/>
                <a:gd name="connsiteX13" fmla="*/ 737860 w 959104"/>
                <a:gd name="connsiteY13" fmla="*/ 909686 h 1267968"/>
                <a:gd name="connsiteX14" fmla="*/ 585866 w 959104"/>
                <a:gd name="connsiteY14" fmla="*/ 1061679 h 1267968"/>
                <a:gd name="connsiteX15" fmla="*/ 216611 w 959104"/>
                <a:gd name="connsiteY15" fmla="*/ 1061679 h 1267968"/>
                <a:gd name="connsiteX16" fmla="*/ 216611 w 959104"/>
                <a:gd name="connsiteY16" fmla="*/ 211653 h 1267968"/>
                <a:gd name="connsiteX17" fmla="*/ 467766 w 959104"/>
                <a:gd name="connsiteY17" fmla="*/ 211653 h 1267968"/>
                <a:gd name="connsiteX18" fmla="*/ 612770 w 959104"/>
                <a:gd name="connsiteY18" fmla="*/ 356575 h 1267968"/>
                <a:gd name="connsiteX19" fmla="*/ 612770 w 959104"/>
                <a:gd name="connsiteY19" fmla="*/ 530352 h 1267968"/>
                <a:gd name="connsiteX20" fmla="*/ 818896 w 959104"/>
                <a:gd name="connsiteY20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9104" h="1267968">
                  <a:moveTo>
                    <a:pt x="818896" y="411764"/>
                  </a:moveTo>
                  <a:lnTo>
                    <a:pt x="818896" y="285699"/>
                  </a:lnTo>
                  <a:cubicBezTo>
                    <a:pt x="818896" y="131267"/>
                    <a:pt x="693644" y="6096"/>
                    <a:pt x="539212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99" y="1267399"/>
                    <a:pt x="216449" y="1267399"/>
                  </a:cubicBezTo>
                  <a:lnTo>
                    <a:pt x="532222" y="1267399"/>
                  </a:lnTo>
                  <a:cubicBezTo>
                    <a:pt x="807517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342" y="530596"/>
                  </a:cubicBezTo>
                  <a:lnTo>
                    <a:pt x="218643" y="531490"/>
                  </a:lnTo>
                  <a:cubicBezTo>
                    <a:pt x="218643" y="645119"/>
                    <a:pt x="310734" y="737210"/>
                    <a:pt x="424363" y="737210"/>
                  </a:cubicBezTo>
                  <a:cubicBezTo>
                    <a:pt x="424526" y="737210"/>
                    <a:pt x="424769" y="737210"/>
                    <a:pt x="424932" y="737210"/>
                  </a:cubicBezTo>
                  <a:lnTo>
                    <a:pt x="585866" y="737210"/>
                  </a:lnTo>
                  <a:cubicBezTo>
                    <a:pt x="675437" y="742899"/>
                    <a:pt x="743468" y="820115"/>
                    <a:pt x="737860" y="909686"/>
                  </a:cubicBezTo>
                  <a:cubicBezTo>
                    <a:pt x="732658" y="991372"/>
                    <a:pt x="667553" y="1056477"/>
                    <a:pt x="585866" y="1061679"/>
                  </a:cubicBezTo>
                  <a:lnTo>
                    <a:pt x="216611" y="1061679"/>
                  </a:lnTo>
                  <a:lnTo>
                    <a:pt x="216611" y="211653"/>
                  </a:lnTo>
                  <a:lnTo>
                    <a:pt x="467766" y="211653"/>
                  </a:lnTo>
                  <a:cubicBezTo>
                    <a:pt x="547096" y="213441"/>
                    <a:pt x="610982" y="277246"/>
                    <a:pt x="612770" y="356575"/>
                  </a:cubicBezTo>
                  <a:lnTo>
                    <a:pt x="612770" y="530352"/>
                  </a:lnTo>
                  <a:lnTo>
                    <a:pt x="818896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3F6B0593-FBB7-3509-10BC-2A5C4BDC3FFB}"/>
                </a:ext>
              </a:extLst>
            </p:cNvPr>
            <p:cNvSpPr/>
            <p:nvPr/>
          </p:nvSpPr>
          <p:spPr>
            <a:xfrm>
              <a:off x="5297343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AF593E00-9471-0084-6953-74BFACDFD2D8}"/>
                </a:ext>
              </a:extLst>
            </p:cNvPr>
            <p:cNvSpPr/>
            <p:nvPr/>
          </p:nvSpPr>
          <p:spPr>
            <a:xfrm>
              <a:off x="5507695" y="2793634"/>
              <a:ext cx="487680" cy="1267968"/>
            </a:xfrm>
            <a:custGeom>
              <a:avLst/>
              <a:gdLst>
                <a:gd name="connsiteX0" fmla="*/ 426557 w 487680"/>
                <a:gd name="connsiteY0" fmla="*/ 1268375 h 1267968"/>
                <a:gd name="connsiteX1" fmla="*/ 485323 w 487680"/>
                <a:gd name="connsiteY1" fmla="*/ 1268375 h 1267968"/>
                <a:gd name="connsiteX2" fmla="*/ 248067 w 487680"/>
                <a:gd name="connsiteY2" fmla="*/ 154838 h 1267968"/>
                <a:gd name="connsiteX3" fmla="*/ 64861 w 487680"/>
                <a:gd name="connsiteY3" fmla="*/ 6096 h 1267968"/>
                <a:gd name="connsiteX4" fmla="*/ 6096 w 487680"/>
                <a:gd name="connsiteY4" fmla="*/ 6096 h 1267968"/>
                <a:gd name="connsiteX5" fmla="*/ 243352 w 487680"/>
                <a:gd name="connsiteY5" fmla="*/ 1119632 h 1267968"/>
                <a:gd name="connsiteX6" fmla="*/ 426557 w 487680"/>
                <a:gd name="connsiteY6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680" h="1267968">
                  <a:moveTo>
                    <a:pt x="426557" y="1268375"/>
                  </a:moveTo>
                  <a:lnTo>
                    <a:pt x="485323" y="1268375"/>
                  </a:lnTo>
                  <a:lnTo>
                    <a:pt x="248067" y="154838"/>
                  </a:lnTo>
                  <a:cubicBezTo>
                    <a:pt x="229535" y="68356"/>
                    <a:pt x="153294" y="6421"/>
                    <a:pt x="64861" y="6096"/>
                  </a:cubicBezTo>
                  <a:lnTo>
                    <a:pt x="6096" y="6096"/>
                  </a:lnTo>
                  <a:lnTo>
                    <a:pt x="243352" y="1119632"/>
                  </a:lnTo>
                  <a:cubicBezTo>
                    <a:pt x="261803" y="1206114"/>
                    <a:pt x="338125" y="1267887"/>
                    <a:pt x="426557" y="126796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6BEDF09C-1022-A5B4-9526-EFB5C1B7C853}"/>
                </a:ext>
              </a:extLst>
            </p:cNvPr>
            <p:cNvSpPr/>
            <p:nvPr/>
          </p:nvSpPr>
          <p:spPr>
            <a:xfrm>
              <a:off x="5986922" y="2794284"/>
              <a:ext cx="487680" cy="1267968"/>
            </a:xfrm>
            <a:custGeom>
              <a:avLst/>
              <a:gdLst>
                <a:gd name="connsiteX0" fmla="*/ 243271 w 487680"/>
                <a:gd name="connsiteY0" fmla="*/ 154595 h 1267968"/>
                <a:gd name="connsiteX1" fmla="*/ 6096 w 487680"/>
                <a:gd name="connsiteY1" fmla="*/ 1268131 h 1267968"/>
                <a:gd name="connsiteX2" fmla="*/ 216367 w 487680"/>
                <a:gd name="connsiteY2" fmla="*/ 1268131 h 1267968"/>
                <a:gd name="connsiteX3" fmla="*/ 485323 w 487680"/>
                <a:gd name="connsiteY3" fmla="*/ 6096 h 1267968"/>
                <a:gd name="connsiteX4" fmla="*/ 426557 w 487680"/>
                <a:gd name="connsiteY4" fmla="*/ 6096 h 1267968"/>
                <a:gd name="connsiteX5" fmla="*/ 243271 w 487680"/>
                <a:gd name="connsiteY5" fmla="*/ 155001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680" h="1267968">
                  <a:moveTo>
                    <a:pt x="243271" y="154595"/>
                  </a:moveTo>
                  <a:lnTo>
                    <a:pt x="6096" y="1268131"/>
                  </a:lnTo>
                  <a:lnTo>
                    <a:pt x="216367" y="1268131"/>
                  </a:lnTo>
                  <a:lnTo>
                    <a:pt x="485323" y="6096"/>
                  </a:lnTo>
                  <a:lnTo>
                    <a:pt x="426557" y="6096"/>
                  </a:lnTo>
                  <a:cubicBezTo>
                    <a:pt x="338043" y="6421"/>
                    <a:pt x="261722" y="68438"/>
                    <a:pt x="243271" y="1550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21AB8D20-AA83-0385-701D-1BE184BBDC51}"/>
                </a:ext>
              </a:extLst>
            </p:cNvPr>
            <p:cNvSpPr/>
            <p:nvPr/>
          </p:nvSpPr>
          <p:spPr>
            <a:xfrm>
              <a:off x="6466149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76A26F6F-5E12-87C5-F9D2-BA976AFBE366}"/>
                </a:ext>
              </a:extLst>
            </p:cNvPr>
            <p:cNvSpPr/>
            <p:nvPr/>
          </p:nvSpPr>
          <p:spPr>
            <a:xfrm>
              <a:off x="9815617" y="2776728"/>
              <a:ext cx="950976" cy="1300480"/>
            </a:xfrm>
            <a:custGeom>
              <a:avLst/>
              <a:gdLst>
                <a:gd name="connsiteX0" fmla="*/ 889935 w 950976"/>
                <a:gd name="connsiteY0" fmla="*/ 286350 h 1300480"/>
                <a:gd name="connsiteX1" fmla="*/ 285618 w 950976"/>
                <a:gd name="connsiteY1" fmla="*/ 417779 h 1300480"/>
                <a:gd name="connsiteX2" fmla="*/ 417047 w 950976"/>
                <a:gd name="connsiteY2" fmla="*/ 1022096 h 1300480"/>
                <a:gd name="connsiteX3" fmla="*/ 653410 w 950976"/>
                <a:gd name="connsiteY3" fmla="*/ 1091509 h 1300480"/>
                <a:gd name="connsiteX4" fmla="*/ 927242 w 950976"/>
                <a:gd name="connsiteY4" fmla="*/ 997712 h 1300480"/>
                <a:gd name="connsiteX5" fmla="*/ 927242 w 950976"/>
                <a:gd name="connsiteY5" fmla="*/ 1240170 h 1300480"/>
                <a:gd name="connsiteX6" fmla="*/ 653736 w 950976"/>
                <a:gd name="connsiteY6" fmla="*/ 1301862 h 1300480"/>
                <a:gd name="connsiteX7" fmla="*/ 6096 w 950976"/>
                <a:gd name="connsiteY7" fmla="*/ 653735 h 1300480"/>
                <a:gd name="connsiteX8" fmla="*/ 654304 w 950976"/>
                <a:gd name="connsiteY8" fmla="*/ 6096 h 1300480"/>
                <a:gd name="connsiteX9" fmla="*/ 948050 w 950976"/>
                <a:gd name="connsiteY9" fmla="*/ 76647 h 1300480"/>
                <a:gd name="connsiteX10" fmla="*/ 889935 w 950976"/>
                <a:gd name="connsiteY10" fmla="*/ 28635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0976" h="1300480">
                  <a:moveTo>
                    <a:pt x="889935" y="286350"/>
                  </a:moveTo>
                  <a:cubicBezTo>
                    <a:pt x="686735" y="155814"/>
                    <a:pt x="416235" y="214661"/>
                    <a:pt x="285618" y="417779"/>
                  </a:cubicBezTo>
                  <a:cubicBezTo>
                    <a:pt x="155082" y="620979"/>
                    <a:pt x="213929" y="891479"/>
                    <a:pt x="417047" y="1022096"/>
                  </a:cubicBezTo>
                  <a:cubicBezTo>
                    <a:pt x="487599" y="1067369"/>
                    <a:pt x="569610" y="1091509"/>
                    <a:pt x="653410" y="1091509"/>
                  </a:cubicBezTo>
                  <a:cubicBezTo>
                    <a:pt x="752571" y="1091753"/>
                    <a:pt x="849051" y="1058753"/>
                    <a:pt x="927242" y="997712"/>
                  </a:cubicBezTo>
                  <a:lnTo>
                    <a:pt x="927242" y="1240170"/>
                  </a:lnTo>
                  <a:cubicBezTo>
                    <a:pt x="841817" y="1280892"/>
                    <a:pt x="748345" y="1302024"/>
                    <a:pt x="653736" y="1301862"/>
                  </a:cubicBezTo>
                  <a:cubicBezTo>
                    <a:pt x="295941" y="1301699"/>
                    <a:pt x="5933" y="1011530"/>
                    <a:pt x="6096" y="653735"/>
                  </a:cubicBezTo>
                  <a:cubicBezTo>
                    <a:pt x="6259" y="295941"/>
                    <a:pt x="296428" y="5934"/>
                    <a:pt x="654304" y="6096"/>
                  </a:cubicBezTo>
                  <a:cubicBezTo>
                    <a:pt x="756391" y="6096"/>
                    <a:pt x="857097" y="30318"/>
                    <a:pt x="948050" y="76647"/>
                  </a:cubicBezTo>
                  <a:lnTo>
                    <a:pt x="889935" y="2863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0F21816E-F7A9-1C90-BFF5-024C02BCF782}"/>
                </a:ext>
              </a:extLst>
            </p:cNvPr>
            <p:cNvSpPr/>
            <p:nvPr/>
          </p:nvSpPr>
          <p:spPr>
            <a:xfrm>
              <a:off x="6886773" y="2794041"/>
              <a:ext cx="1276096" cy="1267968"/>
            </a:xfrm>
            <a:custGeom>
              <a:avLst/>
              <a:gdLst>
                <a:gd name="connsiteX0" fmla="*/ 1060135 w 1276096"/>
                <a:gd name="connsiteY0" fmla="*/ 1267968 h 1267968"/>
                <a:gd name="connsiteX1" fmla="*/ 1273007 w 1276096"/>
                <a:gd name="connsiteY1" fmla="*/ 1267968 h 1267968"/>
                <a:gd name="connsiteX2" fmla="*/ 900501 w 1276096"/>
                <a:gd name="connsiteY2" fmla="*/ 149962 h 1267968"/>
                <a:gd name="connsiteX3" fmla="*/ 700959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8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1 w 1276096"/>
                <a:gd name="connsiteY12" fmla="*/ 6096 h 1267968"/>
                <a:gd name="connsiteX13" fmla="*/ 1060135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135" y="1267968"/>
                  </a:moveTo>
                  <a:lnTo>
                    <a:pt x="1273007" y="1267968"/>
                  </a:lnTo>
                  <a:lnTo>
                    <a:pt x="900501" y="149962"/>
                  </a:lnTo>
                  <a:cubicBezTo>
                    <a:pt x="871891" y="64049"/>
                    <a:pt x="791505" y="6096"/>
                    <a:pt x="700959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8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1" y="6096"/>
                  </a:lnTo>
                  <a:lnTo>
                    <a:pt x="1060135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19D2DAEA-6D39-5A5B-1B78-6F5607DFC1A9}"/>
                </a:ext>
              </a:extLst>
            </p:cNvPr>
            <p:cNvSpPr/>
            <p:nvPr/>
          </p:nvSpPr>
          <p:spPr>
            <a:xfrm>
              <a:off x="10918749" y="2794041"/>
              <a:ext cx="1276096" cy="1267968"/>
            </a:xfrm>
            <a:custGeom>
              <a:avLst/>
              <a:gdLst>
                <a:gd name="connsiteX0" fmla="*/ 1060380 w 1276096"/>
                <a:gd name="connsiteY0" fmla="*/ 1267968 h 1267968"/>
                <a:gd name="connsiteX1" fmla="*/ 1273251 w 1276096"/>
                <a:gd name="connsiteY1" fmla="*/ 1267968 h 1267968"/>
                <a:gd name="connsiteX2" fmla="*/ 900420 w 1276096"/>
                <a:gd name="connsiteY2" fmla="*/ 149962 h 1267968"/>
                <a:gd name="connsiteX3" fmla="*/ 700877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9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2 w 1276096"/>
                <a:gd name="connsiteY12" fmla="*/ 6096 h 1267968"/>
                <a:gd name="connsiteX13" fmla="*/ 1060380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380" y="1267968"/>
                  </a:moveTo>
                  <a:lnTo>
                    <a:pt x="1273251" y="1267968"/>
                  </a:lnTo>
                  <a:lnTo>
                    <a:pt x="900420" y="149962"/>
                  </a:lnTo>
                  <a:cubicBezTo>
                    <a:pt x="871809" y="64049"/>
                    <a:pt x="791423" y="6096"/>
                    <a:pt x="700877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9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2" y="6096"/>
                  </a:lnTo>
                  <a:lnTo>
                    <a:pt x="1060380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75954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22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30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squema Personalizad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839413C-6728-DE80-D512-50A6C4937A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3939777"/>
            <a:ext cx="7315200" cy="85328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pt-PT" dirty="0"/>
              <a:t>Insertar título</a:t>
            </a:r>
            <a:br>
              <a:rPr lang="pt-PT" dirty="0"/>
            </a:br>
            <a:r>
              <a:rPr lang="pt-PT" dirty="0"/>
              <a:t>del separador</a:t>
            </a: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76FE8077-CFEC-68AB-6436-32A3FADACFE0}"/>
              </a:ext>
            </a:extLst>
          </p:cNvPr>
          <p:cNvSpPr/>
          <p:nvPr userDrawn="1"/>
        </p:nvSpPr>
        <p:spPr>
          <a:xfrm>
            <a:off x="1219200" y="-11890"/>
            <a:ext cx="2105314" cy="3593290"/>
          </a:xfrm>
          <a:custGeom>
            <a:avLst/>
            <a:gdLst>
              <a:gd name="connsiteX0" fmla="*/ 2220906 w 2220906"/>
              <a:gd name="connsiteY0" fmla="*/ 0 h 524519"/>
              <a:gd name="connsiteX1" fmla="*/ 2220906 w 2220906"/>
              <a:gd name="connsiteY1" fmla="*/ 524457 h 524519"/>
              <a:gd name="connsiteX2" fmla="*/ 0 w 2220906"/>
              <a:gd name="connsiteY2" fmla="*/ 524519 h 524519"/>
              <a:gd name="connsiteX3" fmla="*/ 0 w 2220906"/>
              <a:gd name="connsiteY3" fmla="*/ 62 h 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906" h="524519">
                <a:moveTo>
                  <a:pt x="2220906" y="0"/>
                </a:moveTo>
                <a:lnTo>
                  <a:pt x="2220906" y="524457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8" name="Marcador de Posição do Texto 8">
            <a:extLst>
              <a:ext uri="{FF2B5EF4-FFF2-40B4-BE49-F238E27FC236}">
                <a16:creationId xmlns:a16="http://schemas.microsoft.com/office/drawing/2014/main" id="{F9CAEA87-5323-A3A3-042C-E6B4D60913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4977216"/>
            <a:ext cx="7315200" cy="56051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del separador</a:t>
            </a:r>
          </a:p>
        </p:txBody>
      </p:sp>
      <p:sp>
        <p:nvSpPr>
          <p:cNvPr id="9" name="Marcador de Posição do Texto 8">
            <a:extLst>
              <a:ext uri="{FF2B5EF4-FFF2-40B4-BE49-F238E27FC236}">
                <a16:creationId xmlns:a16="http://schemas.microsoft.com/office/drawing/2014/main" id="{F4F36660-DA38-51BD-4DB7-7CED80CF5D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2418184"/>
            <a:ext cx="2105314" cy="1010432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</p:spTree>
    <p:extLst>
      <p:ext uri="{BB962C8B-B14F-4D97-AF65-F5344CB8AC3E}">
        <p14:creationId xmlns:p14="http://schemas.microsoft.com/office/powerpoint/2010/main" val="218924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30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5_Esquema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76FE8077-CFEC-68AB-6436-32A3FADACFE0}"/>
              </a:ext>
            </a:extLst>
          </p:cNvPr>
          <p:cNvSpPr/>
          <p:nvPr userDrawn="1"/>
        </p:nvSpPr>
        <p:spPr>
          <a:xfrm>
            <a:off x="1219200" y="-11890"/>
            <a:ext cx="2105314" cy="3593290"/>
          </a:xfrm>
          <a:custGeom>
            <a:avLst/>
            <a:gdLst>
              <a:gd name="connsiteX0" fmla="*/ 2220906 w 2220906"/>
              <a:gd name="connsiteY0" fmla="*/ 0 h 524519"/>
              <a:gd name="connsiteX1" fmla="*/ 2220906 w 2220906"/>
              <a:gd name="connsiteY1" fmla="*/ 524457 h 524519"/>
              <a:gd name="connsiteX2" fmla="*/ 0 w 2220906"/>
              <a:gd name="connsiteY2" fmla="*/ 524519 h 524519"/>
              <a:gd name="connsiteX3" fmla="*/ 0 w 2220906"/>
              <a:gd name="connsiteY3" fmla="*/ 62 h 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906" h="524519">
                <a:moveTo>
                  <a:pt x="2220906" y="0"/>
                </a:moveTo>
                <a:lnTo>
                  <a:pt x="2220906" y="524457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9" name="Marcador de Posição do Texto 8">
            <a:extLst>
              <a:ext uri="{FF2B5EF4-FFF2-40B4-BE49-F238E27FC236}">
                <a16:creationId xmlns:a16="http://schemas.microsoft.com/office/drawing/2014/main" id="{F4F36660-DA38-51BD-4DB7-7CED80CF5D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2418184"/>
            <a:ext cx="2105314" cy="1010432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8AF4B32-C5AA-4242-8A73-737A9A1BE2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3939777"/>
            <a:ext cx="7315200" cy="8532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PT" dirty="0"/>
              <a:t>Insertar título</a:t>
            </a:r>
            <a:br>
              <a:rPr lang="pt-PT" dirty="0"/>
            </a:br>
            <a:r>
              <a:rPr lang="pt-PT" dirty="0"/>
              <a:t>del separador</a:t>
            </a:r>
          </a:p>
        </p:txBody>
      </p:sp>
      <p:sp>
        <p:nvSpPr>
          <p:cNvPr id="11" name="Marcador de Posição do Texto 8">
            <a:extLst>
              <a:ext uri="{FF2B5EF4-FFF2-40B4-BE49-F238E27FC236}">
                <a16:creationId xmlns:a16="http://schemas.microsoft.com/office/drawing/2014/main" id="{3E5FB332-AA48-471D-81E0-5C159A49CE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4977216"/>
            <a:ext cx="7315200" cy="56051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del separador</a:t>
            </a:r>
          </a:p>
        </p:txBody>
      </p:sp>
    </p:spTree>
    <p:extLst>
      <p:ext uri="{BB962C8B-B14F-4D97-AF65-F5344CB8AC3E}">
        <p14:creationId xmlns:p14="http://schemas.microsoft.com/office/powerpoint/2010/main" val="183473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0" grpId="1"/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30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6_Esquema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839413C-6728-DE80-D512-50A6C4937A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3939777"/>
            <a:ext cx="7315200" cy="85328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PT" dirty="0"/>
              <a:t>Insertar título</a:t>
            </a:r>
            <a:br>
              <a:rPr lang="pt-PT" dirty="0"/>
            </a:br>
            <a:r>
              <a:rPr lang="pt-PT" dirty="0"/>
              <a:t>del separador</a:t>
            </a: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76FE8077-CFEC-68AB-6436-32A3FADACFE0}"/>
              </a:ext>
            </a:extLst>
          </p:cNvPr>
          <p:cNvSpPr/>
          <p:nvPr userDrawn="1"/>
        </p:nvSpPr>
        <p:spPr>
          <a:xfrm>
            <a:off x="1219200" y="-11890"/>
            <a:ext cx="2105314" cy="3593290"/>
          </a:xfrm>
          <a:custGeom>
            <a:avLst/>
            <a:gdLst>
              <a:gd name="connsiteX0" fmla="*/ 2220906 w 2220906"/>
              <a:gd name="connsiteY0" fmla="*/ 0 h 524519"/>
              <a:gd name="connsiteX1" fmla="*/ 2220906 w 2220906"/>
              <a:gd name="connsiteY1" fmla="*/ 524457 h 524519"/>
              <a:gd name="connsiteX2" fmla="*/ 0 w 2220906"/>
              <a:gd name="connsiteY2" fmla="*/ 524519 h 524519"/>
              <a:gd name="connsiteX3" fmla="*/ 0 w 2220906"/>
              <a:gd name="connsiteY3" fmla="*/ 62 h 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906" h="524519">
                <a:moveTo>
                  <a:pt x="2220906" y="0"/>
                </a:moveTo>
                <a:lnTo>
                  <a:pt x="2220906" y="524457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8" name="Marcador de Posição do Texto 8">
            <a:extLst>
              <a:ext uri="{FF2B5EF4-FFF2-40B4-BE49-F238E27FC236}">
                <a16:creationId xmlns:a16="http://schemas.microsoft.com/office/drawing/2014/main" id="{F9CAEA87-5323-A3A3-042C-E6B4D60913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4977216"/>
            <a:ext cx="7315200" cy="56051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del separador</a:t>
            </a:r>
          </a:p>
        </p:txBody>
      </p:sp>
      <p:sp>
        <p:nvSpPr>
          <p:cNvPr id="9" name="Marcador de Posição do Texto 8">
            <a:extLst>
              <a:ext uri="{FF2B5EF4-FFF2-40B4-BE49-F238E27FC236}">
                <a16:creationId xmlns:a16="http://schemas.microsoft.com/office/drawing/2014/main" id="{F4F36660-DA38-51BD-4DB7-7CED80CF5D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2418184"/>
            <a:ext cx="2105314" cy="1010432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</p:spTree>
    <p:extLst>
      <p:ext uri="{BB962C8B-B14F-4D97-AF65-F5344CB8AC3E}">
        <p14:creationId xmlns:p14="http://schemas.microsoft.com/office/powerpoint/2010/main" val="392078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30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31EC9DD0-687B-D7F1-FAA0-937A87C733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550508"/>
            <a:ext cx="11165632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9" name="Marcador de Posição do Texto 8">
            <a:extLst>
              <a:ext uri="{FF2B5EF4-FFF2-40B4-BE49-F238E27FC236}">
                <a16:creationId xmlns:a16="http://schemas.microsoft.com/office/drawing/2014/main" id="{85DA4BC1-E5F3-C7C5-8486-CFE727EFAD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3" y="1156317"/>
            <a:ext cx="11166475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65EABFB1-EAAC-FC68-2784-47F8027F05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763" y="1744663"/>
            <a:ext cx="5346700" cy="4478337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12" name="Marcador de Posição do Texto 10">
            <a:extLst>
              <a:ext uri="{FF2B5EF4-FFF2-40B4-BE49-F238E27FC236}">
                <a16:creationId xmlns:a16="http://schemas.microsoft.com/office/drawing/2014/main" id="{867636B6-4C67-E9AD-A356-C73D5E3102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2539" y="1744663"/>
            <a:ext cx="5346700" cy="4478337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  <a:p>
            <a:pPr lvl="4"/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49662E6-A971-772A-977C-B1555AC98B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1105" b="39186"/>
          <a:stretch>
            <a:fillRect/>
          </a:stretch>
        </p:blipFill>
        <p:spPr>
          <a:xfrm>
            <a:off x="0" y="906611"/>
            <a:ext cx="3806372" cy="595139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9C0A5B9-24C7-F0E9-9EE1-F6AE74274B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39087" b="69832"/>
          <a:stretch>
            <a:fillRect/>
          </a:stretch>
        </p:blipFill>
        <p:spPr>
          <a:xfrm>
            <a:off x="3186113" y="2400299"/>
            <a:ext cx="9005887" cy="445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1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1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4E836DF3-D819-5BB3-69BE-4EEBB233B76D}"/>
              </a:ext>
            </a:extLst>
          </p:cNvPr>
          <p:cNvSpPr/>
          <p:nvPr userDrawn="1"/>
        </p:nvSpPr>
        <p:spPr>
          <a:xfrm>
            <a:off x="9448800" y="0"/>
            <a:ext cx="2743200" cy="6858000"/>
          </a:xfrm>
          <a:prstGeom prst="rect">
            <a:avLst/>
          </a:prstGeom>
          <a:solidFill>
            <a:srgbClr val="184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0C5046E-B7B8-9117-E82C-F46F173038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1105" b="39186"/>
          <a:stretch>
            <a:fillRect/>
          </a:stretch>
        </p:blipFill>
        <p:spPr>
          <a:xfrm flipH="1">
            <a:off x="8385628" y="906611"/>
            <a:ext cx="3806372" cy="5951390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39ABDCE0-5909-B9F4-4205-97826D9AAD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550508"/>
            <a:ext cx="5784979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7" name="Marcador de Posição do Texto 8">
            <a:extLst>
              <a:ext uri="{FF2B5EF4-FFF2-40B4-BE49-F238E27FC236}">
                <a16:creationId xmlns:a16="http://schemas.microsoft.com/office/drawing/2014/main" id="{5C62296D-E9C6-3160-9937-13338E14E3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4" y="1156317"/>
            <a:ext cx="5785416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8" name="Marcador de Posição do Texto 10">
            <a:extLst>
              <a:ext uri="{FF2B5EF4-FFF2-40B4-BE49-F238E27FC236}">
                <a16:creationId xmlns:a16="http://schemas.microsoft.com/office/drawing/2014/main" id="{D7DA3C3A-EA7E-B1A1-8A6C-DA94DDA98E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763" y="1744663"/>
            <a:ext cx="5346700" cy="4478337"/>
          </a:xfrm>
        </p:spPr>
        <p:txBody>
          <a:bodyPr/>
          <a:lstStyle>
            <a:lvl1pPr>
              <a:defRPr/>
            </a:lvl1pPr>
            <a:lvl2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29" name="Marcador de Posição da Imagem 28">
            <a:extLst>
              <a:ext uri="{FF2B5EF4-FFF2-40B4-BE49-F238E27FC236}">
                <a16:creationId xmlns:a16="http://schemas.microsoft.com/office/drawing/2014/main" id="{F1513D98-6AC6-F32E-AC79-0577E89120C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18417" y="550505"/>
            <a:ext cx="4923329" cy="5672137"/>
          </a:xfrm>
          <a:custGeom>
            <a:avLst/>
            <a:gdLst>
              <a:gd name="connsiteX0" fmla="*/ 3961694 w 4923329"/>
              <a:gd name="connsiteY0" fmla="*/ 0 h 5672137"/>
              <a:gd name="connsiteX1" fmla="*/ 4398587 w 4923329"/>
              <a:gd name="connsiteY1" fmla="*/ 0 h 5672137"/>
              <a:gd name="connsiteX2" fmla="*/ 4398800 w 4923329"/>
              <a:gd name="connsiteY2" fmla="*/ 0 h 5672137"/>
              <a:gd name="connsiteX3" fmla="*/ 4912669 w 4923329"/>
              <a:gd name="connsiteY3" fmla="*/ 418775 h 5672137"/>
              <a:gd name="connsiteX4" fmla="*/ 4923325 w 4923329"/>
              <a:gd name="connsiteY4" fmla="*/ 524482 h 5672137"/>
              <a:gd name="connsiteX5" fmla="*/ 4923329 w 4923329"/>
              <a:gd name="connsiteY5" fmla="*/ 524482 h 5672137"/>
              <a:gd name="connsiteX6" fmla="*/ 4923329 w 4923329"/>
              <a:gd name="connsiteY6" fmla="*/ 524524 h 5672137"/>
              <a:gd name="connsiteX7" fmla="*/ 4923329 w 4923329"/>
              <a:gd name="connsiteY7" fmla="*/ 5672137 h 5672137"/>
              <a:gd name="connsiteX8" fmla="*/ 1 w 4923329"/>
              <a:gd name="connsiteY8" fmla="*/ 5672137 h 5672137"/>
              <a:gd name="connsiteX9" fmla="*/ 1 w 4923329"/>
              <a:gd name="connsiteY9" fmla="*/ 524482 h 5672137"/>
              <a:gd name="connsiteX10" fmla="*/ 1500663 w 4923329"/>
              <a:gd name="connsiteY10" fmla="*/ 524482 h 5672137"/>
              <a:gd name="connsiteX11" fmla="*/ 0 w 4923329"/>
              <a:gd name="connsiteY11" fmla="*/ 524459 h 5672137"/>
              <a:gd name="connsiteX12" fmla="*/ 0 w 4923329"/>
              <a:gd name="connsiteY12" fmla="*/ 2 h 5672137"/>
              <a:gd name="connsiteX13" fmla="*/ 3961673 w 4923329"/>
              <a:gd name="connsiteY13" fmla="*/ 63 h 567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923329" h="5672137">
                <a:moveTo>
                  <a:pt x="3961694" y="0"/>
                </a:moveTo>
                <a:lnTo>
                  <a:pt x="4398587" y="0"/>
                </a:lnTo>
                <a:lnTo>
                  <a:pt x="4398800" y="0"/>
                </a:lnTo>
                <a:cubicBezTo>
                  <a:pt x="4652208" y="0"/>
                  <a:pt x="4863744" y="179692"/>
                  <a:pt x="4912669" y="418775"/>
                </a:cubicBezTo>
                <a:lnTo>
                  <a:pt x="4923325" y="524482"/>
                </a:lnTo>
                <a:lnTo>
                  <a:pt x="4923329" y="524482"/>
                </a:lnTo>
                <a:lnTo>
                  <a:pt x="4923329" y="524524"/>
                </a:lnTo>
                <a:lnTo>
                  <a:pt x="4923329" y="5672137"/>
                </a:lnTo>
                <a:lnTo>
                  <a:pt x="1" y="5672137"/>
                </a:lnTo>
                <a:lnTo>
                  <a:pt x="1" y="524482"/>
                </a:lnTo>
                <a:lnTo>
                  <a:pt x="1500663" y="524482"/>
                </a:lnTo>
                <a:lnTo>
                  <a:pt x="0" y="524459"/>
                </a:lnTo>
                <a:lnTo>
                  <a:pt x="0" y="2"/>
                </a:lnTo>
                <a:lnTo>
                  <a:pt x="3961673" y="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PT"/>
          </a:p>
        </p:txBody>
      </p:sp>
      <p:grpSp>
        <p:nvGrpSpPr>
          <p:cNvPr id="45" name="Gráfico 2">
            <a:extLst>
              <a:ext uri="{FF2B5EF4-FFF2-40B4-BE49-F238E27FC236}">
                <a16:creationId xmlns:a16="http://schemas.microsoft.com/office/drawing/2014/main" id="{9E10DE8F-CF4D-B8DC-23CD-035CCF4CA31D}"/>
              </a:ext>
            </a:extLst>
          </p:cNvPr>
          <p:cNvGrpSpPr/>
          <p:nvPr userDrawn="1"/>
        </p:nvGrpSpPr>
        <p:grpSpPr>
          <a:xfrm>
            <a:off x="10557975" y="275736"/>
            <a:ext cx="1308718" cy="138724"/>
            <a:chOff x="0" y="2782824"/>
            <a:chExt cx="12192000" cy="1292352"/>
          </a:xfrm>
        </p:grpSpPr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560A7828-B9AA-ACA6-5A37-F348EC8940DD}"/>
                </a:ext>
              </a:extLst>
            </p:cNvPr>
            <p:cNvSpPr/>
            <p:nvPr/>
          </p:nvSpPr>
          <p:spPr>
            <a:xfrm>
              <a:off x="3791306" y="2777053"/>
              <a:ext cx="1300480" cy="1300480"/>
            </a:xfrm>
            <a:custGeom>
              <a:avLst/>
              <a:gdLst>
                <a:gd name="connsiteX0" fmla="*/ 6096 w 1300480"/>
                <a:gd name="connsiteY0" fmla="*/ 653979 h 1300480"/>
                <a:gd name="connsiteX1" fmla="*/ 653979 w 1300480"/>
                <a:gd name="connsiteY1" fmla="*/ 6096 h 1300480"/>
                <a:gd name="connsiteX2" fmla="*/ 1301862 w 1300480"/>
                <a:gd name="connsiteY2" fmla="*/ 653979 h 1300480"/>
                <a:gd name="connsiteX3" fmla="*/ 653979 w 1300480"/>
                <a:gd name="connsiteY3" fmla="*/ 1301862 h 1300480"/>
                <a:gd name="connsiteX4" fmla="*/ 653898 w 1300480"/>
                <a:gd name="connsiteY4" fmla="*/ 1301862 h 1300480"/>
                <a:gd name="connsiteX5" fmla="*/ 6096 w 1300480"/>
                <a:gd name="connsiteY5" fmla="*/ 654060 h 1300480"/>
                <a:gd name="connsiteX6" fmla="*/ 6096 w 1300480"/>
                <a:gd name="connsiteY6" fmla="*/ 654060 h 1300480"/>
                <a:gd name="connsiteX7" fmla="*/ 653898 w 1300480"/>
                <a:gd name="connsiteY7" fmla="*/ 1091184 h 1300480"/>
                <a:gd name="connsiteX8" fmla="*/ 1091265 w 1300480"/>
                <a:gd name="connsiteY8" fmla="*/ 653979 h 1300480"/>
                <a:gd name="connsiteX9" fmla="*/ 654060 w 1300480"/>
                <a:gd name="connsiteY9" fmla="*/ 216611 h 1300480"/>
                <a:gd name="connsiteX10" fmla="*/ 216692 w 1300480"/>
                <a:gd name="connsiteY10" fmla="*/ 653816 h 1300480"/>
                <a:gd name="connsiteX11" fmla="*/ 216692 w 1300480"/>
                <a:gd name="connsiteY11" fmla="*/ 653979 h 1300480"/>
                <a:gd name="connsiteX12" fmla="*/ 653898 w 1300480"/>
                <a:gd name="connsiteY12" fmla="*/ 1091184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0480" h="1300480">
                  <a:moveTo>
                    <a:pt x="6096" y="653979"/>
                  </a:moveTo>
                  <a:cubicBezTo>
                    <a:pt x="6096" y="296184"/>
                    <a:pt x="296184" y="6096"/>
                    <a:pt x="653979" y="6096"/>
                  </a:cubicBezTo>
                  <a:cubicBezTo>
                    <a:pt x="1011773" y="6096"/>
                    <a:pt x="1301862" y="296184"/>
                    <a:pt x="1301862" y="653979"/>
                  </a:cubicBezTo>
                  <a:cubicBezTo>
                    <a:pt x="1301862" y="1011773"/>
                    <a:pt x="1011773" y="1301862"/>
                    <a:pt x="653979" y="1301862"/>
                  </a:cubicBezTo>
                  <a:lnTo>
                    <a:pt x="653898" y="1301862"/>
                  </a:lnTo>
                  <a:cubicBezTo>
                    <a:pt x="296103" y="1301862"/>
                    <a:pt x="6096" y="1011855"/>
                    <a:pt x="6096" y="654060"/>
                  </a:cubicBezTo>
                  <a:lnTo>
                    <a:pt x="6096" y="654060"/>
                  </a:lnTo>
                  <a:moveTo>
                    <a:pt x="653898" y="1091184"/>
                  </a:moveTo>
                  <a:cubicBezTo>
                    <a:pt x="895380" y="1091184"/>
                    <a:pt x="1091184" y="895462"/>
                    <a:pt x="1091265" y="653979"/>
                  </a:cubicBezTo>
                  <a:cubicBezTo>
                    <a:pt x="1091265" y="412496"/>
                    <a:pt x="895543" y="216692"/>
                    <a:pt x="654060" y="216611"/>
                  </a:cubicBezTo>
                  <a:cubicBezTo>
                    <a:pt x="412577" y="216611"/>
                    <a:pt x="216774" y="412333"/>
                    <a:pt x="216692" y="653816"/>
                  </a:cubicBezTo>
                  <a:lnTo>
                    <a:pt x="216692" y="653979"/>
                  </a:lnTo>
                  <a:cubicBezTo>
                    <a:pt x="216692" y="895462"/>
                    <a:pt x="412415" y="1091184"/>
                    <a:pt x="653898" y="109118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9F01C4B6-CD59-5D71-B7C4-AC466AA02143}"/>
                </a:ext>
              </a:extLst>
            </p:cNvPr>
            <p:cNvSpPr/>
            <p:nvPr/>
          </p:nvSpPr>
          <p:spPr>
            <a:xfrm>
              <a:off x="1151981" y="2793797"/>
              <a:ext cx="219456" cy="1267968"/>
            </a:xfrm>
            <a:custGeom>
              <a:avLst/>
              <a:gdLst>
                <a:gd name="connsiteX0" fmla="*/ 216367 w 219456"/>
                <a:gd name="connsiteY0" fmla="*/ 6096 h 1267968"/>
                <a:gd name="connsiteX1" fmla="*/ 216367 w 219456"/>
                <a:gd name="connsiteY1" fmla="*/ 6096 h 1267968"/>
                <a:gd name="connsiteX2" fmla="*/ 216367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367 w 219456"/>
                <a:gd name="connsiteY5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456" h="1267968">
                  <a:moveTo>
                    <a:pt x="216367" y="6096"/>
                  </a:moveTo>
                  <a:lnTo>
                    <a:pt x="216367" y="6096"/>
                  </a:lnTo>
                  <a:lnTo>
                    <a:pt x="216367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218" y="6177"/>
                    <a:pt x="216367" y="609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9CE4DD2D-3025-FFEF-2E17-091856B44213}"/>
                </a:ext>
              </a:extLst>
            </p:cNvPr>
            <p:cNvSpPr/>
            <p:nvPr/>
          </p:nvSpPr>
          <p:spPr>
            <a:xfrm>
              <a:off x="9373128" y="2793797"/>
              <a:ext cx="219456" cy="1267968"/>
            </a:xfrm>
            <a:custGeom>
              <a:avLst/>
              <a:gdLst>
                <a:gd name="connsiteX0" fmla="*/ 216368 w 219456"/>
                <a:gd name="connsiteY0" fmla="*/ 6096 h 1267968"/>
                <a:gd name="connsiteX1" fmla="*/ 216368 w 219456"/>
                <a:gd name="connsiteY1" fmla="*/ 6096 h 1267968"/>
                <a:gd name="connsiteX2" fmla="*/ 216368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287 w 219456"/>
                <a:gd name="connsiteY5" fmla="*/ 6096 h 1267968"/>
                <a:gd name="connsiteX6" fmla="*/ 216368 w 219456"/>
                <a:gd name="connsiteY6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56" h="1267968">
                  <a:moveTo>
                    <a:pt x="216368" y="6096"/>
                  </a:moveTo>
                  <a:lnTo>
                    <a:pt x="216368" y="6096"/>
                  </a:lnTo>
                  <a:lnTo>
                    <a:pt x="216368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138" y="6177"/>
                    <a:pt x="216287" y="6096"/>
                  </a:cubicBezTo>
                  <a:lnTo>
                    <a:pt x="216368" y="6096"/>
                  </a:ln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A000174C-29CE-C24F-29DF-50FD6219E001}"/>
                </a:ext>
              </a:extLst>
            </p:cNvPr>
            <p:cNvSpPr/>
            <p:nvPr/>
          </p:nvSpPr>
          <p:spPr>
            <a:xfrm>
              <a:off x="8111012" y="2793878"/>
              <a:ext cx="1056640" cy="1267968"/>
            </a:xfrm>
            <a:custGeom>
              <a:avLst/>
              <a:gdLst>
                <a:gd name="connsiteX0" fmla="*/ 74046 w 1056640"/>
                <a:gd name="connsiteY0" fmla="*/ 6096 h 1267968"/>
                <a:gd name="connsiteX1" fmla="*/ 6096 w 1056640"/>
                <a:gd name="connsiteY1" fmla="*/ 216367 h 1267968"/>
                <a:gd name="connsiteX2" fmla="*/ 426802 w 1056640"/>
                <a:gd name="connsiteY2" fmla="*/ 216367 h 1267968"/>
                <a:gd name="connsiteX3" fmla="*/ 426802 w 1056640"/>
                <a:gd name="connsiteY3" fmla="*/ 1268131 h 1267968"/>
                <a:gd name="connsiteX4" fmla="*/ 637155 w 1056640"/>
                <a:gd name="connsiteY4" fmla="*/ 1268131 h 1267968"/>
                <a:gd name="connsiteX5" fmla="*/ 637155 w 1056640"/>
                <a:gd name="connsiteY5" fmla="*/ 216367 h 1267968"/>
                <a:gd name="connsiteX6" fmla="*/ 847507 w 1056640"/>
                <a:gd name="connsiteY6" fmla="*/ 216367 h 1267968"/>
                <a:gd name="connsiteX7" fmla="*/ 1057860 w 1056640"/>
                <a:gd name="connsiteY7" fmla="*/ 6096 h 1267968"/>
                <a:gd name="connsiteX8" fmla="*/ 74046 w 1056640"/>
                <a:gd name="connsiteY8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6640" h="1267968">
                  <a:moveTo>
                    <a:pt x="74046" y="6096"/>
                  </a:moveTo>
                  <a:lnTo>
                    <a:pt x="6096" y="216367"/>
                  </a:lnTo>
                  <a:lnTo>
                    <a:pt x="426802" y="216367"/>
                  </a:lnTo>
                  <a:lnTo>
                    <a:pt x="426802" y="1268131"/>
                  </a:lnTo>
                  <a:lnTo>
                    <a:pt x="637155" y="1268131"/>
                  </a:lnTo>
                  <a:lnTo>
                    <a:pt x="637155" y="216367"/>
                  </a:lnTo>
                  <a:lnTo>
                    <a:pt x="847507" y="216367"/>
                  </a:lnTo>
                  <a:cubicBezTo>
                    <a:pt x="963656" y="216367"/>
                    <a:pt x="1057779" y="122245"/>
                    <a:pt x="1057860" y="6096"/>
                  </a:cubicBezTo>
                  <a:lnTo>
                    <a:pt x="74046" y="609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D401276A-E5C0-E6AE-A3F9-E222899CB552}"/>
                </a:ext>
              </a:extLst>
            </p:cNvPr>
            <p:cNvSpPr/>
            <p:nvPr/>
          </p:nvSpPr>
          <p:spPr>
            <a:xfrm>
              <a:off x="1602108" y="2793797"/>
              <a:ext cx="845312" cy="1267968"/>
            </a:xfrm>
            <a:custGeom>
              <a:avLst/>
              <a:gdLst>
                <a:gd name="connsiteX0" fmla="*/ 216288 w 845312"/>
                <a:gd name="connsiteY0" fmla="*/ 1057859 h 1267968"/>
                <a:gd name="connsiteX1" fmla="*/ 216288 w 845312"/>
                <a:gd name="connsiteY1" fmla="*/ 6096 h 1267968"/>
                <a:gd name="connsiteX2" fmla="*/ 6098 w 845312"/>
                <a:gd name="connsiteY2" fmla="*/ 6096 h 1267968"/>
                <a:gd name="connsiteX3" fmla="*/ 6098 w 845312"/>
                <a:gd name="connsiteY3" fmla="*/ 1057859 h 1267968"/>
                <a:gd name="connsiteX4" fmla="*/ 6098 w 845312"/>
                <a:gd name="connsiteY4" fmla="*/ 1057859 h 1267968"/>
                <a:gd name="connsiteX5" fmla="*/ 14226 w 845312"/>
                <a:gd name="connsiteY5" fmla="*/ 1116706 h 1267968"/>
                <a:gd name="connsiteX6" fmla="*/ 15201 w 845312"/>
                <a:gd name="connsiteY6" fmla="*/ 1120364 h 1267968"/>
                <a:gd name="connsiteX7" fmla="*/ 17071 w 845312"/>
                <a:gd name="connsiteY7" fmla="*/ 1125566 h 1267968"/>
                <a:gd name="connsiteX8" fmla="*/ 22598 w 845312"/>
                <a:gd name="connsiteY8" fmla="*/ 1140358 h 1267968"/>
                <a:gd name="connsiteX9" fmla="*/ 52021 w 845312"/>
                <a:gd name="connsiteY9" fmla="*/ 1189126 h 1267968"/>
                <a:gd name="connsiteX10" fmla="*/ 124685 w 845312"/>
                <a:gd name="connsiteY10" fmla="*/ 1246916 h 1267968"/>
                <a:gd name="connsiteX11" fmla="*/ 216125 w 845312"/>
                <a:gd name="connsiteY11" fmla="*/ 1268049 h 1267968"/>
                <a:gd name="connsiteX12" fmla="*/ 776957 w 845312"/>
                <a:gd name="connsiteY12" fmla="*/ 1268049 h 1267968"/>
                <a:gd name="connsiteX13" fmla="*/ 847021 w 845312"/>
                <a:gd name="connsiteY13" fmla="*/ 1057697 h 1267968"/>
                <a:gd name="connsiteX14" fmla="*/ 216288 w 845312"/>
                <a:gd name="connsiteY14" fmla="*/ 1057859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5312" h="1267968">
                  <a:moveTo>
                    <a:pt x="216288" y="1057859"/>
                  </a:moveTo>
                  <a:lnTo>
                    <a:pt x="216288" y="6096"/>
                  </a:lnTo>
                  <a:lnTo>
                    <a:pt x="6098" y="6096"/>
                  </a:lnTo>
                  <a:lnTo>
                    <a:pt x="6098" y="1057859"/>
                  </a:lnTo>
                  <a:lnTo>
                    <a:pt x="6098" y="1057859"/>
                  </a:lnTo>
                  <a:cubicBezTo>
                    <a:pt x="6017" y="1077773"/>
                    <a:pt x="8699" y="1097605"/>
                    <a:pt x="14226" y="1116706"/>
                  </a:cubicBezTo>
                  <a:cubicBezTo>
                    <a:pt x="14632" y="1117925"/>
                    <a:pt x="14795" y="1119226"/>
                    <a:pt x="15201" y="1120364"/>
                  </a:cubicBezTo>
                  <a:cubicBezTo>
                    <a:pt x="15608" y="1121502"/>
                    <a:pt x="16502" y="1123859"/>
                    <a:pt x="17071" y="1125566"/>
                  </a:cubicBezTo>
                  <a:cubicBezTo>
                    <a:pt x="18777" y="1130605"/>
                    <a:pt x="20566" y="1135563"/>
                    <a:pt x="22598" y="1140358"/>
                  </a:cubicBezTo>
                  <a:cubicBezTo>
                    <a:pt x="30157" y="1157915"/>
                    <a:pt x="40073" y="1174252"/>
                    <a:pt x="52021" y="1189126"/>
                  </a:cubicBezTo>
                  <a:cubicBezTo>
                    <a:pt x="71691" y="1213510"/>
                    <a:pt x="96481" y="1233262"/>
                    <a:pt x="124685" y="1246916"/>
                  </a:cubicBezTo>
                  <a:cubicBezTo>
                    <a:pt x="153215" y="1260734"/>
                    <a:pt x="184426" y="1267968"/>
                    <a:pt x="216125" y="1268049"/>
                  </a:cubicBezTo>
                  <a:lnTo>
                    <a:pt x="776957" y="1268049"/>
                  </a:lnTo>
                  <a:lnTo>
                    <a:pt x="847021" y="1057697"/>
                  </a:lnTo>
                  <a:lnTo>
                    <a:pt x="216288" y="105785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E2C79B02-6F69-769A-6FEC-205CC13ACAB0}"/>
                </a:ext>
              </a:extLst>
            </p:cNvPr>
            <p:cNvSpPr/>
            <p:nvPr/>
          </p:nvSpPr>
          <p:spPr>
            <a:xfrm>
              <a:off x="-6096" y="2794284"/>
              <a:ext cx="959104" cy="1267968"/>
            </a:xfrm>
            <a:custGeom>
              <a:avLst/>
              <a:gdLst>
                <a:gd name="connsiteX0" fmla="*/ 818815 w 959104"/>
                <a:gd name="connsiteY0" fmla="*/ 411764 h 1267968"/>
                <a:gd name="connsiteX1" fmla="*/ 818815 w 959104"/>
                <a:gd name="connsiteY1" fmla="*/ 285699 h 1267968"/>
                <a:gd name="connsiteX2" fmla="*/ 539130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367 w 959104"/>
                <a:gd name="connsiteY5" fmla="*/ 1267399 h 1267968"/>
                <a:gd name="connsiteX6" fmla="*/ 532140 w 959104"/>
                <a:gd name="connsiteY6" fmla="*/ 1267399 h 1267968"/>
                <a:gd name="connsiteX7" fmla="*/ 953821 w 959104"/>
                <a:gd name="connsiteY7" fmla="*/ 892861 h 1267968"/>
                <a:gd name="connsiteX8" fmla="*/ 603260 w 959104"/>
                <a:gd name="connsiteY8" fmla="*/ 530596 h 1267968"/>
                <a:gd name="connsiteX9" fmla="*/ 218562 w 959104"/>
                <a:gd name="connsiteY9" fmla="*/ 531490 h 1267968"/>
                <a:gd name="connsiteX10" fmla="*/ 424282 w 959104"/>
                <a:gd name="connsiteY10" fmla="*/ 737210 h 1267968"/>
                <a:gd name="connsiteX11" fmla="*/ 424932 w 959104"/>
                <a:gd name="connsiteY11" fmla="*/ 737210 h 1267968"/>
                <a:gd name="connsiteX12" fmla="*/ 585785 w 959104"/>
                <a:gd name="connsiteY12" fmla="*/ 737210 h 1267968"/>
                <a:gd name="connsiteX13" fmla="*/ 758261 w 959104"/>
                <a:gd name="connsiteY13" fmla="*/ 889203 h 1267968"/>
                <a:gd name="connsiteX14" fmla="*/ 606268 w 959104"/>
                <a:gd name="connsiteY14" fmla="*/ 1061679 h 1267968"/>
                <a:gd name="connsiteX15" fmla="*/ 585704 w 959104"/>
                <a:gd name="connsiteY15" fmla="*/ 1061679 h 1267968"/>
                <a:gd name="connsiteX16" fmla="*/ 216530 w 959104"/>
                <a:gd name="connsiteY16" fmla="*/ 1061679 h 1267968"/>
                <a:gd name="connsiteX17" fmla="*/ 216530 w 959104"/>
                <a:gd name="connsiteY17" fmla="*/ 211653 h 1267968"/>
                <a:gd name="connsiteX18" fmla="*/ 467685 w 959104"/>
                <a:gd name="connsiteY18" fmla="*/ 211653 h 1267968"/>
                <a:gd name="connsiteX19" fmla="*/ 612689 w 959104"/>
                <a:gd name="connsiteY19" fmla="*/ 356575 h 1267968"/>
                <a:gd name="connsiteX20" fmla="*/ 612689 w 959104"/>
                <a:gd name="connsiteY20" fmla="*/ 530352 h 1267968"/>
                <a:gd name="connsiteX21" fmla="*/ 818815 w 959104"/>
                <a:gd name="connsiteY21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9104" h="1267968">
                  <a:moveTo>
                    <a:pt x="818815" y="411764"/>
                  </a:moveTo>
                  <a:lnTo>
                    <a:pt x="818815" y="285699"/>
                  </a:lnTo>
                  <a:cubicBezTo>
                    <a:pt x="818815" y="131267"/>
                    <a:pt x="693562" y="6096"/>
                    <a:pt x="539130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18" y="1267318"/>
                    <a:pt x="216367" y="1267399"/>
                  </a:cubicBezTo>
                  <a:lnTo>
                    <a:pt x="532140" y="1267399"/>
                  </a:lnTo>
                  <a:cubicBezTo>
                    <a:pt x="807436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260" y="530596"/>
                  </a:cubicBezTo>
                  <a:lnTo>
                    <a:pt x="218562" y="531490"/>
                  </a:lnTo>
                  <a:cubicBezTo>
                    <a:pt x="218562" y="645119"/>
                    <a:pt x="310652" y="737210"/>
                    <a:pt x="424282" y="737210"/>
                  </a:cubicBezTo>
                  <a:cubicBezTo>
                    <a:pt x="424525" y="737210"/>
                    <a:pt x="424688" y="737210"/>
                    <a:pt x="424932" y="737210"/>
                  </a:cubicBezTo>
                  <a:lnTo>
                    <a:pt x="585785" y="737210"/>
                  </a:lnTo>
                  <a:cubicBezTo>
                    <a:pt x="675356" y="731520"/>
                    <a:pt x="752653" y="799551"/>
                    <a:pt x="758261" y="889203"/>
                  </a:cubicBezTo>
                  <a:cubicBezTo>
                    <a:pt x="763951" y="978774"/>
                    <a:pt x="695919" y="1056071"/>
                    <a:pt x="606268" y="1061679"/>
                  </a:cubicBezTo>
                  <a:cubicBezTo>
                    <a:pt x="599440" y="1062086"/>
                    <a:pt x="592531" y="1062086"/>
                    <a:pt x="585704" y="1061679"/>
                  </a:cubicBezTo>
                  <a:lnTo>
                    <a:pt x="216530" y="1061679"/>
                  </a:lnTo>
                  <a:lnTo>
                    <a:pt x="216530" y="211653"/>
                  </a:lnTo>
                  <a:lnTo>
                    <a:pt x="467685" y="211653"/>
                  </a:lnTo>
                  <a:cubicBezTo>
                    <a:pt x="547014" y="213441"/>
                    <a:pt x="610901" y="277246"/>
                    <a:pt x="612689" y="356575"/>
                  </a:cubicBezTo>
                  <a:lnTo>
                    <a:pt x="612689" y="530352"/>
                  </a:lnTo>
                  <a:lnTo>
                    <a:pt x="818815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CEF074D9-62BD-63EA-994C-D183D9BF3D6A}"/>
                </a:ext>
              </a:extLst>
            </p:cNvPr>
            <p:cNvSpPr/>
            <p:nvPr/>
          </p:nvSpPr>
          <p:spPr>
            <a:xfrm>
              <a:off x="2653792" y="2794284"/>
              <a:ext cx="959104" cy="1267968"/>
            </a:xfrm>
            <a:custGeom>
              <a:avLst/>
              <a:gdLst>
                <a:gd name="connsiteX0" fmla="*/ 818896 w 959104"/>
                <a:gd name="connsiteY0" fmla="*/ 411764 h 1267968"/>
                <a:gd name="connsiteX1" fmla="*/ 818896 w 959104"/>
                <a:gd name="connsiteY1" fmla="*/ 285699 h 1267968"/>
                <a:gd name="connsiteX2" fmla="*/ 539212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449 w 959104"/>
                <a:gd name="connsiteY5" fmla="*/ 1267399 h 1267968"/>
                <a:gd name="connsiteX6" fmla="*/ 532222 w 959104"/>
                <a:gd name="connsiteY6" fmla="*/ 1267399 h 1267968"/>
                <a:gd name="connsiteX7" fmla="*/ 953821 w 959104"/>
                <a:gd name="connsiteY7" fmla="*/ 892861 h 1267968"/>
                <a:gd name="connsiteX8" fmla="*/ 603342 w 959104"/>
                <a:gd name="connsiteY8" fmla="*/ 530596 h 1267968"/>
                <a:gd name="connsiteX9" fmla="*/ 218643 w 959104"/>
                <a:gd name="connsiteY9" fmla="*/ 531490 h 1267968"/>
                <a:gd name="connsiteX10" fmla="*/ 424363 w 959104"/>
                <a:gd name="connsiteY10" fmla="*/ 737210 h 1267968"/>
                <a:gd name="connsiteX11" fmla="*/ 424932 w 959104"/>
                <a:gd name="connsiteY11" fmla="*/ 737210 h 1267968"/>
                <a:gd name="connsiteX12" fmla="*/ 585866 w 959104"/>
                <a:gd name="connsiteY12" fmla="*/ 737210 h 1267968"/>
                <a:gd name="connsiteX13" fmla="*/ 737860 w 959104"/>
                <a:gd name="connsiteY13" fmla="*/ 909686 h 1267968"/>
                <a:gd name="connsiteX14" fmla="*/ 585866 w 959104"/>
                <a:gd name="connsiteY14" fmla="*/ 1061679 h 1267968"/>
                <a:gd name="connsiteX15" fmla="*/ 216611 w 959104"/>
                <a:gd name="connsiteY15" fmla="*/ 1061679 h 1267968"/>
                <a:gd name="connsiteX16" fmla="*/ 216611 w 959104"/>
                <a:gd name="connsiteY16" fmla="*/ 211653 h 1267968"/>
                <a:gd name="connsiteX17" fmla="*/ 467766 w 959104"/>
                <a:gd name="connsiteY17" fmla="*/ 211653 h 1267968"/>
                <a:gd name="connsiteX18" fmla="*/ 612770 w 959104"/>
                <a:gd name="connsiteY18" fmla="*/ 356575 h 1267968"/>
                <a:gd name="connsiteX19" fmla="*/ 612770 w 959104"/>
                <a:gd name="connsiteY19" fmla="*/ 530352 h 1267968"/>
                <a:gd name="connsiteX20" fmla="*/ 818896 w 959104"/>
                <a:gd name="connsiteY20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9104" h="1267968">
                  <a:moveTo>
                    <a:pt x="818896" y="411764"/>
                  </a:moveTo>
                  <a:lnTo>
                    <a:pt x="818896" y="285699"/>
                  </a:lnTo>
                  <a:cubicBezTo>
                    <a:pt x="818896" y="131267"/>
                    <a:pt x="693644" y="6096"/>
                    <a:pt x="539212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99" y="1267399"/>
                    <a:pt x="216449" y="1267399"/>
                  </a:cubicBezTo>
                  <a:lnTo>
                    <a:pt x="532222" y="1267399"/>
                  </a:lnTo>
                  <a:cubicBezTo>
                    <a:pt x="807517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342" y="530596"/>
                  </a:cubicBezTo>
                  <a:lnTo>
                    <a:pt x="218643" y="531490"/>
                  </a:lnTo>
                  <a:cubicBezTo>
                    <a:pt x="218643" y="645119"/>
                    <a:pt x="310734" y="737210"/>
                    <a:pt x="424363" y="737210"/>
                  </a:cubicBezTo>
                  <a:cubicBezTo>
                    <a:pt x="424526" y="737210"/>
                    <a:pt x="424769" y="737210"/>
                    <a:pt x="424932" y="737210"/>
                  </a:cubicBezTo>
                  <a:lnTo>
                    <a:pt x="585866" y="737210"/>
                  </a:lnTo>
                  <a:cubicBezTo>
                    <a:pt x="675437" y="742899"/>
                    <a:pt x="743468" y="820115"/>
                    <a:pt x="737860" y="909686"/>
                  </a:cubicBezTo>
                  <a:cubicBezTo>
                    <a:pt x="732658" y="991372"/>
                    <a:pt x="667553" y="1056477"/>
                    <a:pt x="585866" y="1061679"/>
                  </a:cubicBezTo>
                  <a:lnTo>
                    <a:pt x="216611" y="1061679"/>
                  </a:lnTo>
                  <a:lnTo>
                    <a:pt x="216611" y="211653"/>
                  </a:lnTo>
                  <a:lnTo>
                    <a:pt x="467766" y="211653"/>
                  </a:lnTo>
                  <a:cubicBezTo>
                    <a:pt x="547096" y="213441"/>
                    <a:pt x="610982" y="277246"/>
                    <a:pt x="612770" y="356575"/>
                  </a:cubicBezTo>
                  <a:lnTo>
                    <a:pt x="612770" y="530352"/>
                  </a:lnTo>
                  <a:lnTo>
                    <a:pt x="818896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6B638B53-5916-CA3C-7007-A4E6DDC5CAD1}"/>
                </a:ext>
              </a:extLst>
            </p:cNvPr>
            <p:cNvSpPr/>
            <p:nvPr/>
          </p:nvSpPr>
          <p:spPr>
            <a:xfrm>
              <a:off x="5297343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A15F9278-724D-1147-9B8E-3803B179418C}"/>
                </a:ext>
              </a:extLst>
            </p:cNvPr>
            <p:cNvSpPr/>
            <p:nvPr/>
          </p:nvSpPr>
          <p:spPr>
            <a:xfrm>
              <a:off x="5507695" y="2793634"/>
              <a:ext cx="487680" cy="1267968"/>
            </a:xfrm>
            <a:custGeom>
              <a:avLst/>
              <a:gdLst>
                <a:gd name="connsiteX0" fmla="*/ 426557 w 487680"/>
                <a:gd name="connsiteY0" fmla="*/ 1268375 h 1267968"/>
                <a:gd name="connsiteX1" fmla="*/ 485323 w 487680"/>
                <a:gd name="connsiteY1" fmla="*/ 1268375 h 1267968"/>
                <a:gd name="connsiteX2" fmla="*/ 248067 w 487680"/>
                <a:gd name="connsiteY2" fmla="*/ 154838 h 1267968"/>
                <a:gd name="connsiteX3" fmla="*/ 64861 w 487680"/>
                <a:gd name="connsiteY3" fmla="*/ 6096 h 1267968"/>
                <a:gd name="connsiteX4" fmla="*/ 6096 w 487680"/>
                <a:gd name="connsiteY4" fmla="*/ 6096 h 1267968"/>
                <a:gd name="connsiteX5" fmla="*/ 243352 w 487680"/>
                <a:gd name="connsiteY5" fmla="*/ 1119632 h 1267968"/>
                <a:gd name="connsiteX6" fmla="*/ 426557 w 487680"/>
                <a:gd name="connsiteY6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680" h="1267968">
                  <a:moveTo>
                    <a:pt x="426557" y="1268375"/>
                  </a:moveTo>
                  <a:lnTo>
                    <a:pt x="485323" y="1268375"/>
                  </a:lnTo>
                  <a:lnTo>
                    <a:pt x="248067" y="154838"/>
                  </a:lnTo>
                  <a:cubicBezTo>
                    <a:pt x="229535" y="68356"/>
                    <a:pt x="153294" y="6421"/>
                    <a:pt x="64861" y="6096"/>
                  </a:cubicBezTo>
                  <a:lnTo>
                    <a:pt x="6096" y="6096"/>
                  </a:lnTo>
                  <a:lnTo>
                    <a:pt x="243352" y="1119632"/>
                  </a:lnTo>
                  <a:cubicBezTo>
                    <a:pt x="261803" y="1206114"/>
                    <a:pt x="338125" y="1267887"/>
                    <a:pt x="426557" y="126796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E9ABCA73-68B8-5F9F-CDCE-059ADA6D1EEE}"/>
                </a:ext>
              </a:extLst>
            </p:cNvPr>
            <p:cNvSpPr/>
            <p:nvPr/>
          </p:nvSpPr>
          <p:spPr>
            <a:xfrm>
              <a:off x="5986922" y="2794284"/>
              <a:ext cx="487680" cy="1267968"/>
            </a:xfrm>
            <a:custGeom>
              <a:avLst/>
              <a:gdLst>
                <a:gd name="connsiteX0" fmla="*/ 243271 w 487680"/>
                <a:gd name="connsiteY0" fmla="*/ 154595 h 1267968"/>
                <a:gd name="connsiteX1" fmla="*/ 6096 w 487680"/>
                <a:gd name="connsiteY1" fmla="*/ 1268131 h 1267968"/>
                <a:gd name="connsiteX2" fmla="*/ 216367 w 487680"/>
                <a:gd name="connsiteY2" fmla="*/ 1268131 h 1267968"/>
                <a:gd name="connsiteX3" fmla="*/ 485323 w 487680"/>
                <a:gd name="connsiteY3" fmla="*/ 6096 h 1267968"/>
                <a:gd name="connsiteX4" fmla="*/ 426557 w 487680"/>
                <a:gd name="connsiteY4" fmla="*/ 6096 h 1267968"/>
                <a:gd name="connsiteX5" fmla="*/ 243271 w 487680"/>
                <a:gd name="connsiteY5" fmla="*/ 155001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680" h="1267968">
                  <a:moveTo>
                    <a:pt x="243271" y="154595"/>
                  </a:moveTo>
                  <a:lnTo>
                    <a:pt x="6096" y="1268131"/>
                  </a:lnTo>
                  <a:lnTo>
                    <a:pt x="216367" y="1268131"/>
                  </a:lnTo>
                  <a:lnTo>
                    <a:pt x="485323" y="6096"/>
                  </a:lnTo>
                  <a:lnTo>
                    <a:pt x="426557" y="6096"/>
                  </a:lnTo>
                  <a:cubicBezTo>
                    <a:pt x="338043" y="6421"/>
                    <a:pt x="261722" y="68438"/>
                    <a:pt x="243271" y="1550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EA84E7B7-D708-7C3F-F1A3-7EDDB9800C4B}"/>
                </a:ext>
              </a:extLst>
            </p:cNvPr>
            <p:cNvSpPr/>
            <p:nvPr/>
          </p:nvSpPr>
          <p:spPr>
            <a:xfrm>
              <a:off x="6466149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71645547-858E-09C8-F853-4A33151FE44F}"/>
                </a:ext>
              </a:extLst>
            </p:cNvPr>
            <p:cNvSpPr/>
            <p:nvPr/>
          </p:nvSpPr>
          <p:spPr>
            <a:xfrm>
              <a:off x="9815617" y="2776728"/>
              <a:ext cx="950976" cy="1300480"/>
            </a:xfrm>
            <a:custGeom>
              <a:avLst/>
              <a:gdLst>
                <a:gd name="connsiteX0" fmla="*/ 889935 w 950976"/>
                <a:gd name="connsiteY0" fmla="*/ 286350 h 1300480"/>
                <a:gd name="connsiteX1" fmla="*/ 285618 w 950976"/>
                <a:gd name="connsiteY1" fmla="*/ 417779 h 1300480"/>
                <a:gd name="connsiteX2" fmla="*/ 417047 w 950976"/>
                <a:gd name="connsiteY2" fmla="*/ 1022096 h 1300480"/>
                <a:gd name="connsiteX3" fmla="*/ 653410 w 950976"/>
                <a:gd name="connsiteY3" fmla="*/ 1091509 h 1300480"/>
                <a:gd name="connsiteX4" fmla="*/ 927242 w 950976"/>
                <a:gd name="connsiteY4" fmla="*/ 997712 h 1300480"/>
                <a:gd name="connsiteX5" fmla="*/ 927242 w 950976"/>
                <a:gd name="connsiteY5" fmla="*/ 1240170 h 1300480"/>
                <a:gd name="connsiteX6" fmla="*/ 653736 w 950976"/>
                <a:gd name="connsiteY6" fmla="*/ 1301862 h 1300480"/>
                <a:gd name="connsiteX7" fmla="*/ 6096 w 950976"/>
                <a:gd name="connsiteY7" fmla="*/ 653735 h 1300480"/>
                <a:gd name="connsiteX8" fmla="*/ 654304 w 950976"/>
                <a:gd name="connsiteY8" fmla="*/ 6096 h 1300480"/>
                <a:gd name="connsiteX9" fmla="*/ 948050 w 950976"/>
                <a:gd name="connsiteY9" fmla="*/ 76647 h 1300480"/>
                <a:gd name="connsiteX10" fmla="*/ 889935 w 950976"/>
                <a:gd name="connsiteY10" fmla="*/ 28635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0976" h="1300480">
                  <a:moveTo>
                    <a:pt x="889935" y="286350"/>
                  </a:moveTo>
                  <a:cubicBezTo>
                    <a:pt x="686735" y="155814"/>
                    <a:pt x="416235" y="214661"/>
                    <a:pt x="285618" y="417779"/>
                  </a:cubicBezTo>
                  <a:cubicBezTo>
                    <a:pt x="155082" y="620979"/>
                    <a:pt x="213929" y="891479"/>
                    <a:pt x="417047" y="1022096"/>
                  </a:cubicBezTo>
                  <a:cubicBezTo>
                    <a:pt x="487599" y="1067369"/>
                    <a:pt x="569610" y="1091509"/>
                    <a:pt x="653410" y="1091509"/>
                  </a:cubicBezTo>
                  <a:cubicBezTo>
                    <a:pt x="752571" y="1091753"/>
                    <a:pt x="849051" y="1058753"/>
                    <a:pt x="927242" y="997712"/>
                  </a:cubicBezTo>
                  <a:lnTo>
                    <a:pt x="927242" y="1240170"/>
                  </a:lnTo>
                  <a:cubicBezTo>
                    <a:pt x="841817" y="1280892"/>
                    <a:pt x="748345" y="1302024"/>
                    <a:pt x="653736" y="1301862"/>
                  </a:cubicBezTo>
                  <a:cubicBezTo>
                    <a:pt x="295941" y="1301699"/>
                    <a:pt x="5933" y="1011530"/>
                    <a:pt x="6096" y="653735"/>
                  </a:cubicBezTo>
                  <a:cubicBezTo>
                    <a:pt x="6259" y="295941"/>
                    <a:pt x="296428" y="5934"/>
                    <a:pt x="654304" y="6096"/>
                  </a:cubicBezTo>
                  <a:cubicBezTo>
                    <a:pt x="756391" y="6096"/>
                    <a:pt x="857097" y="30318"/>
                    <a:pt x="948050" y="76647"/>
                  </a:cubicBezTo>
                  <a:lnTo>
                    <a:pt x="889935" y="2863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" name="Forma libre: forma 57">
              <a:extLst>
                <a:ext uri="{FF2B5EF4-FFF2-40B4-BE49-F238E27FC236}">
                  <a16:creationId xmlns:a16="http://schemas.microsoft.com/office/drawing/2014/main" id="{88922FD6-1600-62B7-8C72-F7A5B3E9F5B9}"/>
                </a:ext>
              </a:extLst>
            </p:cNvPr>
            <p:cNvSpPr/>
            <p:nvPr/>
          </p:nvSpPr>
          <p:spPr>
            <a:xfrm>
              <a:off x="6886773" y="2794041"/>
              <a:ext cx="1276096" cy="1267968"/>
            </a:xfrm>
            <a:custGeom>
              <a:avLst/>
              <a:gdLst>
                <a:gd name="connsiteX0" fmla="*/ 1060135 w 1276096"/>
                <a:gd name="connsiteY0" fmla="*/ 1267968 h 1267968"/>
                <a:gd name="connsiteX1" fmla="*/ 1273007 w 1276096"/>
                <a:gd name="connsiteY1" fmla="*/ 1267968 h 1267968"/>
                <a:gd name="connsiteX2" fmla="*/ 900501 w 1276096"/>
                <a:gd name="connsiteY2" fmla="*/ 149962 h 1267968"/>
                <a:gd name="connsiteX3" fmla="*/ 700959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8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1 w 1276096"/>
                <a:gd name="connsiteY12" fmla="*/ 6096 h 1267968"/>
                <a:gd name="connsiteX13" fmla="*/ 1060135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135" y="1267968"/>
                  </a:moveTo>
                  <a:lnTo>
                    <a:pt x="1273007" y="1267968"/>
                  </a:lnTo>
                  <a:lnTo>
                    <a:pt x="900501" y="149962"/>
                  </a:lnTo>
                  <a:cubicBezTo>
                    <a:pt x="871891" y="64049"/>
                    <a:pt x="791505" y="6096"/>
                    <a:pt x="700959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8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1" y="6096"/>
                  </a:lnTo>
                  <a:lnTo>
                    <a:pt x="1060135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" name="Forma libre: forma 58">
              <a:extLst>
                <a:ext uri="{FF2B5EF4-FFF2-40B4-BE49-F238E27FC236}">
                  <a16:creationId xmlns:a16="http://schemas.microsoft.com/office/drawing/2014/main" id="{BAAD48B1-585A-62FD-E101-02D0D3AE8168}"/>
                </a:ext>
              </a:extLst>
            </p:cNvPr>
            <p:cNvSpPr/>
            <p:nvPr/>
          </p:nvSpPr>
          <p:spPr>
            <a:xfrm>
              <a:off x="10918749" y="2794041"/>
              <a:ext cx="1276096" cy="1267968"/>
            </a:xfrm>
            <a:custGeom>
              <a:avLst/>
              <a:gdLst>
                <a:gd name="connsiteX0" fmla="*/ 1060380 w 1276096"/>
                <a:gd name="connsiteY0" fmla="*/ 1267968 h 1267968"/>
                <a:gd name="connsiteX1" fmla="*/ 1273251 w 1276096"/>
                <a:gd name="connsiteY1" fmla="*/ 1267968 h 1267968"/>
                <a:gd name="connsiteX2" fmla="*/ 900420 w 1276096"/>
                <a:gd name="connsiteY2" fmla="*/ 149962 h 1267968"/>
                <a:gd name="connsiteX3" fmla="*/ 700877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9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2 w 1276096"/>
                <a:gd name="connsiteY12" fmla="*/ 6096 h 1267968"/>
                <a:gd name="connsiteX13" fmla="*/ 1060380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380" y="1267968"/>
                  </a:moveTo>
                  <a:lnTo>
                    <a:pt x="1273251" y="1267968"/>
                  </a:lnTo>
                  <a:lnTo>
                    <a:pt x="900420" y="149962"/>
                  </a:lnTo>
                  <a:cubicBezTo>
                    <a:pt x="871809" y="64049"/>
                    <a:pt x="791423" y="6096"/>
                    <a:pt x="700877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9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2" y="6096"/>
                  </a:lnTo>
                  <a:lnTo>
                    <a:pt x="1060380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45717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  <p:bldP spid="6" grpId="1"/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1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zul Vibrante">
    <p:bg>
      <p:bgPr>
        <a:solidFill>
          <a:srgbClr val="184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A886BE-B569-A9B9-BAEE-0DFA253AA9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32153"/>
                </a:solidFill>
              </a:defRPr>
            </a:lvl1pPr>
          </a:lstStyle>
          <a:p>
            <a:fld id="{EF51D91D-E532-414E-8BE0-BA80ED49D994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36881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BDFD51E8-AFA1-AFCE-D939-B2E46197B34B}"/>
              </a:ext>
            </a:extLst>
          </p:cNvPr>
          <p:cNvSpPr/>
          <p:nvPr userDrawn="1"/>
        </p:nvSpPr>
        <p:spPr>
          <a:xfrm>
            <a:off x="6562152" y="3614057"/>
            <a:ext cx="5629848" cy="2608943"/>
          </a:xfrm>
          <a:custGeom>
            <a:avLst/>
            <a:gdLst>
              <a:gd name="connsiteX0" fmla="*/ 2220906 w 2220906"/>
              <a:gd name="connsiteY0" fmla="*/ 0 h 524519"/>
              <a:gd name="connsiteX1" fmla="*/ 2220906 w 2220906"/>
              <a:gd name="connsiteY1" fmla="*/ 524457 h 524519"/>
              <a:gd name="connsiteX2" fmla="*/ 0 w 2220906"/>
              <a:gd name="connsiteY2" fmla="*/ 524519 h 524519"/>
              <a:gd name="connsiteX3" fmla="*/ 0 w 2220906"/>
              <a:gd name="connsiteY3" fmla="*/ 62 h 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906" h="524519">
                <a:moveTo>
                  <a:pt x="2220906" y="0"/>
                </a:moveTo>
                <a:lnTo>
                  <a:pt x="2220906" y="524457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9" name="Marcador de Posição do Texto 10">
            <a:extLst>
              <a:ext uri="{FF2B5EF4-FFF2-40B4-BE49-F238E27FC236}">
                <a16:creationId xmlns:a16="http://schemas.microsoft.com/office/drawing/2014/main" id="{753BF4D0-2A21-ACB8-076A-6F83C8A2B6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1589" y="3759200"/>
            <a:ext cx="4088268" cy="2231571"/>
          </a:xfrm>
        </p:spPr>
        <p:txBody>
          <a:bodyPr anchor="ctr"/>
          <a:lstStyle>
            <a:lvl1pPr>
              <a:defRPr/>
            </a:lvl1pPr>
            <a:lvl2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</a:p>
        </p:txBody>
      </p:sp>
      <p:sp>
        <p:nvSpPr>
          <p:cNvPr id="20" name="Marcador de Posição do Texto 19">
            <a:extLst>
              <a:ext uri="{FF2B5EF4-FFF2-40B4-BE49-F238E27FC236}">
                <a16:creationId xmlns:a16="http://schemas.microsoft.com/office/drawing/2014/main" id="{852C833D-C1F8-B61F-AF51-DD441922E3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2151" y="3110807"/>
            <a:ext cx="4667145" cy="524545"/>
          </a:xfrm>
          <a:custGeom>
            <a:avLst/>
            <a:gdLst>
              <a:gd name="connsiteX0" fmla="*/ 3705510 w 4667145"/>
              <a:gd name="connsiteY0" fmla="*/ 0 h 524545"/>
              <a:gd name="connsiteX1" fmla="*/ 4142403 w 4667145"/>
              <a:gd name="connsiteY1" fmla="*/ 0 h 524545"/>
              <a:gd name="connsiteX2" fmla="*/ 4142616 w 4667145"/>
              <a:gd name="connsiteY2" fmla="*/ 0 h 524545"/>
              <a:gd name="connsiteX3" fmla="*/ 4667145 w 4667145"/>
              <a:gd name="connsiteY3" fmla="*/ 524524 h 524545"/>
              <a:gd name="connsiteX4" fmla="*/ 3830077 w 4667145"/>
              <a:gd name="connsiteY4" fmla="*/ 524524 h 524545"/>
              <a:gd name="connsiteX5" fmla="*/ 3830077 w 4667145"/>
              <a:gd name="connsiteY5" fmla="*/ 524545 h 524545"/>
              <a:gd name="connsiteX6" fmla="*/ 0 w 4667145"/>
              <a:gd name="connsiteY6" fmla="*/ 524483 h 524545"/>
              <a:gd name="connsiteX7" fmla="*/ 0 w 4667145"/>
              <a:gd name="connsiteY7" fmla="*/ 26 h 524545"/>
              <a:gd name="connsiteX8" fmla="*/ 3705481 w 4667145"/>
              <a:gd name="connsiteY8" fmla="*/ 86 h 52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7145" h="524545">
                <a:moveTo>
                  <a:pt x="3705510" y="0"/>
                </a:moveTo>
                <a:lnTo>
                  <a:pt x="4142403" y="0"/>
                </a:lnTo>
                <a:lnTo>
                  <a:pt x="4142616" y="0"/>
                </a:lnTo>
                <a:cubicBezTo>
                  <a:pt x="4432225" y="0"/>
                  <a:pt x="4667145" y="234700"/>
                  <a:pt x="4667145" y="524524"/>
                </a:cubicBezTo>
                <a:lnTo>
                  <a:pt x="3830077" y="524524"/>
                </a:lnTo>
                <a:lnTo>
                  <a:pt x="3830077" y="524545"/>
                </a:lnTo>
                <a:lnTo>
                  <a:pt x="0" y="524483"/>
                </a:lnTo>
                <a:lnTo>
                  <a:pt x="0" y="26"/>
                </a:lnTo>
                <a:lnTo>
                  <a:pt x="3705481" y="8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864000" tIns="108000" anchor="ctr">
            <a:noAutofit/>
          </a:bodyPr>
          <a:lstStyle>
            <a:lvl1pPr>
              <a:defRPr sz="1800" cap="all" baseline="0">
                <a:solidFill>
                  <a:schemeClr val="bg1"/>
                </a:solidFill>
                <a:latin typeface="+mj-lt"/>
              </a:defRPr>
            </a:lvl1pPr>
            <a:lvl2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79A4209-6A65-1165-4E87-DF24060586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1785" t="53189" r="15412" b="13881"/>
          <a:stretch>
            <a:fillRect/>
          </a:stretch>
        </p:blipFill>
        <p:spPr>
          <a:xfrm>
            <a:off x="5067301" y="0"/>
            <a:ext cx="7124700" cy="322264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E1A7624-3B04-68FA-19C5-3EC64B44BC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3994" r="13407" b="69692"/>
          <a:stretch>
            <a:fillRect/>
          </a:stretch>
        </p:blipFill>
        <p:spPr>
          <a:xfrm>
            <a:off x="0" y="2379663"/>
            <a:ext cx="6298163" cy="4478337"/>
          </a:xfrm>
          <a:prstGeom prst="rect">
            <a:avLst/>
          </a:prstGeom>
        </p:spPr>
      </p:pic>
      <p:sp>
        <p:nvSpPr>
          <p:cNvPr id="11" name="Título 6">
            <a:extLst>
              <a:ext uri="{FF2B5EF4-FFF2-40B4-BE49-F238E27FC236}">
                <a16:creationId xmlns:a16="http://schemas.microsoft.com/office/drawing/2014/main" id="{BA999C56-4EE9-4B0E-8A67-67655C29D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550508"/>
            <a:ext cx="5784979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12" name="Marcador de Posição do Texto 8">
            <a:extLst>
              <a:ext uri="{FF2B5EF4-FFF2-40B4-BE49-F238E27FC236}">
                <a16:creationId xmlns:a16="http://schemas.microsoft.com/office/drawing/2014/main" id="{C670D31A-AF14-4C2F-8727-FC02306EFE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4" y="1156317"/>
            <a:ext cx="5785416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13" name="Marcador de Posição do Texto 10">
            <a:extLst>
              <a:ext uri="{FF2B5EF4-FFF2-40B4-BE49-F238E27FC236}">
                <a16:creationId xmlns:a16="http://schemas.microsoft.com/office/drawing/2014/main" id="{7A5E6AFB-DA99-40A0-88B6-21C1CD7FD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763" y="1744663"/>
            <a:ext cx="5346700" cy="4478337"/>
          </a:xfrm>
        </p:spPr>
        <p:txBody>
          <a:bodyPr/>
          <a:lstStyle>
            <a:lvl1pPr>
              <a:defRPr/>
            </a:lvl1pPr>
            <a:lvl2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4745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750"/>
                  </p:stCondLst>
                  <p:childTnLst>
                    <p:animMotion origin="layout" path="M 0.01666 -0.00046 L 3.75E-6 1.85185E-6 " pathEditMode="relative" rAng="0" ptsTypes="AA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833" y="23"/>
                    </p:animMotion>
                  </p:childTnLst>
                </p:cTn>
              </p:par>
            </p:tnLst>
          </p:tmpl>
        </p:tmplLst>
      </p:bldP>
      <p:bldP spid="11" grpId="0"/>
      <p:bldP spid="11" grpId="1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31F0DA8-72E6-033F-98A9-9D03C7038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5475" r="51732" b="7261"/>
          <a:stretch>
            <a:fillRect/>
          </a:stretch>
        </p:blipFill>
        <p:spPr>
          <a:xfrm>
            <a:off x="7485369" y="0"/>
            <a:ext cx="4706631" cy="363155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611A894-B511-145E-C7A8-BFE9796499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0287" t="16073" r="23354" b="66277"/>
          <a:stretch>
            <a:fillRect/>
          </a:stretch>
        </p:blipFill>
        <p:spPr>
          <a:xfrm>
            <a:off x="-1" y="5130751"/>
            <a:ext cx="5515425" cy="1727250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FD8B5816-0379-6928-CDCD-10675421EB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550507"/>
            <a:ext cx="8580016" cy="1230667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18" name="Marcador de Posição do Texto 17">
            <a:extLst>
              <a:ext uri="{FF2B5EF4-FFF2-40B4-BE49-F238E27FC236}">
                <a16:creationId xmlns:a16="http://schemas.microsoft.com/office/drawing/2014/main" id="{90A1D62F-9667-0F7D-32CE-B0C0F8A6DE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0604" y="2355211"/>
            <a:ext cx="1132854" cy="702314"/>
          </a:xfrm>
          <a:custGeom>
            <a:avLst/>
            <a:gdLst>
              <a:gd name="connsiteX0" fmla="*/ 702321 w 1132854"/>
              <a:gd name="connsiteY0" fmla="*/ 0 h 702314"/>
              <a:gd name="connsiteX1" fmla="*/ 702606 w 1132854"/>
              <a:gd name="connsiteY1" fmla="*/ 0 h 702314"/>
              <a:gd name="connsiteX2" fmla="*/ 899545 w 1132854"/>
              <a:gd name="connsiteY2" fmla="*/ 0 h 702314"/>
              <a:gd name="connsiteX3" fmla="*/ 1132854 w 1132854"/>
              <a:gd name="connsiteY3" fmla="*/ 702314 h 702314"/>
              <a:gd name="connsiteX4" fmla="*/ 0 w 1132854"/>
              <a:gd name="connsiteY4" fmla="*/ 702314 h 702314"/>
              <a:gd name="connsiteX5" fmla="*/ 205745 w 1132854"/>
              <a:gd name="connsiteY5" fmla="*/ 205634 h 702314"/>
              <a:gd name="connsiteX6" fmla="*/ 256106 w 1132854"/>
              <a:gd name="connsiteY6" fmla="*/ 164096 h 702314"/>
              <a:gd name="connsiteX7" fmla="*/ 256106 w 1132854"/>
              <a:gd name="connsiteY7" fmla="*/ 147655 h 702314"/>
              <a:gd name="connsiteX8" fmla="*/ 276039 w 1132854"/>
              <a:gd name="connsiteY8" fmla="*/ 147655 h 702314"/>
              <a:gd name="connsiteX9" fmla="*/ 309694 w 1132854"/>
              <a:gd name="connsiteY9" fmla="*/ 119896 h 702314"/>
              <a:gd name="connsiteX10" fmla="*/ 702321 w 1132854"/>
              <a:gd name="connsiteY10" fmla="*/ 0 h 70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32854" h="702314">
                <a:moveTo>
                  <a:pt x="702321" y="0"/>
                </a:moveTo>
                <a:lnTo>
                  <a:pt x="702606" y="0"/>
                </a:lnTo>
                <a:lnTo>
                  <a:pt x="899545" y="0"/>
                </a:lnTo>
                <a:lnTo>
                  <a:pt x="1132854" y="702314"/>
                </a:lnTo>
                <a:lnTo>
                  <a:pt x="0" y="702314"/>
                </a:lnTo>
                <a:cubicBezTo>
                  <a:pt x="0" y="508284"/>
                  <a:pt x="78637" y="332705"/>
                  <a:pt x="205745" y="205634"/>
                </a:cubicBezTo>
                <a:lnTo>
                  <a:pt x="256106" y="164096"/>
                </a:lnTo>
                <a:lnTo>
                  <a:pt x="256106" y="147655"/>
                </a:lnTo>
                <a:lnTo>
                  <a:pt x="276039" y="147655"/>
                </a:lnTo>
                <a:lnTo>
                  <a:pt x="309694" y="119896"/>
                </a:lnTo>
                <a:cubicBezTo>
                  <a:pt x="421788" y="44192"/>
                  <a:pt x="556906" y="0"/>
                  <a:pt x="702321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72000" tIns="180000" anchor="ctr">
            <a:noAutofit/>
          </a:bodyPr>
          <a:lstStyle>
            <a:lvl1pPr algn="ctr">
              <a:defRPr sz="2800">
                <a:solidFill>
                  <a:srgbClr val="00FF94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17" name="Marcador de Posição do Texto 16">
            <a:extLst>
              <a:ext uri="{FF2B5EF4-FFF2-40B4-BE49-F238E27FC236}">
                <a16:creationId xmlns:a16="http://schemas.microsoft.com/office/drawing/2014/main" id="{0557F8B1-80AE-7C7A-BEF6-BCFCEFFAE2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4465" y="2355217"/>
            <a:ext cx="4061510" cy="702314"/>
          </a:xfrm>
          <a:custGeom>
            <a:avLst/>
            <a:gdLst>
              <a:gd name="connsiteX0" fmla="*/ 2539820 w 4061510"/>
              <a:gd name="connsiteY0" fmla="*/ 0 h 702314"/>
              <a:gd name="connsiteX1" fmla="*/ 3137584 w 4061510"/>
              <a:gd name="connsiteY1" fmla="*/ 0 h 702314"/>
              <a:gd name="connsiteX2" fmla="*/ 4061510 w 4061510"/>
              <a:gd name="connsiteY2" fmla="*/ 0 h 702314"/>
              <a:gd name="connsiteX3" fmla="*/ 3359190 w 4061510"/>
              <a:gd name="connsiteY3" fmla="*/ 702314 h 702314"/>
              <a:gd name="connsiteX4" fmla="*/ 3358905 w 4061510"/>
              <a:gd name="connsiteY4" fmla="*/ 702314 h 702314"/>
              <a:gd name="connsiteX5" fmla="*/ 2773925 w 4061510"/>
              <a:gd name="connsiteY5" fmla="*/ 702314 h 702314"/>
              <a:gd name="connsiteX6" fmla="*/ 2773898 w 4061510"/>
              <a:gd name="connsiteY6" fmla="*/ 702235 h 702314"/>
              <a:gd name="connsiteX7" fmla="*/ 402147 w 4061510"/>
              <a:gd name="connsiteY7" fmla="*/ 702305 h 702314"/>
              <a:gd name="connsiteX8" fmla="*/ 402147 w 4061510"/>
              <a:gd name="connsiteY8" fmla="*/ 702307 h 702314"/>
              <a:gd name="connsiteX9" fmla="*/ 329890 w 4061510"/>
              <a:gd name="connsiteY9" fmla="*/ 702307 h 702314"/>
              <a:gd name="connsiteX10" fmla="*/ 234080 w 4061510"/>
              <a:gd name="connsiteY10" fmla="*/ 702307 h 702314"/>
              <a:gd name="connsiteX11" fmla="*/ 0 w 4061510"/>
              <a:gd name="connsiteY11" fmla="*/ 56 h 702314"/>
              <a:gd name="connsiteX12" fmla="*/ 402147 w 4061510"/>
              <a:gd name="connsiteY12" fmla="*/ 56 h 702314"/>
              <a:gd name="connsiteX13" fmla="*/ 402147 w 4061510"/>
              <a:gd name="connsiteY13" fmla="*/ 81 h 702314"/>
              <a:gd name="connsiteX14" fmla="*/ 2539826 w 4061510"/>
              <a:gd name="connsiteY14" fmla="*/ 18 h 70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61510" h="702314">
                <a:moveTo>
                  <a:pt x="2539820" y="0"/>
                </a:moveTo>
                <a:lnTo>
                  <a:pt x="3137584" y="0"/>
                </a:lnTo>
                <a:lnTo>
                  <a:pt x="4061510" y="0"/>
                </a:lnTo>
                <a:cubicBezTo>
                  <a:pt x="4061510" y="388061"/>
                  <a:pt x="3746963" y="702314"/>
                  <a:pt x="3359190" y="702314"/>
                </a:cubicBezTo>
                <a:lnTo>
                  <a:pt x="3358905" y="702314"/>
                </a:lnTo>
                <a:lnTo>
                  <a:pt x="2773925" y="702314"/>
                </a:lnTo>
                <a:lnTo>
                  <a:pt x="2773898" y="702235"/>
                </a:lnTo>
                <a:lnTo>
                  <a:pt x="402147" y="702305"/>
                </a:lnTo>
                <a:lnTo>
                  <a:pt x="402147" y="702307"/>
                </a:lnTo>
                <a:lnTo>
                  <a:pt x="329890" y="702307"/>
                </a:lnTo>
                <a:lnTo>
                  <a:pt x="234080" y="702307"/>
                </a:lnTo>
                <a:lnTo>
                  <a:pt x="0" y="56"/>
                </a:lnTo>
                <a:lnTo>
                  <a:pt x="402147" y="56"/>
                </a:lnTo>
                <a:lnTo>
                  <a:pt x="402147" y="81"/>
                </a:lnTo>
                <a:lnTo>
                  <a:pt x="2539826" y="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32000" anchor="ctr">
            <a:noAutofit/>
          </a:bodyPr>
          <a:lstStyle>
            <a:lvl1pPr>
              <a:defRPr sz="1800"/>
            </a:lvl1pPr>
            <a:lvl2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lvl2pPr>
            <a:lvl3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s-ES" noProof="0" dirty="0"/>
              <a:t>Ejemplo de </a:t>
            </a:r>
            <a:r>
              <a:rPr lang="es-ES" noProof="0" dirty="0" err="1"/>
              <a:t>slide</a:t>
            </a:r>
            <a:endParaRPr lang="es-ES" noProof="0" dirty="0"/>
          </a:p>
        </p:txBody>
      </p:sp>
      <p:sp>
        <p:nvSpPr>
          <p:cNvPr id="19" name="Marcador de Posição do Texto 18">
            <a:extLst>
              <a:ext uri="{FF2B5EF4-FFF2-40B4-BE49-F238E27FC236}">
                <a16:creationId xmlns:a16="http://schemas.microsoft.com/office/drawing/2014/main" id="{8EE92E29-E07C-ECD6-14B3-B60468475F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0604" y="3280399"/>
            <a:ext cx="1132854" cy="702314"/>
          </a:xfrm>
          <a:custGeom>
            <a:avLst/>
            <a:gdLst>
              <a:gd name="connsiteX0" fmla="*/ 702321 w 1132854"/>
              <a:gd name="connsiteY0" fmla="*/ 0 h 702314"/>
              <a:gd name="connsiteX1" fmla="*/ 702606 w 1132854"/>
              <a:gd name="connsiteY1" fmla="*/ 0 h 702314"/>
              <a:gd name="connsiteX2" fmla="*/ 899545 w 1132854"/>
              <a:gd name="connsiteY2" fmla="*/ 0 h 702314"/>
              <a:gd name="connsiteX3" fmla="*/ 1132854 w 1132854"/>
              <a:gd name="connsiteY3" fmla="*/ 702314 h 702314"/>
              <a:gd name="connsiteX4" fmla="*/ 0 w 1132854"/>
              <a:gd name="connsiteY4" fmla="*/ 702314 h 702314"/>
              <a:gd name="connsiteX5" fmla="*/ 205745 w 1132854"/>
              <a:gd name="connsiteY5" fmla="*/ 205634 h 702314"/>
              <a:gd name="connsiteX6" fmla="*/ 256106 w 1132854"/>
              <a:gd name="connsiteY6" fmla="*/ 164096 h 702314"/>
              <a:gd name="connsiteX7" fmla="*/ 256106 w 1132854"/>
              <a:gd name="connsiteY7" fmla="*/ 147655 h 702314"/>
              <a:gd name="connsiteX8" fmla="*/ 276039 w 1132854"/>
              <a:gd name="connsiteY8" fmla="*/ 147655 h 702314"/>
              <a:gd name="connsiteX9" fmla="*/ 309694 w 1132854"/>
              <a:gd name="connsiteY9" fmla="*/ 119896 h 702314"/>
              <a:gd name="connsiteX10" fmla="*/ 702321 w 1132854"/>
              <a:gd name="connsiteY10" fmla="*/ 0 h 70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32854" h="702314">
                <a:moveTo>
                  <a:pt x="702321" y="0"/>
                </a:moveTo>
                <a:lnTo>
                  <a:pt x="702606" y="0"/>
                </a:lnTo>
                <a:lnTo>
                  <a:pt x="899545" y="0"/>
                </a:lnTo>
                <a:lnTo>
                  <a:pt x="1132854" y="702314"/>
                </a:lnTo>
                <a:lnTo>
                  <a:pt x="0" y="702314"/>
                </a:lnTo>
                <a:cubicBezTo>
                  <a:pt x="0" y="508284"/>
                  <a:pt x="78637" y="332705"/>
                  <a:pt x="205745" y="205634"/>
                </a:cubicBezTo>
                <a:lnTo>
                  <a:pt x="256106" y="164096"/>
                </a:lnTo>
                <a:lnTo>
                  <a:pt x="256106" y="147655"/>
                </a:lnTo>
                <a:lnTo>
                  <a:pt x="276039" y="147655"/>
                </a:lnTo>
                <a:lnTo>
                  <a:pt x="309694" y="119896"/>
                </a:lnTo>
                <a:cubicBezTo>
                  <a:pt x="421788" y="44192"/>
                  <a:pt x="556906" y="0"/>
                  <a:pt x="702321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72000" tIns="180000" anchor="ctr">
            <a:noAutofit/>
          </a:bodyPr>
          <a:lstStyle>
            <a:lvl1pPr algn="ctr">
              <a:defRPr sz="2800">
                <a:solidFill>
                  <a:schemeClr val="accent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20" name="Marcador de Posição do Texto 19">
            <a:extLst>
              <a:ext uri="{FF2B5EF4-FFF2-40B4-BE49-F238E27FC236}">
                <a16:creationId xmlns:a16="http://schemas.microsoft.com/office/drawing/2014/main" id="{9A0EF392-7773-EF04-34AE-A8665AA2EB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34465" y="3280405"/>
            <a:ext cx="4061510" cy="702314"/>
          </a:xfrm>
          <a:custGeom>
            <a:avLst/>
            <a:gdLst>
              <a:gd name="connsiteX0" fmla="*/ 2539820 w 4061510"/>
              <a:gd name="connsiteY0" fmla="*/ 0 h 702314"/>
              <a:gd name="connsiteX1" fmla="*/ 3137584 w 4061510"/>
              <a:gd name="connsiteY1" fmla="*/ 0 h 702314"/>
              <a:gd name="connsiteX2" fmla="*/ 4061510 w 4061510"/>
              <a:gd name="connsiteY2" fmla="*/ 0 h 702314"/>
              <a:gd name="connsiteX3" fmla="*/ 3359190 w 4061510"/>
              <a:gd name="connsiteY3" fmla="*/ 702314 h 702314"/>
              <a:gd name="connsiteX4" fmla="*/ 3358905 w 4061510"/>
              <a:gd name="connsiteY4" fmla="*/ 702314 h 702314"/>
              <a:gd name="connsiteX5" fmla="*/ 2773925 w 4061510"/>
              <a:gd name="connsiteY5" fmla="*/ 702314 h 702314"/>
              <a:gd name="connsiteX6" fmla="*/ 2773898 w 4061510"/>
              <a:gd name="connsiteY6" fmla="*/ 702235 h 702314"/>
              <a:gd name="connsiteX7" fmla="*/ 402147 w 4061510"/>
              <a:gd name="connsiteY7" fmla="*/ 702305 h 702314"/>
              <a:gd name="connsiteX8" fmla="*/ 402147 w 4061510"/>
              <a:gd name="connsiteY8" fmla="*/ 702307 h 702314"/>
              <a:gd name="connsiteX9" fmla="*/ 329890 w 4061510"/>
              <a:gd name="connsiteY9" fmla="*/ 702307 h 702314"/>
              <a:gd name="connsiteX10" fmla="*/ 234080 w 4061510"/>
              <a:gd name="connsiteY10" fmla="*/ 702307 h 702314"/>
              <a:gd name="connsiteX11" fmla="*/ 0 w 4061510"/>
              <a:gd name="connsiteY11" fmla="*/ 56 h 702314"/>
              <a:gd name="connsiteX12" fmla="*/ 402147 w 4061510"/>
              <a:gd name="connsiteY12" fmla="*/ 56 h 702314"/>
              <a:gd name="connsiteX13" fmla="*/ 402147 w 4061510"/>
              <a:gd name="connsiteY13" fmla="*/ 81 h 702314"/>
              <a:gd name="connsiteX14" fmla="*/ 2539826 w 4061510"/>
              <a:gd name="connsiteY14" fmla="*/ 18 h 70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61510" h="702314">
                <a:moveTo>
                  <a:pt x="2539820" y="0"/>
                </a:moveTo>
                <a:lnTo>
                  <a:pt x="3137584" y="0"/>
                </a:lnTo>
                <a:lnTo>
                  <a:pt x="4061510" y="0"/>
                </a:lnTo>
                <a:cubicBezTo>
                  <a:pt x="4061510" y="388061"/>
                  <a:pt x="3746963" y="702314"/>
                  <a:pt x="3359190" y="702314"/>
                </a:cubicBezTo>
                <a:lnTo>
                  <a:pt x="3358905" y="702314"/>
                </a:lnTo>
                <a:lnTo>
                  <a:pt x="2773925" y="702314"/>
                </a:lnTo>
                <a:lnTo>
                  <a:pt x="2773898" y="702235"/>
                </a:lnTo>
                <a:lnTo>
                  <a:pt x="402147" y="702305"/>
                </a:lnTo>
                <a:lnTo>
                  <a:pt x="402147" y="702307"/>
                </a:lnTo>
                <a:lnTo>
                  <a:pt x="329890" y="702307"/>
                </a:lnTo>
                <a:lnTo>
                  <a:pt x="234080" y="702307"/>
                </a:lnTo>
                <a:lnTo>
                  <a:pt x="0" y="56"/>
                </a:lnTo>
                <a:lnTo>
                  <a:pt x="402147" y="56"/>
                </a:lnTo>
                <a:lnTo>
                  <a:pt x="402147" y="81"/>
                </a:lnTo>
                <a:lnTo>
                  <a:pt x="2539826" y="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3200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lvl2pPr>
            <a:lvl3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 dirty="0"/>
              <a:t>Ejemplo de </a:t>
            </a:r>
            <a:r>
              <a:rPr lang="es-ES" noProof="0" dirty="0" err="1"/>
              <a:t>slide</a:t>
            </a:r>
            <a:endParaRPr lang="es-ES" noProof="0" dirty="0"/>
          </a:p>
        </p:txBody>
      </p:sp>
      <p:sp>
        <p:nvSpPr>
          <p:cNvPr id="21" name="Marcador de Posição do Texto 20">
            <a:extLst>
              <a:ext uri="{FF2B5EF4-FFF2-40B4-BE49-F238E27FC236}">
                <a16:creationId xmlns:a16="http://schemas.microsoft.com/office/drawing/2014/main" id="{F678F5E3-2B17-9308-CE4A-2F2216980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0604" y="4205581"/>
            <a:ext cx="1132854" cy="702314"/>
          </a:xfrm>
          <a:custGeom>
            <a:avLst/>
            <a:gdLst>
              <a:gd name="connsiteX0" fmla="*/ 702321 w 1132854"/>
              <a:gd name="connsiteY0" fmla="*/ 0 h 702314"/>
              <a:gd name="connsiteX1" fmla="*/ 702606 w 1132854"/>
              <a:gd name="connsiteY1" fmla="*/ 0 h 702314"/>
              <a:gd name="connsiteX2" fmla="*/ 899545 w 1132854"/>
              <a:gd name="connsiteY2" fmla="*/ 0 h 702314"/>
              <a:gd name="connsiteX3" fmla="*/ 1132854 w 1132854"/>
              <a:gd name="connsiteY3" fmla="*/ 702314 h 702314"/>
              <a:gd name="connsiteX4" fmla="*/ 0 w 1132854"/>
              <a:gd name="connsiteY4" fmla="*/ 702314 h 702314"/>
              <a:gd name="connsiteX5" fmla="*/ 205745 w 1132854"/>
              <a:gd name="connsiteY5" fmla="*/ 205634 h 702314"/>
              <a:gd name="connsiteX6" fmla="*/ 256106 w 1132854"/>
              <a:gd name="connsiteY6" fmla="*/ 164096 h 702314"/>
              <a:gd name="connsiteX7" fmla="*/ 256106 w 1132854"/>
              <a:gd name="connsiteY7" fmla="*/ 147655 h 702314"/>
              <a:gd name="connsiteX8" fmla="*/ 276039 w 1132854"/>
              <a:gd name="connsiteY8" fmla="*/ 147655 h 702314"/>
              <a:gd name="connsiteX9" fmla="*/ 309694 w 1132854"/>
              <a:gd name="connsiteY9" fmla="*/ 119896 h 702314"/>
              <a:gd name="connsiteX10" fmla="*/ 702321 w 1132854"/>
              <a:gd name="connsiteY10" fmla="*/ 0 h 70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32854" h="702314">
                <a:moveTo>
                  <a:pt x="702321" y="0"/>
                </a:moveTo>
                <a:lnTo>
                  <a:pt x="702606" y="0"/>
                </a:lnTo>
                <a:lnTo>
                  <a:pt x="899545" y="0"/>
                </a:lnTo>
                <a:lnTo>
                  <a:pt x="1132854" y="702314"/>
                </a:lnTo>
                <a:lnTo>
                  <a:pt x="0" y="702314"/>
                </a:lnTo>
                <a:cubicBezTo>
                  <a:pt x="0" y="508284"/>
                  <a:pt x="78637" y="332705"/>
                  <a:pt x="205745" y="205634"/>
                </a:cubicBezTo>
                <a:lnTo>
                  <a:pt x="256106" y="164096"/>
                </a:lnTo>
                <a:lnTo>
                  <a:pt x="256106" y="147655"/>
                </a:lnTo>
                <a:lnTo>
                  <a:pt x="276039" y="147655"/>
                </a:lnTo>
                <a:lnTo>
                  <a:pt x="309694" y="119896"/>
                </a:lnTo>
                <a:cubicBezTo>
                  <a:pt x="421788" y="44192"/>
                  <a:pt x="556906" y="0"/>
                  <a:pt x="702321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72000" tIns="180000" anchor="ctr">
            <a:noAutofit/>
          </a:bodyPr>
          <a:lstStyle>
            <a:lvl1pPr algn="ctr">
              <a:defRPr sz="2800">
                <a:solidFill>
                  <a:schemeClr val="accent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22" name="Marcador de Posição do Texto 21">
            <a:extLst>
              <a:ext uri="{FF2B5EF4-FFF2-40B4-BE49-F238E27FC236}">
                <a16:creationId xmlns:a16="http://schemas.microsoft.com/office/drawing/2014/main" id="{DF1B33D5-60AE-A178-EDFF-3C7B8103C3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34465" y="4205587"/>
            <a:ext cx="4061510" cy="702314"/>
          </a:xfrm>
          <a:custGeom>
            <a:avLst/>
            <a:gdLst>
              <a:gd name="connsiteX0" fmla="*/ 2539820 w 4061510"/>
              <a:gd name="connsiteY0" fmla="*/ 0 h 702314"/>
              <a:gd name="connsiteX1" fmla="*/ 3137584 w 4061510"/>
              <a:gd name="connsiteY1" fmla="*/ 0 h 702314"/>
              <a:gd name="connsiteX2" fmla="*/ 4061510 w 4061510"/>
              <a:gd name="connsiteY2" fmla="*/ 0 h 702314"/>
              <a:gd name="connsiteX3" fmla="*/ 3359190 w 4061510"/>
              <a:gd name="connsiteY3" fmla="*/ 702314 h 702314"/>
              <a:gd name="connsiteX4" fmla="*/ 3358905 w 4061510"/>
              <a:gd name="connsiteY4" fmla="*/ 702314 h 702314"/>
              <a:gd name="connsiteX5" fmla="*/ 2773925 w 4061510"/>
              <a:gd name="connsiteY5" fmla="*/ 702314 h 702314"/>
              <a:gd name="connsiteX6" fmla="*/ 2773898 w 4061510"/>
              <a:gd name="connsiteY6" fmla="*/ 702235 h 702314"/>
              <a:gd name="connsiteX7" fmla="*/ 402147 w 4061510"/>
              <a:gd name="connsiteY7" fmla="*/ 702305 h 702314"/>
              <a:gd name="connsiteX8" fmla="*/ 402147 w 4061510"/>
              <a:gd name="connsiteY8" fmla="*/ 702307 h 702314"/>
              <a:gd name="connsiteX9" fmla="*/ 329890 w 4061510"/>
              <a:gd name="connsiteY9" fmla="*/ 702307 h 702314"/>
              <a:gd name="connsiteX10" fmla="*/ 234080 w 4061510"/>
              <a:gd name="connsiteY10" fmla="*/ 702307 h 702314"/>
              <a:gd name="connsiteX11" fmla="*/ 0 w 4061510"/>
              <a:gd name="connsiteY11" fmla="*/ 56 h 702314"/>
              <a:gd name="connsiteX12" fmla="*/ 402147 w 4061510"/>
              <a:gd name="connsiteY12" fmla="*/ 56 h 702314"/>
              <a:gd name="connsiteX13" fmla="*/ 402147 w 4061510"/>
              <a:gd name="connsiteY13" fmla="*/ 81 h 702314"/>
              <a:gd name="connsiteX14" fmla="*/ 2539826 w 4061510"/>
              <a:gd name="connsiteY14" fmla="*/ 18 h 70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61510" h="702314">
                <a:moveTo>
                  <a:pt x="2539820" y="0"/>
                </a:moveTo>
                <a:lnTo>
                  <a:pt x="3137584" y="0"/>
                </a:lnTo>
                <a:lnTo>
                  <a:pt x="4061510" y="0"/>
                </a:lnTo>
                <a:cubicBezTo>
                  <a:pt x="4061510" y="388061"/>
                  <a:pt x="3746963" y="702314"/>
                  <a:pt x="3359190" y="702314"/>
                </a:cubicBezTo>
                <a:lnTo>
                  <a:pt x="3358905" y="702314"/>
                </a:lnTo>
                <a:lnTo>
                  <a:pt x="2773925" y="702314"/>
                </a:lnTo>
                <a:lnTo>
                  <a:pt x="2773898" y="702235"/>
                </a:lnTo>
                <a:lnTo>
                  <a:pt x="402147" y="702305"/>
                </a:lnTo>
                <a:lnTo>
                  <a:pt x="402147" y="702307"/>
                </a:lnTo>
                <a:lnTo>
                  <a:pt x="329890" y="702307"/>
                </a:lnTo>
                <a:lnTo>
                  <a:pt x="234080" y="702307"/>
                </a:lnTo>
                <a:lnTo>
                  <a:pt x="0" y="56"/>
                </a:lnTo>
                <a:lnTo>
                  <a:pt x="402147" y="56"/>
                </a:lnTo>
                <a:lnTo>
                  <a:pt x="402147" y="81"/>
                </a:lnTo>
                <a:lnTo>
                  <a:pt x="2539826" y="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32000" anchor="ctr">
            <a:noAutofit/>
          </a:bodyPr>
          <a:lstStyle>
            <a:lvl1pPr>
              <a:defRPr sz="1800"/>
            </a:lvl1pPr>
            <a:lvl2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lvl2pPr>
            <a:lvl3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pt-PT" dirty="0"/>
              <a:t>Ejemplo de slide</a:t>
            </a:r>
          </a:p>
        </p:txBody>
      </p:sp>
      <p:sp>
        <p:nvSpPr>
          <p:cNvPr id="23" name="Marcador de Posição do Texto 22">
            <a:extLst>
              <a:ext uri="{FF2B5EF4-FFF2-40B4-BE49-F238E27FC236}">
                <a16:creationId xmlns:a16="http://schemas.microsoft.com/office/drawing/2014/main" id="{5C625758-142B-25ED-F162-187216FE58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0604" y="5130751"/>
            <a:ext cx="1132854" cy="702314"/>
          </a:xfrm>
          <a:custGeom>
            <a:avLst/>
            <a:gdLst>
              <a:gd name="connsiteX0" fmla="*/ 702321 w 1132854"/>
              <a:gd name="connsiteY0" fmla="*/ 0 h 702314"/>
              <a:gd name="connsiteX1" fmla="*/ 702606 w 1132854"/>
              <a:gd name="connsiteY1" fmla="*/ 0 h 702314"/>
              <a:gd name="connsiteX2" fmla="*/ 899545 w 1132854"/>
              <a:gd name="connsiteY2" fmla="*/ 0 h 702314"/>
              <a:gd name="connsiteX3" fmla="*/ 1132854 w 1132854"/>
              <a:gd name="connsiteY3" fmla="*/ 702314 h 702314"/>
              <a:gd name="connsiteX4" fmla="*/ 0 w 1132854"/>
              <a:gd name="connsiteY4" fmla="*/ 702314 h 702314"/>
              <a:gd name="connsiteX5" fmla="*/ 205745 w 1132854"/>
              <a:gd name="connsiteY5" fmla="*/ 205634 h 702314"/>
              <a:gd name="connsiteX6" fmla="*/ 256106 w 1132854"/>
              <a:gd name="connsiteY6" fmla="*/ 164096 h 702314"/>
              <a:gd name="connsiteX7" fmla="*/ 256106 w 1132854"/>
              <a:gd name="connsiteY7" fmla="*/ 147655 h 702314"/>
              <a:gd name="connsiteX8" fmla="*/ 276039 w 1132854"/>
              <a:gd name="connsiteY8" fmla="*/ 147655 h 702314"/>
              <a:gd name="connsiteX9" fmla="*/ 309694 w 1132854"/>
              <a:gd name="connsiteY9" fmla="*/ 119896 h 702314"/>
              <a:gd name="connsiteX10" fmla="*/ 702321 w 1132854"/>
              <a:gd name="connsiteY10" fmla="*/ 0 h 70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32854" h="702314">
                <a:moveTo>
                  <a:pt x="702321" y="0"/>
                </a:moveTo>
                <a:lnTo>
                  <a:pt x="702606" y="0"/>
                </a:lnTo>
                <a:lnTo>
                  <a:pt x="899545" y="0"/>
                </a:lnTo>
                <a:lnTo>
                  <a:pt x="1132854" y="702314"/>
                </a:lnTo>
                <a:lnTo>
                  <a:pt x="0" y="702314"/>
                </a:lnTo>
                <a:cubicBezTo>
                  <a:pt x="0" y="508284"/>
                  <a:pt x="78637" y="332705"/>
                  <a:pt x="205745" y="205634"/>
                </a:cubicBezTo>
                <a:lnTo>
                  <a:pt x="256106" y="164096"/>
                </a:lnTo>
                <a:lnTo>
                  <a:pt x="256106" y="147655"/>
                </a:lnTo>
                <a:lnTo>
                  <a:pt x="276039" y="147655"/>
                </a:lnTo>
                <a:lnTo>
                  <a:pt x="309694" y="119896"/>
                </a:lnTo>
                <a:cubicBezTo>
                  <a:pt x="421788" y="44192"/>
                  <a:pt x="556906" y="0"/>
                  <a:pt x="702321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72000" tIns="180000" anchor="ctr">
            <a:noAutofit/>
          </a:bodyPr>
          <a:lstStyle>
            <a:lvl1pPr algn="ctr">
              <a:defRPr sz="2800">
                <a:solidFill>
                  <a:schemeClr val="accent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24" name="Marcador de Posição do Texto 23">
            <a:extLst>
              <a:ext uri="{FF2B5EF4-FFF2-40B4-BE49-F238E27FC236}">
                <a16:creationId xmlns:a16="http://schemas.microsoft.com/office/drawing/2014/main" id="{C514888D-1219-8DEE-2D6D-D6E126475D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34465" y="5130757"/>
            <a:ext cx="4061510" cy="702314"/>
          </a:xfrm>
          <a:custGeom>
            <a:avLst/>
            <a:gdLst>
              <a:gd name="connsiteX0" fmla="*/ 2539820 w 4061510"/>
              <a:gd name="connsiteY0" fmla="*/ 0 h 702314"/>
              <a:gd name="connsiteX1" fmla="*/ 3137584 w 4061510"/>
              <a:gd name="connsiteY1" fmla="*/ 0 h 702314"/>
              <a:gd name="connsiteX2" fmla="*/ 4061510 w 4061510"/>
              <a:gd name="connsiteY2" fmla="*/ 0 h 702314"/>
              <a:gd name="connsiteX3" fmla="*/ 3359190 w 4061510"/>
              <a:gd name="connsiteY3" fmla="*/ 702314 h 702314"/>
              <a:gd name="connsiteX4" fmla="*/ 3358905 w 4061510"/>
              <a:gd name="connsiteY4" fmla="*/ 702314 h 702314"/>
              <a:gd name="connsiteX5" fmla="*/ 2773925 w 4061510"/>
              <a:gd name="connsiteY5" fmla="*/ 702314 h 702314"/>
              <a:gd name="connsiteX6" fmla="*/ 2773898 w 4061510"/>
              <a:gd name="connsiteY6" fmla="*/ 702235 h 702314"/>
              <a:gd name="connsiteX7" fmla="*/ 402147 w 4061510"/>
              <a:gd name="connsiteY7" fmla="*/ 702305 h 702314"/>
              <a:gd name="connsiteX8" fmla="*/ 402147 w 4061510"/>
              <a:gd name="connsiteY8" fmla="*/ 702307 h 702314"/>
              <a:gd name="connsiteX9" fmla="*/ 329890 w 4061510"/>
              <a:gd name="connsiteY9" fmla="*/ 702307 h 702314"/>
              <a:gd name="connsiteX10" fmla="*/ 234080 w 4061510"/>
              <a:gd name="connsiteY10" fmla="*/ 702307 h 702314"/>
              <a:gd name="connsiteX11" fmla="*/ 0 w 4061510"/>
              <a:gd name="connsiteY11" fmla="*/ 56 h 702314"/>
              <a:gd name="connsiteX12" fmla="*/ 402147 w 4061510"/>
              <a:gd name="connsiteY12" fmla="*/ 56 h 702314"/>
              <a:gd name="connsiteX13" fmla="*/ 402147 w 4061510"/>
              <a:gd name="connsiteY13" fmla="*/ 81 h 702314"/>
              <a:gd name="connsiteX14" fmla="*/ 2539826 w 4061510"/>
              <a:gd name="connsiteY14" fmla="*/ 18 h 70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61510" h="702314">
                <a:moveTo>
                  <a:pt x="2539820" y="0"/>
                </a:moveTo>
                <a:lnTo>
                  <a:pt x="3137584" y="0"/>
                </a:lnTo>
                <a:lnTo>
                  <a:pt x="4061510" y="0"/>
                </a:lnTo>
                <a:cubicBezTo>
                  <a:pt x="4061510" y="388061"/>
                  <a:pt x="3746963" y="702314"/>
                  <a:pt x="3359190" y="702314"/>
                </a:cubicBezTo>
                <a:lnTo>
                  <a:pt x="3358905" y="702314"/>
                </a:lnTo>
                <a:lnTo>
                  <a:pt x="2773925" y="702314"/>
                </a:lnTo>
                <a:lnTo>
                  <a:pt x="2773898" y="702235"/>
                </a:lnTo>
                <a:lnTo>
                  <a:pt x="402147" y="702305"/>
                </a:lnTo>
                <a:lnTo>
                  <a:pt x="402147" y="702307"/>
                </a:lnTo>
                <a:lnTo>
                  <a:pt x="329890" y="702307"/>
                </a:lnTo>
                <a:lnTo>
                  <a:pt x="234080" y="702307"/>
                </a:lnTo>
                <a:lnTo>
                  <a:pt x="0" y="56"/>
                </a:lnTo>
                <a:lnTo>
                  <a:pt x="402147" y="56"/>
                </a:lnTo>
                <a:lnTo>
                  <a:pt x="402147" y="81"/>
                </a:lnTo>
                <a:lnTo>
                  <a:pt x="2539826" y="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32000" anchor="ctr">
            <a:noAutofit/>
          </a:bodyPr>
          <a:lstStyle>
            <a:lvl1pPr>
              <a:defRPr sz="1800"/>
            </a:lvl1pPr>
            <a:lvl2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lvl2pPr>
            <a:lvl3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pt-PT" dirty="0"/>
              <a:t>Ejemplo de slide</a:t>
            </a:r>
          </a:p>
        </p:txBody>
      </p:sp>
      <p:sp>
        <p:nvSpPr>
          <p:cNvPr id="25" name="Marcador de Posição do Texto 24">
            <a:extLst>
              <a:ext uri="{FF2B5EF4-FFF2-40B4-BE49-F238E27FC236}">
                <a16:creationId xmlns:a16="http://schemas.microsoft.com/office/drawing/2014/main" id="{E4D32CC1-500A-E78C-3FF9-C3DD20F687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6027" y="2355211"/>
            <a:ext cx="1132854" cy="702314"/>
          </a:xfrm>
          <a:custGeom>
            <a:avLst/>
            <a:gdLst>
              <a:gd name="connsiteX0" fmla="*/ 702321 w 1132854"/>
              <a:gd name="connsiteY0" fmla="*/ 0 h 702314"/>
              <a:gd name="connsiteX1" fmla="*/ 702606 w 1132854"/>
              <a:gd name="connsiteY1" fmla="*/ 0 h 702314"/>
              <a:gd name="connsiteX2" fmla="*/ 899545 w 1132854"/>
              <a:gd name="connsiteY2" fmla="*/ 0 h 702314"/>
              <a:gd name="connsiteX3" fmla="*/ 1132854 w 1132854"/>
              <a:gd name="connsiteY3" fmla="*/ 702314 h 702314"/>
              <a:gd name="connsiteX4" fmla="*/ 0 w 1132854"/>
              <a:gd name="connsiteY4" fmla="*/ 702314 h 702314"/>
              <a:gd name="connsiteX5" fmla="*/ 205745 w 1132854"/>
              <a:gd name="connsiteY5" fmla="*/ 205634 h 702314"/>
              <a:gd name="connsiteX6" fmla="*/ 256106 w 1132854"/>
              <a:gd name="connsiteY6" fmla="*/ 164096 h 702314"/>
              <a:gd name="connsiteX7" fmla="*/ 256106 w 1132854"/>
              <a:gd name="connsiteY7" fmla="*/ 147655 h 702314"/>
              <a:gd name="connsiteX8" fmla="*/ 276039 w 1132854"/>
              <a:gd name="connsiteY8" fmla="*/ 147655 h 702314"/>
              <a:gd name="connsiteX9" fmla="*/ 309694 w 1132854"/>
              <a:gd name="connsiteY9" fmla="*/ 119896 h 702314"/>
              <a:gd name="connsiteX10" fmla="*/ 702321 w 1132854"/>
              <a:gd name="connsiteY10" fmla="*/ 0 h 70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32854" h="702314">
                <a:moveTo>
                  <a:pt x="702321" y="0"/>
                </a:moveTo>
                <a:lnTo>
                  <a:pt x="702606" y="0"/>
                </a:lnTo>
                <a:lnTo>
                  <a:pt x="899545" y="0"/>
                </a:lnTo>
                <a:lnTo>
                  <a:pt x="1132854" y="702314"/>
                </a:lnTo>
                <a:lnTo>
                  <a:pt x="0" y="702314"/>
                </a:lnTo>
                <a:cubicBezTo>
                  <a:pt x="0" y="508284"/>
                  <a:pt x="78637" y="332705"/>
                  <a:pt x="205745" y="205634"/>
                </a:cubicBezTo>
                <a:lnTo>
                  <a:pt x="256106" y="164096"/>
                </a:lnTo>
                <a:lnTo>
                  <a:pt x="256106" y="147655"/>
                </a:lnTo>
                <a:lnTo>
                  <a:pt x="276039" y="147655"/>
                </a:lnTo>
                <a:lnTo>
                  <a:pt x="309694" y="119896"/>
                </a:lnTo>
                <a:cubicBezTo>
                  <a:pt x="421788" y="44192"/>
                  <a:pt x="556906" y="0"/>
                  <a:pt x="702321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72000" tIns="180000" anchor="ctr">
            <a:noAutofit/>
          </a:bodyPr>
          <a:lstStyle>
            <a:lvl1pPr algn="ctr">
              <a:defRPr sz="2800">
                <a:solidFill>
                  <a:schemeClr val="accent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26" name="Marcador de Posição do Texto 25">
            <a:extLst>
              <a:ext uri="{FF2B5EF4-FFF2-40B4-BE49-F238E27FC236}">
                <a16:creationId xmlns:a16="http://schemas.microsoft.com/office/drawing/2014/main" id="{A5A3C276-B055-440E-36C3-9B2C763A15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49888" y="2355217"/>
            <a:ext cx="4061510" cy="702314"/>
          </a:xfrm>
          <a:custGeom>
            <a:avLst/>
            <a:gdLst>
              <a:gd name="connsiteX0" fmla="*/ 2539820 w 4061510"/>
              <a:gd name="connsiteY0" fmla="*/ 0 h 702314"/>
              <a:gd name="connsiteX1" fmla="*/ 3137584 w 4061510"/>
              <a:gd name="connsiteY1" fmla="*/ 0 h 702314"/>
              <a:gd name="connsiteX2" fmla="*/ 4061510 w 4061510"/>
              <a:gd name="connsiteY2" fmla="*/ 0 h 702314"/>
              <a:gd name="connsiteX3" fmla="*/ 3359190 w 4061510"/>
              <a:gd name="connsiteY3" fmla="*/ 702314 h 702314"/>
              <a:gd name="connsiteX4" fmla="*/ 3358905 w 4061510"/>
              <a:gd name="connsiteY4" fmla="*/ 702314 h 702314"/>
              <a:gd name="connsiteX5" fmla="*/ 2773925 w 4061510"/>
              <a:gd name="connsiteY5" fmla="*/ 702314 h 702314"/>
              <a:gd name="connsiteX6" fmla="*/ 2773898 w 4061510"/>
              <a:gd name="connsiteY6" fmla="*/ 702235 h 702314"/>
              <a:gd name="connsiteX7" fmla="*/ 402147 w 4061510"/>
              <a:gd name="connsiteY7" fmla="*/ 702305 h 702314"/>
              <a:gd name="connsiteX8" fmla="*/ 402147 w 4061510"/>
              <a:gd name="connsiteY8" fmla="*/ 702307 h 702314"/>
              <a:gd name="connsiteX9" fmla="*/ 329890 w 4061510"/>
              <a:gd name="connsiteY9" fmla="*/ 702307 h 702314"/>
              <a:gd name="connsiteX10" fmla="*/ 234080 w 4061510"/>
              <a:gd name="connsiteY10" fmla="*/ 702307 h 702314"/>
              <a:gd name="connsiteX11" fmla="*/ 0 w 4061510"/>
              <a:gd name="connsiteY11" fmla="*/ 56 h 702314"/>
              <a:gd name="connsiteX12" fmla="*/ 402147 w 4061510"/>
              <a:gd name="connsiteY12" fmla="*/ 56 h 702314"/>
              <a:gd name="connsiteX13" fmla="*/ 402147 w 4061510"/>
              <a:gd name="connsiteY13" fmla="*/ 81 h 702314"/>
              <a:gd name="connsiteX14" fmla="*/ 2539826 w 4061510"/>
              <a:gd name="connsiteY14" fmla="*/ 18 h 70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61510" h="702314">
                <a:moveTo>
                  <a:pt x="2539820" y="0"/>
                </a:moveTo>
                <a:lnTo>
                  <a:pt x="3137584" y="0"/>
                </a:lnTo>
                <a:lnTo>
                  <a:pt x="4061510" y="0"/>
                </a:lnTo>
                <a:cubicBezTo>
                  <a:pt x="4061510" y="388061"/>
                  <a:pt x="3746963" y="702314"/>
                  <a:pt x="3359190" y="702314"/>
                </a:cubicBezTo>
                <a:lnTo>
                  <a:pt x="3358905" y="702314"/>
                </a:lnTo>
                <a:lnTo>
                  <a:pt x="2773925" y="702314"/>
                </a:lnTo>
                <a:lnTo>
                  <a:pt x="2773898" y="702235"/>
                </a:lnTo>
                <a:lnTo>
                  <a:pt x="402147" y="702305"/>
                </a:lnTo>
                <a:lnTo>
                  <a:pt x="402147" y="702307"/>
                </a:lnTo>
                <a:lnTo>
                  <a:pt x="329890" y="702307"/>
                </a:lnTo>
                <a:lnTo>
                  <a:pt x="234080" y="702307"/>
                </a:lnTo>
                <a:lnTo>
                  <a:pt x="0" y="56"/>
                </a:lnTo>
                <a:lnTo>
                  <a:pt x="402147" y="56"/>
                </a:lnTo>
                <a:lnTo>
                  <a:pt x="402147" y="81"/>
                </a:lnTo>
                <a:lnTo>
                  <a:pt x="2539826" y="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32000" anchor="ctr">
            <a:noAutofit/>
          </a:bodyPr>
          <a:lstStyle>
            <a:lvl1pPr>
              <a:defRPr sz="1800"/>
            </a:lvl1pPr>
            <a:lvl2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lvl2pPr>
            <a:lvl3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pt-PT" dirty="0"/>
              <a:t>Ejemplo de slide</a:t>
            </a:r>
          </a:p>
        </p:txBody>
      </p:sp>
      <p:sp>
        <p:nvSpPr>
          <p:cNvPr id="27" name="Marcador de Posição do Texto 26">
            <a:extLst>
              <a:ext uri="{FF2B5EF4-FFF2-40B4-BE49-F238E27FC236}">
                <a16:creationId xmlns:a16="http://schemas.microsoft.com/office/drawing/2014/main" id="{B3114393-5113-9B87-80DF-889196AC51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6027" y="3280399"/>
            <a:ext cx="1132854" cy="702314"/>
          </a:xfrm>
          <a:custGeom>
            <a:avLst/>
            <a:gdLst>
              <a:gd name="connsiteX0" fmla="*/ 702321 w 1132854"/>
              <a:gd name="connsiteY0" fmla="*/ 0 h 702314"/>
              <a:gd name="connsiteX1" fmla="*/ 702606 w 1132854"/>
              <a:gd name="connsiteY1" fmla="*/ 0 h 702314"/>
              <a:gd name="connsiteX2" fmla="*/ 899545 w 1132854"/>
              <a:gd name="connsiteY2" fmla="*/ 0 h 702314"/>
              <a:gd name="connsiteX3" fmla="*/ 1132854 w 1132854"/>
              <a:gd name="connsiteY3" fmla="*/ 702314 h 702314"/>
              <a:gd name="connsiteX4" fmla="*/ 0 w 1132854"/>
              <a:gd name="connsiteY4" fmla="*/ 702314 h 702314"/>
              <a:gd name="connsiteX5" fmla="*/ 205745 w 1132854"/>
              <a:gd name="connsiteY5" fmla="*/ 205634 h 702314"/>
              <a:gd name="connsiteX6" fmla="*/ 256106 w 1132854"/>
              <a:gd name="connsiteY6" fmla="*/ 164096 h 702314"/>
              <a:gd name="connsiteX7" fmla="*/ 256106 w 1132854"/>
              <a:gd name="connsiteY7" fmla="*/ 147655 h 702314"/>
              <a:gd name="connsiteX8" fmla="*/ 276039 w 1132854"/>
              <a:gd name="connsiteY8" fmla="*/ 147655 h 702314"/>
              <a:gd name="connsiteX9" fmla="*/ 309694 w 1132854"/>
              <a:gd name="connsiteY9" fmla="*/ 119896 h 702314"/>
              <a:gd name="connsiteX10" fmla="*/ 702321 w 1132854"/>
              <a:gd name="connsiteY10" fmla="*/ 0 h 70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32854" h="702314">
                <a:moveTo>
                  <a:pt x="702321" y="0"/>
                </a:moveTo>
                <a:lnTo>
                  <a:pt x="702606" y="0"/>
                </a:lnTo>
                <a:lnTo>
                  <a:pt x="899545" y="0"/>
                </a:lnTo>
                <a:lnTo>
                  <a:pt x="1132854" y="702314"/>
                </a:lnTo>
                <a:lnTo>
                  <a:pt x="0" y="702314"/>
                </a:lnTo>
                <a:cubicBezTo>
                  <a:pt x="0" y="508284"/>
                  <a:pt x="78637" y="332705"/>
                  <a:pt x="205745" y="205634"/>
                </a:cubicBezTo>
                <a:lnTo>
                  <a:pt x="256106" y="164096"/>
                </a:lnTo>
                <a:lnTo>
                  <a:pt x="256106" y="147655"/>
                </a:lnTo>
                <a:lnTo>
                  <a:pt x="276039" y="147655"/>
                </a:lnTo>
                <a:lnTo>
                  <a:pt x="309694" y="119896"/>
                </a:lnTo>
                <a:cubicBezTo>
                  <a:pt x="421788" y="44192"/>
                  <a:pt x="556906" y="0"/>
                  <a:pt x="702321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72000" tIns="180000" anchor="ctr">
            <a:noAutofit/>
          </a:bodyPr>
          <a:lstStyle>
            <a:lvl1pPr algn="ctr">
              <a:defRPr sz="2800">
                <a:solidFill>
                  <a:schemeClr val="accent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28" name="Marcador de Posição do Texto 27">
            <a:extLst>
              <a:ext uri="{FF2B5EF4-FFF2-40B4-BE49-F238E27FC236}">
                <a16:creationId xmlns:a16="http://schemas.microsoft.com/office/drawing/2014/main" id="{E8568B05-4B7B-715A-0583-1A128BC2A4C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49888" y="3280405"/>
            <a:ext cx="4061510" cy="702314"/>
          </a:xfrm>
          <a:custGeom>
            <a:avLst/>
            <a:gdLst>
              <a:gd name="connsiteX0" fmla="*/ 2539820 w 4061510"/>
              <a:gd name="connsiteY0" fmla="*/ 0 h 702314"/>
              <a:gd name="connsiteX1" fmla="*/ 3137584 w 4061510"/>
              <a:gd name="connsiteY1" fmla="*/ 0 h 702314"/>
              <a:gd name="connsiteX2" fmla="*/ 4061510 w 4061510"/>
              <a:gd name="connsiteY2" fmla="*/ 0 h 702314"/>
              <a:gd name="connsiteX3" fmla="*/ 3359190 w 4061510"/>
              <a:gd name="connsiteY3" fmla="*/ 702314 h 702314"/>
              <a:gd name="connsiteX4" fmla="*/ 3358905 w 4061510"/>
              <a:gd name="connsiteY4" fmla="*/ 702314 h 702314"/>
              <a:gd name="connsiteX5" fmla="*/ 2773925 w 4061510"/>
              <a:gd name="connsiteY5" fmla="*/ 702314 h 702314"/>
              <a:gd name="connsiteX6" fmla="*/ 2773898 w 4061510"/>
              <a:gd name="connsiteY6" fmla="*/ 702235 h 702314"/>
              <a:gd name="connsiteX7" fmla="*/ 402147 w 4061510"/>
              <a:gd name="connsiteY7" fmla="*/ 702305 h 702314"/>
              <a:gd name="connsiteX8" fmla="*/ 402147 w 4061510"/>
              <a:gd name="connsiteY8" fmla="*/ 702307 h 702314"/>
              <a:gd name="connsiteX9" fmla="*/ 329890 w 4061510"/>
              <a:gd name="connsiteY9" fmla="*/ 702307 h 702314"/>
              <a:gd name="connsiteX10" fmla="*/ 234080 w 4061510"/>
              <a:gd name="connsiteY10" fmla="*/ 702307 h 702314"/>
              <a:gd name="connsiteX11" fmla="*/ 0 w 4061510"/>
              <a:gd name="connsiteY11" fmla="*/ 56 h 702314"/>
              <a:gd name="connsiteX12" fmla="*/ 402147 w 4061510"/>
              <a:gd name="connsiteY12" fmla="*/ 56 h 702314"/>
              <a:gd name="connsiteX13" fmla="*/ 402147 w 4061510"/>
              <a:gd name="connsiteY13" fmla="*/ 81 h 702314"/>
              <a:gd name="connsiteX14" fmla="*/ 2539826 w 4061510"/>
              <a:gd name="connsiteY14" fmla="*/ 18 h 70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61510" h="702314">
                <a:moveTo>
                  <a:pt x="2539820" y="0"/>
                </a:moveTo>
                <a:lnTo>
                  <a:pt x="3137584" y="0"/>
                </a:lnTo>
                <a:lnTo>
                  <a:pt x="4061510" y="0"/>
                </a:lnTo>
                <a:cubicBezTo>
                  <a:pt x="4061510" y="388061"/>
                  <a:pt x="3746963" y="702314"/>
                  <a:pt x="3359190" y="702314"/>
                </a:cubicBezTo>
                <a:lnTo>
                  <a:pt x="3358905" y="702314"/>
                </a:lnTo>
                <a:lnTo>
                  <a:pt x="2773925" y="702314"/>
                </a:lnTo>
                <a:lnTo>
                  <a:pt x="2773898" y="702235"/>
                </a:lnTo>
                <a:lnTo>
                  <a:pt x="402147" y="702305"/>
                </a:lnTo>
                <a:lnTo>
                  <a:pt x="402147" y="702307"/>
                </a:lnTo>
                <a:lnTo>
                  <a:pt x="329890" y="702307"/>
                </a:lnTo>
                <a:lnTo>
                  <a:pt x="234080" y="702307"/>
                </a:lnTo>
                <a:lnTo>
                  <a:pt x="0" y="56"/>
                </a:lnTo>
                <a:lnTo>
                  <a:pt x="402147" y="56"/>
                </a:lnTo>
                <a:lnTo>
                  <a:pt x="402147" y="81"/>
                </a:lnTo>
                <a:lnTo>
                  <a:pt x="2539826" y="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32000" anchor="ctr">
            <a:noAutofit/>
          </a:bodyPr>
          <a:lstStyle>
            <a:lvl1pPr>
              <a:defRPr sz="1800"/>
            </a:lvl1pPr>
            <a:lvl2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lvl2pPr>
            <a:lvl3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pt-PT" dirty="0"/>
              <a:t>Ejemplo de slide</a:t>
            </a:r>
          </a:p>
        </p:txBody>
      </p:sp>
      <p:sp>
        <p:nvSpPr>
          <p:cNvPr id="29" name="Marcador de Posição do Texto 28">
            <a:extLst>
              <a:ext uri="{FF2B5EF4-FFF2-40B4-BE49-F238E27FC236}">
                <a16:creationId xmlns:a16="http://schemas.microsoft.com/office/drawing/2014/main" id="{9DD9825F-2233-B40C-68EE-C2FBD0DD8C8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96027" y="4205581"/>
            <a:ext cx="1132854" cy="702314"/>
          </a:xfrm>
          <a:custGeom>
            <a:avLst/>
            <a:gdLst>
              <a:gd name="connsiteX0" fmla="*/ 702321 w 1132854"/>
              <a:gd name="connsiteY0" fmla="*/ 0 h 702314"/>
              <a:gd name="connsiteX1" fmla="*/ 702606 w 1132854"/>
              <a:gd name="connsiteY1" fmla="*/ 0 h 702314"/>
              <a:gd name="connsiteX2" fmla="*/ 899545 w 1132854"/>
              <a:gd name="connsiteY2" fmla="*/ 0 h 702314"/>
              <a:gd name="connsiteX3" fmla="*/ 1132854 w 1132854"/>
              <a:gd name="connsiteY3" fmla="*/ 702314 h 702314"/>
              <a:gd name="connsiteX4" fmla="*/ 0 w 1132854"/>
              <a:gd name="connsiteY4" fmla="*/ 702314 h 702314"/>
              <a:gd name="connsiteX5" fmla="*/ 205745 w 1132854"/>
              <a:gd name="connsiteY5" fmla="*/ 205634 h 702314"/>
              <a:gd name="connsiteX6" fmla="*/ 256106 w 1132854"/>
              <a:gd name="connsiteY6" fmla="*/ 164096 h 702314"/>
              <a:gd name="connsiteX7" fmla="*/ 256106 w 1132854"/>
              <a:gd name="connsiteY7" fmla="*/ 147655 h 702314"/>
              <a:gd name="connsiteX8" fmla="*/ 276039 w 1132854"/>
              <a:gd name="connsiteY8" fmla="*/ 147655 h 702314"/>
              <a:gd name="connsiteX9" fmla="*/ 309694 w 1132854"/>
              <a:gd name="connsiteY9" fmla="*/ 119896 h 702314"/>
              <a:gd name="connsiteX10" fmla="*/ 702321 w 1132854"/>
              <a:gd name="connsiteY10" fmla="*/ 0 h 70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32854" h="702314">
                <a:moveTo>
                  <a:pt x="702321" y="0"/>
                </a:moveTo>
                <a:lnTo>
                  <a:pt x="702606" y="0"/>
                </a:lnTo>
                <a:lnTo>
                  <a:pt x="899545" y="0"/>
                </a:lnTo>
                <a:lnTo>
                  <a:pt x="1132854" y="702314"/>
                </a:lnTo>
                <a:lnTo>
                  <a:pt x="0" y="702314"/>
                </a:lnTo>
                <a:cubicBezTo>
                  <a:pt x="0" y="508284"/>
                  <a:pt x="78637" y="332705"/>
                  <a:pt x="205745" y="205634"/>
                </a:cubicBezTo>
                <a:lnTo>
                  <a:pt x="256106" y="164096"/>
                </a:lnTo>
                <a:lnTo>
                  <a:pt x="256106" y="147655"/>
                </a:lnTo>
                <a:lnTo>
                  <a:pt x="276039" y="147655"/>
                </a:lnTo>
                <a:lnTo>
                  <a:pt x="309694" y="119896"/>
                </a:lnTo>
                <a:cubicBezTo>
                  <a:pt x="421788" y="44192"/>
                  <a:pt x="556906" y="0"/>
                  <a:pt x="702321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72000" tIns="180000" anchor="ctr">
            <a:noAutofit/>
          </a:bodyPr>
          <a:lstStyle>
            <a:lvl1pPr algn="ctr">
              <a:defRPr sz="2800">
                <a:solidFill>
                  <a:schemeClr val="accent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30" name="Marcador de Posição do Texto 29">
            <a:extLst>
              <a:ext uri="{FF2B5EF4-FFF2-40B4-BE49-F238E27FC236}">
                <a16:creationId xmlns:a16="http://schemas.microsoft.com/office/drawing/2014/main" id="{8C0B9C57-CEE7-4587-EF34-0530EF9030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49888" y="4205587"/>
            <a:ext cx="4061510" cy="702314"/>
          </a:xfrm>
          <a:custGeom>
            <a:avLst/>
            <a:gdLst>
              <a:gd name="connsiteX0" fmla="*/ 2539820 w 4061510"/>
              <a:gd name="connsiteY0" fmla="*/ 0 h 702314"/>
              <a:gd name="connsiteX1" fmla="*/ 3137584 w 4061510"/>
              <a:gd name="connsiteY1" fmla="*/ 0 h 702314"/>
              <a:gd name="connsiteX2" fmla="*/ 4061510 w 4061510"/>
              <a:gd name="connsiteY2" fmla="*/ 0 h 702314"/>
              <a:gd name="connsiteX3" fmla="*/ 3359190 w 4061510"/>
              <a:gd name="connsiteY3" fmla="*/ 702314 h 702314"/>
              <a:gd name="connsiteX4" fmla="*/ 3358905 w 4061510"/>
              <a:gd name="connsiteY4" fmla="*/ 702314 h 702314"/>
              <a:gd name="connsiteX5" fmla="*/ 2773925 w 4061510"/>
              <a:gd name="connsiteY5" fmla="*/ 702314 h 702314"/>
              <a:gd name="connsiteX6" fmla="*/ 2773898 w 4061510"/>
              <a:gd name="connsiteY6" fmla="*/ 702235 h 702314"/>
              <a:gd name="connsiteX7" fmla="*/ 402147 w 4061510"/>
              <a:gd name="connsiteY7" fmla="*/ 702305 h 702314"/>
              <a:gd name="connsiteX8" fmla="*/ 402147 w 4061510"/>
              <a:gd name="connsiteY8" fmla="*/ 702307 h 702314"/>
              <a:gd name="connsiteX9" fmla="*/ 329890 w 4061510"/>
              <a:gd name="connsiteY9" fmla="*/ 702307 h 702314"/>
              <a:gd name="connsiteX10" fmla="*/ 234080 w 4061510"/>
              <a:gd name="connsiteY10" fmla="*/ 702307 h 702314"/>
              <a:gd name="connsiteX11" fmla="*/ 0 w 4061510"/>
              <a:gd name="connsiteY11" fmla="*/ 56 h 702314"/>
              <a:gd name="connsiteX12" fmla="*/ 402147 w 4061510"/>
              <a:gd name="connsiteY12" fmla="*/ 56 h 702314"/>
              <a:gd name="connsiteX13" fmla="*/ 402147 w 4061510"/>
              <a:gd name="connsiteY13" fmla="*/ 81 h 702314"/>
              <a:gd name="connsiteX14" fmla="*/ 2539826 w 4061510"/>
              <a:gd name="connsiteY14" fmla="*/ 18 h 70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61510" h="702314">
                <a:moveTo>
                  <a:pt x="2539820" y="0"/>
                </a:moveTo>
                <a:lnTo>
                  <a:pt x="3137584" y="0"/>
                </a:lnTo>
                <a:lnTo>
                  <a:pt x="4061510" y="0"/>
                </a:lnTo>
                <a:cubicBezTo>
                  <a:pt x="4061510" y="388061"/>
                  <a:pt x="3746963" y="702314"/>
                  <a:pt x="3359190" y="702314"/>
                </a:cubicBezTo>
                <a:lnTo>
                  <a:pt x="3358905" y="702314"/>
                </a:lnTo>
                <a:lnTo>
                  <a:pt x="2773925" y="702314"/>
                </a:lnTo>
                <a:lnTo>
                  <a:pt x="2773898" y="702235"/>
                </a:lnTo>
                <a:lnTo>
                  <a:pt x="402147" y="702305"/>
                </a:lnTo>
                <a:lnTo>
                  <a:pt x="402147" y="702307"/>
                </a:lnTo>
                <a:lnTo>
                  <a:pt x="329890" y="702307"/>
                </a:lnTo>
                <a:lnTo>
                  <a:pt x="234080" y="702307"/>
                </a:lnTo>
                <a:lnTo>
                  <a:pt x="0" y="56"/>
                </a:lnTo>
                <a:lnTo>
                  <a:pt x="402147" y="56"/>
                </a:lnTo>
                <a:lnTo>
                  <a:pt x="402147" y="81"/>
                </a:lnTo>
                <a:lnTo>
                  <a:pt x="2539826" y="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32000" anchor="ctr">
            <a:noAutofit/>
          </a:bodyPr>
          <a:lstStyle>
            <a:lvl1pPr>
              <a:defRPr sz="1800"/>
            </a:lvl1pPr>
            <a:lvl2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lvl2pPr>
            <a:lvl3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pt-PT" dirty="0"/>
              <a:t>Ejemplo de slide</a:t>
            </a:r>
          </a:p>
        </p:txBody>
      </p:sp>
      <p:sp>
        <p:nvSpPr>
          <p:cNvPr id="31" name="Marcador de Posição do Texto 30">
            <a:extLst>
              <a:ext uri="{FF2B5EF4-FFF2-40B4-BE49-F238E27FC236}">
                <a16:creationId xmlns:a16="http://schemas.microsoft.com/office/drawing/2014/main" id="{04959CEC-EA31-2E2B-1E01-320DF2786F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6027" y="5130751"/>
            <a:ext cx="1132854" cy="702314"/>
          </a:xfrm>
          <a:custGeom>
            <a:avLst/>
            <a:gdLst>
              <a:gd name="connsiteX0" fmla="*/ 702321 w 1132854"/>
              <a:gd name="connsiteY0" fmla="*/ 0 h 702314"/>
              <a:gd name="connsiteX1" fmla="*/ 702606 w 1132854"/>
              <a:gd name="connsiteY1" fmla="*/ 0 h 702314"/>
              <a:gd name="connsiteX2" fmla="*/ 899545 w 1132854"/>
              <a:gd name="connsiteY2" fmla="*/ 0 h 702314"/>
              <a:gd name="connsiteX3" fmla="*/ 1132854 w 1132854"/>
              <a:gd name="connsiteY3" fmla="*/ 702314 h 702314"/>
              <a:gd name="connsiteX4" fmla="*/ 0 w 1132854"/>
              <a:gd name="connsiteY4" fmla="*/ 702314 h 702314"/>
              <a:gd name="connsiteX5" fmla="*/ 205745 w 1132854"/>
              <a:gd name="connsiteY5" fmla="*/ 205634 h 702314"/>
              <a:gd name="connsiteX6" fmla="*/ 256106 w 1132854"/>
              <a:gd name="connsiteY6" fmla="*/ 164096 h 702314"/>
              <a:gd name="connsiteX7" fmla="*/ 256106 w 1132854"/>
              <a:gd name="connsiteY7" fmla="*/ 147655 h 702314"/>
              <a:gd name="connsiteX8" fmla="*/ 276039 w 1132854"/>
              <a:gd name="connsiteY8" fmla="*/ 147655 h 702314"/>
              <a:gd name="connsiteX9" fmla="*/ 309694 w 1132854"/>
              <a:gd name="connsiteY9" fmla="*/ 119896 h 702314"/>
              <a:gd name="connsiteX10" fmla="*/ 702321 w 1132854"/>
              <a:gd name="connsiteY10" fmla="*/ 0 h 70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32854" h="702314">
                <a:moveTo>
                  <a:pt x="702321" y="0"/>
                </a:moveTo>
                <a:lnTo>
                  <a:pt x="702606" y="0"/>
                </a:lnTo>
                <a:lnTo>
                  <a:pt x="899545" y="0"/>
                </a:lnTo>
                <a:lnTo>
                  <a:pt x="1132854" y="702314"/>
                </a:lnTo>
                <a:lnTo>
                  <a:pt x="0" y="702314"/>
                </a:lnTo>
                <a:cubicBezTo>
                  <a:pt x="0" y="508284"/>
                  <a:pt x="78637" y="332705"/>
                  <a:pt x="205745" y="205634"/>
                </a:cubicBezTo>
                <a:lnTo>
                  <a:pt x="256106" y="164096"/>
                </a:lnTo>
                <a:lnTo>
                  <a:pt x="256106" y="147655"/>
                </a:lnTo>
                <a:lnTo>
                  <a:pt x="276039" y="147655"/>
                </a:lnTo>
                <a:lnTo>
                  <a:pt x="309694" y="119896"/>
                </a:lnTo>
                <a:cubicBezTo>
                  <a:pt x="421788" y="44192"/>
                  <a:pt x="556906" y="0"/>
                  <a:pt x="702321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72000" tIns="180000" anchor="ctr">
            <a:noAutofit/>
          </a:bodyPr>
          <a:lstStyle>
            <a:lvl1pPr algn="ctr">
              <a:defRPr sz="2800">
                <a:solidFill>
                  <a:schemeClr val="accent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32" name="Marcador de Posição do Texto 31">
            <a:extLst>
              <a:ext uri="{FF2B5EF4-FFF2-40B4-BE49-F238E27FC236}">
                <a16:creationId xmlns:a16="http://schemas.microsoft.com/office/drawing/2014/main" id="{85979E67-6BE5-C693-B47A-F4A521F96B8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49888" y="5130757"/>
            <a:ext cx="4061510" cy="702314"/>
          </a:xfrm>
          <a:custGeom>
            <a:avLst/>
            <a:gdLst>
              <a:gd name="connsiteX0" fmla="*/ 2539820 w 4061510"/>
              <a:gd name="connsiteY0" fmla="*/ 0 h 702314"/>
              <a:gd name="connsiteX1" fmla="*/ 3137584 w 4061510"/>
              <a:gd name="connsiteY1" fmla="*/ 0 h 702314"/>
              <a:gd name="connsiteX2" fmla="*/ 4061510 w 4061510"/>
              <a:gd name="connsiteY2" fmla="*/ 0 h 702314"/>
              <a:gd name="connsiteX3" fmla="*/ 3359190 w 4061510"/>
              <a:gd name="connsiteY3" fmla="*/ 702314 h 702314"/>
              <a:gd name="connsiteX4" fmla="*/ 3358905 w 4061510"/>
              <a:gd name="connsiteY4" fmla="*/ 702314 h 702314"/>
              <a:gd name="connsiteX5" fmla="*/ 2773925 w 4061510"/>
              <a:gd name="connsiteY5" fmla="*/ 702314 h 702314"/>
              <a:gd name="connsiteX6" fmla="*/ 2773898 w 4061510"/>
              <a:gd name="connsiteY6" fmla="*/ 702235 h 702314"/>
              <a:gd name="connsiteX7" fmla="*/ 402147 w 4061510"/>
              <a:gd name="connsiteY7" fmla="*/ 702305 h 702314"/>
              <a:gd name="connsiteX8" fmla="*/ 402147 w 4061510"/>
              <a:gd name="connsiteY8" fmla="*/ 702307 h 702314"/>
              <a:gd name="connsiteX9" fmla="*/ 329890 w 4061510"/>
              <a:gd name="connsiteY9" fmla="*/ 702307 h 702314"/>
              <a:gd name="connsiteX10" fmla="*/ 234080 w 4061510"/>
              <a:gd name="connsiteY10" fmla="*/ 702307 h 702314"/>
              <a:gd name="connsiteX11" fmla="*/ 0 w 4061510"/>
              <a:gd name="connsiteY11" fmla="*/ 56 h 702314"/>
              <a:gd name="connsiteX12" fmla="*/ 402147 w 4061510"/>
              <a:gd name="connsiteY12" fmla="*/ 56 h 702314"/>
              <a:gd name="connsiteX13" fmla="*/ 402147 w 4061510"/>
              <a:gd name="connsiteY13" fmla="*/ 81 h 702314"/>
              <a:gd name="connsiteX14" fmla="*/ 2539826 w 4061510"/>
              <a:gd name="connsiteY14" fmla="*/ 18 h 70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61510" h="702314">
                <a:moveTo>
                  <a:pt x="2539820" y="0"/>
                </a:moveTo>
                <a:lnTo>
                  <a:pt x="3137584" y="0"/>
                </a:lnTo>
                <a:lnTo>
                  <a:pt x="4061510" y="0"/>
                </a:lnTo>
                <a:cubicBezTo>
                  <a:pt x="4061510" y="388061"/>
                  <a:pt x="3746963" y="702314"/>
                  <a:pt x="3359190" y="702314"/>
                </a:cubicBezTo>
                <a:lnTo>
                  <a:pt x="3358905" y="702314"/>
                </a:lnTo>
                <a:lnTo>
                  <a:pt x="2773925" y="702314"/>
                </a:lnTo>
                <a:lnTo>
                  <a:pt x="2773898" y="702235"/>
                </a:lnTo>
                <a:lnTo>
                  <a:pt x="402147" y="702305"/>
                </a:lnTo>
                <a:lnTo>
                  <a:pt x="402147" y="702307"/>
                </a:lnTo>
                <a:lnTo>
                  <a:pt x="329890" y="702307"/>
                </a:lnTo>
                <a:lnTo>
                  <a:pt x="234080" y="702307"/>
                </a:lnTo>
                <a:lnTo>
                  <a:pt x="0" y="56"/>
                </a:lnTo>
                <a:lnTo>
                  <a:pt x="402147" y="56"/>
                </a:lnTo>
                <a:lnTo>
                  <a:pt x="402147" y="81"/>
                </a:lnTo>
                <a:lnTo>
                  <a:pt x="2539826" y="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32000" anchor="ctr">
            <a:noAutofit/>
          </a:bodyPr>
          <a:lstStyle>
            <a:lvl1pPr>
              <a:defRPr sz="1800"/>
            </a:lvl1pPr>
            <a:lvl2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lvl2pPr>
            <a:lvl3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pt-PT" dirty="0"/>
              <a:t>Ejemplo de slide</a:t>
            </a:r>
          </a:p>
        </p:txBody>
      </p:sp>
      <p:grpSp>
        <p:nvGrpSpPr>
          <p:cNvPr id="4" name="Gráfico 2">
            <a:extLst>
              <a:ext uri="{FF2B5EF4-FFF2-40B4-BE49-F238E27FC236}">
                <a16:creationId xmlns:a16="http://schemas.microsoft.com/office/drawing/2014/main" id="{5D5C0E7C-F458-0075-C5C2-60CB2429F391}"/>
              </a:ext>
            </a:extLst>
          </p:cNvPr>
          <p:cNvGrpSpPr/>
          <p:nvPr userDrawn="1"/>
        </p:nvGrpSpPr>
        <p:grpSpPr>
          <a:xfrm>
            <a:off x="10557975" y="275736"/>
            <a:ext cx="1308718" cy="138724"/>
            <a:chOff x="0" y="2782824"/>
            <a:chExt cx="12192000" cy="1292352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587C6CFD-81CB-222A-3C74-9BAEB1259F1F}"/>
                </a:ext>
              </a:extLst>
            </p:cNvPr>
            <p:cNvSpPr/>
            <p:nvPr/>
          </p:nvSpPr>
          <p:spPr>
            <a:xfrm>
              <a:off x="3791306" y="2777053"/>
              <a:ext cx="1300480" cy="1300480"/>
            </a:xfrm>
            <a:custGeom>
              <a:avLst/>
              <a:gdLst>
                <a:gd name="connsiteX0" fmla="*/ 6096 w 1300480"/>
                <a:gd name="connsiteY0" fmla="*/ 653979 h 1300480"/>
                <a:gd name="connsiteX1" fmla="*/ 653979 w 1300480"/>
                <a:gd name="connsiteY1" fmla="*/ 6096 h 1300480"/>
                <a:gd name="connsiteX2" fmla="*/ 1301862 w 1300480"/>
                <a:gd name="connsiteY2" fmla="*/ 653979 h 1300480"/>
                <a:gd name="connsiteX3" fmla="*/ 653979 w 1300480"/>
                <a:gd name="connsiteY3" fmla="*/ 1301862 h 1300480"/>
                <a:gd name="connsiteX4" fmla="*/ 653898 w 1300480"/>
                <a:gd name="connsiteY4" fmla="*/ 1301862 h 1300480"/>
                <a:gd name="connsiteX5" fmla="*/ 6096 w 1300480"/>
                <a:gd name="connsiteY5" fmla="*/ 654060 h 1300480"/>
                <a:gd name="connsiteX6" fmla="*/ 6096 w 1300480"/>
                <a:gd name="connsiteY6" fmla="*/ 654060 h 1300480"/>
                <a:gd name="connsiteX7" fmla="*/ 653898 w 1300480"/>
                <a:gd name="connsiteY7" fmla="*/ 1091184 h 1300480"/>
                <a:gd name="connsiteX8" fmla="*/ 1091265 w 1300480"/>
                <a:gd name="connsiteY8" fmla="*/ 653979 h 1300480"/>
                <a:gd name="connsiteX9" fmla="*/ 654060 w 1300480"/>
                <a:gd name="connsiteY9" fmla="*/ 216611 h 1300480"/>
                <a:gd name="connsiteX10" fmla="*/ 216692 w 1300480"/>
                <a:gd name="connsiteY10" fmla="*/ 653816 h 1300480"/>
                <a:gd name="connsiteX11" fmla="*/ 216692 w 1300480"/>
                <a:gd name="connsiteY11" fmla="*/ 653979 h 1300480"/>
                <a:gd name="connsiteX12" fmla="*/ 653898 w 1300480"/>
                <a:gd name="connsiteY12" fmla="*/ 1091184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0480" h="1300480">
                  <a:moveTo>
                    <a:pt x="6096" y="653979"/>
                  </a:moveTo>
                  <a:cubicBezTo>
                    <a:pt x="6096" y="296184"/>
                    <a:pt x="296184" y="6096"/>
                    <a:pt x="653979" y="6096"/>
                  </a:cubicBezTo>
                  <a:cubicBezTo>
                    <a:pt x="1011773" y="6096"/>
                    <a:pt x="1301862" y="296184"/>
                    <a:pt x="1301862" y="653979"/>
                  </a:cubicBezTo>
                  <a:cubicBezTo>
                    <a:pt x="1301862" y="1011773"/>
                    <a:pt x="1011773" y="1301862"/>
                    <a:pt x="653979" y="1301862"/>
                  </a:cubicBezTo>
                  <a:lnTo>
                    <a:pt x="653898" y="1301862"/>
                  </a:lnTo>
                  <a:cubicBezTo>
                    <a:pt x="296103" y="1301862"/>
                    <a:pt x="6096" y="1011855"/>
                    <a:pt x="6096" y="654060"/>
                  </a:cubicBezTo>
                  <a:lnTo>
                    <a:pt x="6096" y="654060"/>
                  </a:lnTo>
                  <a:moveTo>
                    <a:pt x="653898" y="1091184"/>
                  </a:moveTo>
                  <a:cubicBezTo>
                    <a:pt x="895380" y="1091184"/>
                    <a:pt x="1091184" y="895462"/>
                    <a:pt x="1091265" y="653979"/>
                  </a:cubicBezTo>
                  <a:cubicBezTo>
                    <a:pt x="1091265" y="412496"/>
                    <a:pt x="895543" y="216692"/>
                    <a:pt x="654060" y="216611"/>
                  </a:cubicBezTo>
                  <a:cubicBezTo>
                    <a:pt x="412577" y="216611"/>
                    <a:pt x="216774" y="412333"/>
                    <a:pt x="216692" y="653816"/>
                  </a:cubicBezTo>
                  <a:lnTo>
                    <a:pt x="216692" y="653979"/>
                  </a:lnTo>
                  <a:cubicBezTo>
                    <a:pt x="216692" y="895462"/>
                    <a:pt x="412415" y="1091184"/>
                    <a:pt x="653898" y="109118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FB0CE4B2-DEB4-0045-565A-41E788B5B0A2}"/>
                </a:ext>
              </a:extLst>
            </p:cNvPr>
            <p:cNvSpPr/>
            <p:nvPr/>
          </p:nvSpPr>
          <p:spPr>
            <a:xfrm>
              <a:off x="1151981" y="2793797"/>
              <a:ext cx="219456" cy="1267968"/>
            </a:xfrm>
            <a:custGeom>
              <a:avLst/>
              <a:gdLst>
                <a:gd name="connsiteX0" fmla="*/ 216367 w 219456"/>
                <a:gd name="connsiteY0" fmla="*/ 6096 h 1267968"/>
                <a:gd name="connsiteX1" fmla="*/ 216367 w 219456"/>
                <a:gd name="connsiteY1" fmla="*/ 6096 h 1267968"/>
                <a:gd name="connsiteX2" fmla="*/ 216367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367 w 219456"/>
                <a:gd name="connsiteY5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456" h="1267968">
                  <a:moveTo>
                    <a:pt x="216367" y="6096"/>
                  </a:moveTo>
                  <a:lnTo>
                    <a:pt x="216367" y="6096"/>
                  </a:lnTo>
                  <a:lnTo>
                    <a:pt x="216367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218" y="6177"/>
                    <a:pt x="216367" y="609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F2CEC346-1B46-B25D-582B-21E4FCA3E793}"/>
                </a:ext>
              </a:extLst>
            </p:cNvPr>
            <p:cNvSpPr/>
            <p:nvPr/>
          </p:nvSpPr>
          <p:spPr>
            <a:xfrm>
              <a:off x="9373128" y="2793797"/>
              <a:ext cx="219456" cy="1267968"/>
            </a:xfrm>
            <a:custGeom>
              <a:avLst/>
              <a:gdLst>
                <a:gd name="connsiteX0" fmla="*/ 216368 w 219456"/>
                <a:gd name="connsiteY0" fmla="*/ 6096 h 1267968"/>
                <a:gd name="connsiteX1" fmla="*/ 216368 w 219456"/>
                <a:gd name="connsiteY1" fmla="*/ 6096 h 1267968"/>
                <a:gd name="connsiteX2" fmla="*/ 216368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287 w 219456"/>
                <a:gd name="connsiteY5" fmla="*/ 6096 h 1267968"/>
                <a:gd name="connsiteX6" fmla="*/ 216368 w 219456"/>
                <a:gd name="connsiteY6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56" h="1267968">
                  <a:moveTo>
                    <a:pt x="216368" y="6096"/>
                  </a:moveTo>
                  <a:lnTo>
                    <a:pt x="216368" y="6096"/>
                  </a:lnTo>
                  <a:lnTo>
                    <a:pt x="216368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138" y="6177"/>
                    <a:pt x="216287" y="6096"/>
                  </a:cubicBezTo>
                  <a:lnTo>
                    <a:pt x="216368" y="6096"/>
                  </a:ln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F26C3C19-86D7-BED5-1064-DC32EB9190D9}"/>
                </a:ext>
              </a:extLst>
            </p:cNvPr>
            <p:cNvSpPr/>
            <p:nvPr/>
          </p:nvSpPr>
          <p:spPr>
            <a:xfrm>
              <a:off x="8111012" y="2793878"/>
              <a:ext cx="1056640" cy="1267968"/>
            </a:xfrm>
            <a:custGeom>
              <a:avLst/>
              <a:gdLst>
                <a:gd name="connsiteX0" fmla="*/ 74046 w 1056640"/>
                <a:gd name="connsiteY0" fmla="*/ 6096 h 1267968"/>
                <a:gd name="connsiteX1" fmla="*/ 6096 w 1056640"/>
                <a:gd name="connsiteY1" fmla="*/ 216367 h 1267968"/>
                <a:gd name="connsiteX2" fmla="*/ 426802 w 1056640"/>
                <a:gd name="connsiteY2" fmla="*/ 216367 h 1267968"/>
                <a:gd name="connsiteX3" fmla="*/ 426802 w 1056640"/>
                <a:gd name="connsiteY3" fmla="*/ 1268131 h 1267968"/>
                <a:gd name="connsiteX4" fmla="*/ 637155 w 1056640"/>
                <a:gd name="connsiteY4" fmla="*/ 1268131 h 1267968"/>
                <a:gd name="connsiteX5" fmla="*/ 637155 w 1056640"/>
                <a:gd name="connsiteY5" fmla="*/ 216367 h 1267968"/>
                <a:gd name="connsiteX6" fmla="*/ 847507 w 1056640"/>
                <a:gd name="connsiteY6" fmla="*/ 216367 h 1267968"/>
                <a:gd name="connsiteX7" fmla="*/ 1057860 w 1056640"/>
                <a:gd name="connsiteY7" fmla="*/ 6096 h 1267968"/>
                <a:gd name="connsiteX8" fmla="*/ 74046 w 1056640"/>
                <a:gd name="connsiteY8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6640" h="1267968">
                  <a:moveTo>
                    <a:pt x="74046" y="6096"/>
                  </a:moveTo>
                  <a:lnTo>
                    <a:pt x="6096" y="216367"/>
                  </a:lnTo>
                  <a:lnTo>
                    <a:pt x="426802" y="216367"/>
                  </a:lnTo>
                  <a:lnTo>
                    <a:pt x="426802" y="1268131"/>
                  </a:lnTo>
                  <a:lnTo>
                    <a:pt x="637155" y="1268131"/>
                  </a:lnTo>
                  <a:lnTo>
                    <a:pt x="637155" y="216367"/>
                  </a:lnTo>
                  <a:lnTo>
                    <a:pt x="847507" y="216367"/>
                  </a:lnTo>
                  <a:cubicBezTo>
                    <a:pt x="963656" y="216367"/>
                    <a:pt x="1057779" y="122245"/>
                    <a:pt x="1057860" y="6096"/>
                  </a:cubicBezTo>
                  <a:lnTo>
                    <a:pt x="74046" y="609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80408FDE-3681-4F4F-31ED-F8DFBBC27BBF}"/>
                </a:ext>
              </a:extLst>
            </p:cNvPr>
            <p:cNvSpPr/>
            <p:nvPr/>
          </p:nvSpPr>
          <p:spPr>
            <a:xfrm>
              <a:off x="1602108" y="2793797"/>
              <a:ext cx="845312" cy="1267968"/>
            </a:xfrm>
            <a:custGeom>
              <a:avLst/>
              <a:gdLst>
                <a:gd name="connsiteX0" fmla="*/ 216288 w 845312"/>
                <a:gd name="connsiteY0" fmla="*/ 1057859 h 1267968"/>
                <a:gd name="connsiteX1" fmla="*/ 216288 w 845312"/>
                <a:gd name="connsiteY1" fmla="*/ 6096 h 1267968"/>
                <a:gd name="connsiteX2" fmla="*/ 6098 w 845312"/>
                <a:gd name="connsiteY2" fmla="*/ 6096 h 1267968"/>
                <a:gd name="connsiteX3" fmla="*/ 6098 w 845312"/>
                <a:gd name="connsiteY3" fmla="*/ 1057859 h 1267968"/>
                <a:gd name="connsiteX4" fmla="*/ 6098 w 845312"/>
                <a:gd name="connsiteY4" fmla="*/ 1057859 h 1267968"/>
                <a:gd name="connsiteX5" fmla="*/ 14226 w 845312"/>
                <a:gd name="connsiteY5" fmla="*/ 1116706 h 1267968"/>
                <a:gd name="connsiteX6" fmla="*/ 15201 w 845312"/>
                <a:gd name="connsiteY6" fmla="*/ 1120364 h 1267968"/>
                <a:gd name="connsiteX7" fmla="*/ 17071 w 845312"/>
                <a:gd name="connsiteY7" fmla="*/ 1125566 h 1267968"/>
                <a:gd name="connsiteX8" fmla="*/ 22598 w 845312"/>
                <a:gd name="connsiteY8" fmla="*/ 1140358 h 1267968"/>
                <a:gd name="connsiteX9" fmla="*/ 52021 w 845312"/>
                <a:gd name="connsiteY9" fmla="*/ 1189126 h 1267968"/>
                <a:gd name="connsiteX10" fmla="*/ 124685 w 845312"/>
                <a:gd name="connsiteY10" fmla="*/ 1246916 h 1267968"/>
                <a:gd name="connsiteX11" fmla="*/ 216125 w 845312"/>
                <a:gd name="connsiteY11" fmla="*/ 1268049 h 1267968"/>
                <a:gd name="connsiteX12" fmla="*/ 776957 w 845312"/>
                <a:gd name="connsiteY12" fmla="*/ 1268049 h 1267968"/>
                <a:gd name="connsiteX13" fmla="*/ 847021 w 845312"/>
                <a:gd name="connsiteY13" fmla="*/ 1057697 h 1267968"/>
                <a:gd name="connsiteX14" fmla="*/ 216288 w 845312"/>
                <a:gd name="connsiteY14" fmla="*/ 1057859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5312" h="1267968">
                  <a:moveTo>
                    <a:pt x="216288" y="1057859"/>
                  </a:moveTo>
                  <a:lnTo>
                    <a:pt x="216288" y="6096"/>
                  </a:lnTo>
                  <a:lnTo>
                    <a:pt x="6098" y="6096"/>
                  </a:lnTo>
                  <a:lnTo>
                    <a:pt x="6098" y="1057859"/>
                  </a:lnTo>
                  <a:lnTo>
                    <a:pt x="6098" y="1057859"/>
                  </a:lnTo>
                  <a:cubicBezTo>
                    <a:pt x="6017" y="1077773"/>
                    <a:pt x="8699" y="1097605"/>
                    <a:pt x="14226" y="1116706"/>
                  </a:cubicBezTo>
                  <a:cubicBezTo>
                    <a:pt x="14632" y="1117925"/>
                    <a:pt x="14795" y="1119226"/>
                    <a:pt x="15201" y="1120364"/>
                  </a:cubicBezTo>
                  <a:cubicBezTo>
                    <a:pt x="15608" y="1121502"/>
                    <a:pt x="16502" y="1123859"/>
                    <a:pt x="17071" y="1125566"/>
                  </a:cubicBezTo>
                  <a:cubicBezTo>
                    <a:pt x="18777" y="1130605"/>
                    <a:pt x="20566" y="1135563"/>
                    <a:pt x="22598" y="1140358"/>
                  </a:cubicBezTo>
                  <a:cubicBezTo>
                    <a:pt x="30157" y="1157915"/>
                    <a:pt x="40073" y="1174252"/>
                    <a:pt x="52021" y="1189126"/>
                  </a:cubicBezTo>
                  <a:cubicBezTo>
                    <a:pt x="71691" y="1213510"/>
                    <a:pt x="96481" y="1233262"/>
                    <a:pt x="124685" y="1246916"/>
                  </a:cubicBezTo>
                  <a:cubicBezTo>
                    <a:pt x="153215" y="1260734"/>
                    <a:pt x="184426" y="1267968"/>
                    <a:pt x="216125" y="1268049"/>
                  </a:cubicBezTo>
                  <a:lnTo>
                    <a:pt x="776957" y="1268049"/>
                  </a:lnTo>
                  <a:lnTo>
                    <a:pt x="847021" y="1057697"/>
                  </a:lnTo>
                  <a:lnTo>
                    <a:pt x="216288" y="105785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39F4044D-8F29-244A-01BA-113D262BD65E}"/>
                </a:ext>
              </a:extLst>
            </p:cNvPr>
            <p:cNvSpPr/>
            <p:nvPr/>
          </p:nvSpPr>
          <p:spPr>
            <a:xfrm>
              <a:off x="-6096" y="2794284"/>
              <a:ext cx="959104" cy="1267968"/>
            </a:xfrm>
            <a:custGeom>
              <a:avLst/>
              <a:gdLst>
                <a:gd name="connsiteX0" fmla="*/ 818815 w 959104"/>
                <a:gd name="connsiteY0" fmla="*/ 411764 h 1267968"/>
                <a:gd name="connsiteX1" fmla="*/ 818815 w 959104"/>
                <a:gd name="connsiteY1" fmla="*/ 285699 h 1267968"/>
                <a:gd name="connsiteX2" fmla="*/ 539130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367 w 959104"/>
                <a:gd name="connsiteY5" fmla="*/ 1267399 h 1267968"/>
                <a:gd name="connsiteX6" fmla="*/ 532140 w 959104"/>
                <a:gd name="connsiteY6" fmla="*/ 1267399 h 1267968"/>
                <a:gd name="connsiteX7" fmla="*/ 953821 w 959104"/>
                <a:gd name="connsiteY7" fmla="*/ 892861 h 1267968"/>
                <a:gd name="connsiteX8" fmla="*/ 603260 w 959104"/>
                <a:gd name="connsiteY8" fmla="*/ 530596 h 1267968"/>
                <a:gd name="connsiteX9" fmla="*/ 218562 w 959104"/>
                <a:gd name="connsiteY9" fmla="*/ 531490 h 1267968"/>
                <a:gd name="connsiteX10" fmla="*/ 424282 w 959104"/>
                <a:gd name="connsiteY10" fmla="*/ 737210 h 1267968"/>
                <a:gd name="connsiteX11" fmla="*/ 424932 w 959104"/>
                <a:gd name="connsiteY11" fmla="*/ 737210 h 1267968"/>
                <a:gd name="connsiteX12" fmla="*/ 585785 w 959104"/>
                <a:gd name="connsiteY12" fmla="*/ 737210 h 1267968"/>
                <a:gd name="connsiteX13" fmla="*/ 758261 w 959104"/>
                <a:gd name="connsiteY13" fmla="*/ 889203 h 1267968"/>
                <a:gd name="connsiteX14" fmla="*/ 606268 w 959104"/>
                <a:gd name="connsiteY14" fmla="*/ 1061679 h 1267968"/>
                <a:gd name="connsiteX15" fmla="*/ 585704 w 959104"/>
                <a:gd name="connsiteY15" fmla="*/ 1061679 h 1267968"/>
                <a:gd name="connsiteX16" fmla="*/ 216530 w 959104"/>
                <a:gd name="connsiteY16" fmla="*/ 1061679 h 1267968"/>
                <a:gd name="connsiteX17" fmla="*/ 216530 w 959104"/>
                <a:gd name="connsiteY17" fmla="*/ 211653 h 1267968"/>
                <a:gd name="connsiteX18" fmla="*/ 467685 w 959104"/>
                <a:gd name="connsiteY18" fmla="*/ 211653 h 1267968"/>
                <a:gd name="connsiteX19" fmla="*/ 612689 w 959104"/>
                <a:gd name="connsiteY19" fmla="*/ 356575 h 1267968"/>
                <a:gd name="connsiteX20" fmla="*/ 612689 w 959104"/>
                <a:gd name="connsiteY20" fmla="*/ 530352 h 1267968"/>
                <a:gd name="connsiteX21" fmla="*/ 818815 w 959104"/>
                <a:gd name="connsiteY21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9104" h="1267968">
                  <a:moveTo>
                    <a:pt x="818815" y="411764"/>
                  </a:moveTo>
                  <a:lnTo>
                    <a:pt x="818815" y="285699"/>
                  </a:lnTo>
                  <a:cubicBezTo>
                    <a:pt x="818815" y="131267"/>
                    <a:pt x="693562" y="6096"/>
                    <a:pt x="539130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18" y="1267318"/>
                    <a:pt x="216367" y="1267399"/>
                  </a:cubicBezTo>
                  <a:lnTo>
                    <a:pt x="532140" y="1267399"/>
                  </a:lnTo>
                  <a:cubicBezTo>
                    <a:pt x="807436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260" y="530596"/>
                  </a:cubicBezTo>
                  <a:lnTo>
                    <a:pt x="218562" y="531490"/>
                  </a:lnTo>
                  <a:cubicBezTo>
                    <a:pt x="218562" y="645119"/>
                    <a:pt x="310652" y="737210"/>
                    <a:pt x="424282" y="737210"/>
                  </a:cubicBezTo>
                  <a:cubicBezTo>
                    <a:pt x="424525" y="737210"/>
                    <a:pt x="424688" y="737210"/>
                    <a:pt x="424932" y="737210"/>
                  </a:cubicBezTo>
                  <a:lnTo>
                    <a:pt x="585785" y="737210"/>
                  </a:lnTo>
                  <a:cubicBezTo>
                    <a:pt x="675356" y="731520"/>
                    <a:pt x="752653" y="799551"/>
                    <a:pt x="758261" y="889203"/>
                  </a:cubicBezTo>
                  <a:cubicBezTo>
                    <a:pt x="763951" y="978774"/>
                    <a:pt x="695919" y="1056071"/>
                    <a:pt x="606268" y="1061679"/>
                  </a:cubicBezTo>
                  <a:cubicBezTo>
                    <a:pt x="599440" y="1062086"/>
                    <a:pt x="592531" y="1062086"/>
                    <a:pt x="585704" y="1061679"/>
                  </a:cubicBezTo>
                  <a:lnTo>
                    <a:pt x="216530" y="1061679"/>
                  </a:lnTo>
                  <a:lnTo>
                    <a:pt x="216530" y="211653"/>
                  </a:lnTo>
                  <a:lnTo>
                    <a:pt x="467685" y="211653"/>
                  </a:lnTo>
                  <a:cubicBezTo>
                    <a:pt x="547014" y="213441"/>
                    <a:pt x="610901" y="277246"/>
                    <a:pt x="612689" y="356575"/>
                  </a:cubicBezTo>
                  <a:lnTo>
                    <a:pt x="612689" y="530352"/>
                  </a:lnTo>
                  <a:lnTo>
                    <a:pt x="818815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AD9E792C-7B7E-BD3D-FF8E-94EB1A48BEC8}"/>
                </a:ext>
              </a:extLst>
            </p:cNvPr>
            <p:cNvSpPr/>
            <p:nvPr/>
          </p:nvSpPr>
          <p:spPr>
            <a:xfrm>
              <a:off x="2653792" y="2794284"/>
              <a:ext cx="959104" cy="1267968"/>
            </a:xfrm>
            <a:custGeom>
              <a:avLst/>
              <a:gdLst>
                <a:gd name="connsiteX0" fmla="*/ 818896 w 959104"/>
                <a:gd name="connsiteY0" fmla="*/ 411764 h 1267968"/>
                <a:gd name="connsiteX1" fmla="*/ 818896 w 959104"/>
                <a:gd name="connsiteY1" fmla="*/ 285699 h 1267968"/>
                <a:gd name="connsiteX2" fmla="*/ 539212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449 w 959104"/>
                <a:gd name="connsiteY5" fmla="*/ 1267399 h 1267968"/>
                <a:gd name="connsiteX6" fmla="*/ 532222 w 959104"/>
                <a:gd name="connsiteY6" fmla="*/ 1267399 h 1267968"/>
                <a:gd name="connsiteX7" fmla="*/ 953821 w 959104"/>
                <a:gd name="connsiteY7" fmla="*/ 892861 h 1267968"/>
                <a:gd name="connsiteX8" fmla="*/ 603342 w 959104"/>
                <a:gd name="connsiteY8" fmla="*/ 530596 h 1267968"/>
                <a:gd name="connsiteX9" fmla="*/ 218643 w 959104"/>
                <a:gd name="connsiteY9" fmla="*/ 531490 h 1267968"/>
                <a:gd name="connsiteX10" fmla="*/ 424363 w 959104"/>
                <a:gd name="connsiteY10" fmla="*/ 737210 h 1267968"/>
                <a:gd name="connsiteX11" fmla="*/ 424932 w 959104"/>
                <a:gd name="connsiteY11" fmla="*/ 737210 h 1267968"/>
                <a:gd name="connsiteX12" fmla="*/ 585866 w 959104"/>
                <a:gd name="connsiteY12" fmla="*/ 737210 h 1267968"/>
                <a:gd name="connsiteX13" fmla="*/ 737860 w 959104"/>
                <a:gd name="connsiteY13" fmla="*/ 909686 h 1267968"/>
                <a:gd name="connsiteX14" fmla="*/ 585866 w 959104"/>
                <a:gd name="connsiteY14" fmla="*/ 1061679 h 1267968"/>
                <a:gd name="connsiteX15" fmla="*/ 216611 w 959104"/>
                <a:gd name="connsiteY15" fmla="*/ 1061679 h 1267968"/>
                <a:gd name="connsiteX16" fmla="*/ 216611 w 959104"/>
                <a:gd name="connsiteY16" fmla="*/ 211653 h 1267968"/>
                <a:gd name="connsiteX17" fmla="*/ 467766 w 959104"/>
                <a:gd name="connsiteY17" fmla="*/ 211653 h 1267968"/>
                <a:gd name="connsiteX18" fmla="*/ 612770 w 959104"/>
                <a:gd name="connsiteY18" fmla="*/ 356575 h 1267968"/>
                <a:gd name="connsiteX19" fmla="*/ 612770 w 959104"/>
                <a:gd name="connsiteY19" fmla="*/ 530352 h 1267968"/>
                <a:gd name="connsiteX20" fmla="*/ 818896 w 959104"/>
                <a:gd name="connsiteY20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9104" h="1267968">
                  <a:moveTo>
                    <a:pt x="818896" y="411764"/>
                  </a:moveTo>
                  <a:lnTo>
                    <a:pt x="818896" y="285699"/>
                  </a:lnTo>
                  <a:cubicBezTo>
                    <a:pt x="818896" y="131267"/>
                    <a:pt x="693644" y="6096"/>
                    <a:pt x="539212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99" y="1267399"/>
                    <a:pt x="216449" y="1267399"/>
                  </a:cubicBezTo>
                  <a:lnTo>
                    <a:pt x="532222" y="1267399"/>
                  </a:lnTo>
                  <a:cubicBezTo>
                    <a:pt x="807517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342" y="530596"/>
                  </a:cubicBezTo>
                  <a:lnTo>
                    <a:pt x="218643" y="531490"/>
                  </a:lnTo>
                  <a:cubicBezTo>
                    <a:pt x="218643" y="645119"/>
                    <a:pt x="310734" y="737210"/>
                    <a:pt x="424363" y="737210"/>
                  </a:cubicBezTo>
                  <a:cubicBezTo>
                    <a:pt x="424526" y="737210"/>
                    <a:pt x="424769" y="737210"/>
                    <a:pt x="424932" y="737210"/>
                  </a:cubicBezTo>
                  <a:lnTo>
                    <a:pt x="585866" y="737210"/>
                  </a:lnTo>
                  <a:cubicBezTo>
                    <a:pt x="675437" y="742899"/>
                    <a:pt x="743468" y="820115"/>
                    <a:pt x="737860" y="909686"/>
                  </a:cubicBezTo>
                  <a:cubicBezTo>
                    <a:pt x="732658" y="991372"/>
                    <a:pt x="667553" y="1056477"/>
                    <a:pt x="585866" y="1061679"/>
                  </a:cubicBezTo>
                  <a:lnTo>
                    <a:pt x="216611" y="1061679"/>
                  </a:lnTo>
                  <a:lnTo>
                    <a:pt x="216611" y="211653"/>
                  </a:lnTo>
                  <a:lnTo>
                    <a:pt x="467766" y="211653"/>
                  </a:lnTo>
                  <a:cubicBezTo>
                    <a:pt x="547096" y="213441"/>
                    <a:pt x="610982" y="277246"/>
                    <a:pt x="612770" y="356575"/>
                  </a:cubicBezTo>
                  <a:lnTo>
                    <a:pt x="612770" y="530352"/>
                  </a:lnTo>
                  <a:lnTo>
                    <a:pt x="818896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5024DD1F-8C87-E128-59A7-5EE1419B2522}"/>
                </a:ext>
              </a:extLst>
            </p:cNvPr>
            <p:cNvSpPr/>
            <p:nvPr/>
          </p:nvSpPr>
          <p:spPr>
            <a:xfrm>
              <a:off x="5297343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93B507E2-3B8B-9AC6-3651-36D77502BFB4}"/>
                </a:ext>
              </a:extLst>
            </p:cNvPr>
            <p:cNvSpPr/>
            <p:nvPr/>
          </p:nvSpPr>
          <p:spPr>
            <a:xfrm>
              <a:off x="5507695" y="2793634"/>
              <a:ext cx="487680" cy="1267968"/>
            </a:xfrm>
            <a:custGeom>
              <a:avLst/>
              <a:gdLst>
                <a:gd name="connsiteX0" fmla="*/ 426557 w 487680"/>
                <a:gd name="connsiteY0" fmla="*/ 1268375 h 1267968"/>
                <a:gd name="connsiteX1" fmla="*/ 485323 w 487680"/>
                <a:gd name="connsiteY1" fmla="*/ 1268375 h 1267968"/>
                <a:gd name="connsiteX2" fmla="*/ 248067 w 487680"/>
                <a:gd name="connsiteY2" fmla="*/ 154838 h 1267968"/>
                <a:gd name="connsiteX3" fmla="*/ 64861 w 487680"/>
                <a:gd name="connsiteY3" fmla="*/ 6096 h 1267968"/>
                <a:gd name="connsiteX4" fmla="*/ 6096 w 487680"/>
                <a:gd name="connsiteY4" fmla="*/ 6096 h 1267968"/>
                <a:gd name="connsiteX5" fmla="*/ 243352 w 487680"/>
                <a:gd name="connsiteY5" fmla="*/ 1119632 h 1267968"/>
                <a:gd name="connsiteX6" fmla="*/ 426557 w 487680"/>
                <a:gd name="connsiteY6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680" h="1267968">
                  <a:moveTo>
                    <a:pt x="426557" y="1268375"/>
                  </a:moveTo>
                  <a:lnTo>
                    <a:pt x="485323" y="1268375"/>
                  </a:lnTo>
                  <a:lnTo>
                    <a:pt x="248067" y="154838"/>
                  </a:lnTo>
                  <a:cubicBezTo>
                    <a:pt x="229535" y="68356"/>
                    <a:pt x="153294" y="6421"/>
                    <a:pt x="64861" y="6096"/>
                  </a:cubicBezTo>
                  <a:lnTo>
                    <a:pt x="6096" y="6096"/>
                  </a:lnTo>
                  <a:lnTo>
                    <a:pt x="243352" y="1119632"/>
                  </a:lnTo>
                  <a:cubicBezTo>
                    <a:pt x="261803" y="1206114"/>
                    <a:pt x="338125" y="1267887"/>
                    <a:pt x="426557" y="126796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1933D32E-0962-4F10-22B2-1CC171AAE918}"/>
                </a:ext>
              </a:extLst>
            </p:cNvPr>
            <p:cNvSpPr/>
            <p:nvPr/>
          </p:nvSpPr>
          <p:spPr>
            <a:xfrm>
              <a:off x="5986922" y="2794284"/>
              <a:ext cx="487680" cy="1267968"/>
            </a:xfrm>
            <a:custGeom>
              <a:avLst/>
              <a:gdLst>
                <a:gd name="connsiteX0" fmla="*/ 243271 w 487680"/>
                <a:gd name="connsiteY0" fmla="*/ 154595 h 1267968"/>
                <a:gd name="connsiteX1" fmla="*/ 6096 w 487680"/>
                <a:gd name="connsiteY1" fmla="*/ 1268131 h 1267968"/>
                <a:gd name="connsiteX2" fmla="*/ 216367 w 487680"/>
                <a:gd name="connsiteY2" fmla="*/ 1268131 h 1267968"/>
                <a:gd name="connsiteX3" fmla="*/ 485323 w 487680"/>
                <a:gd name="connsiteY3" fmla="*/ 6096 h 1267968"/>
                <a:gd name="connsiteX4" fmla="*/ 426557 w 487680"/>
                <a:gd name="connsiteY4" fmla="*/ 6096 h 1267968"/>
                <a:gd name="connsiteX5" fmla="*/ 243271 w 487680"/>
                <a:gd name="connsiteY5" fmla="*/ 155001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680" h="1267968">
                  <a:moveTo>
                    <a:pt x="243271" y="154595"/>
                  </a:moveTo>
                  <a:lnTo>
                    <a:pt x="6096" y="1268131"/>
                  </a:lnTo>
                  <a:lnTo>
                    <a:pt x="216367" y="1268131"/>
                  </a:lnTo>
                  <a:lnTo>
                    <a:pt x="485323" y="6096"/>
                  </a:lnTo>
                  <a:lnTo>
                    <a:pt x="426557" y="6096"/>
                  </a:lnTo>
                  <a:cubicBezTo>
                    <a:pt x="338043" y="6421"/>
                    <a:pt x="261722" y="68438"/>
                    <a:pt x="243271" y="1550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4E304F3C-F4FC-AB5A-221C-C5A580C56E94}"/>
                </a:ext>
              </a:extLst>
            </p:cNvPr>
            <p:cNvSpPr/>
            <p:nvPr/>
          </p:nvSpPr>
          <p:spPr>
            <a:xfrm>
              <a:off x="6466149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2B714E2C-BA4C-7C88-80CB-DE1656962C16}"/>
                </a:ext>
              </a:extLst>
            </p:cNvPr>
            <p:cNvSpPr/>
            <p:nvPr/>
          </p:nvSpPr>
          <p:spPr>
            <a:xfrm>
              <a:off x="9815617" y="2776728"/>
              <a:ext cx="950976" cy="1300480"/>
            </a:xfrm>
            <a:custGeom>
              <a:avLst/>
              <a:gdLst>
                <a:gd name="connsiteX0" fmla="*/ 889935 w 950976"/>
                <a:gd name="connsiteY0" fmla="*/ 286350 h 1300480"/>
                <a:gd name="connsiteX1" fmla="*/ 285618 w 950976"/>
                <a:gd name="connsiteY1" fmla="*/ 417779 h 1300480"/>
                <a:gd name="connsiteX2" fmla="*/ 417047 w 950976"/>
                <a:gd name="connsiteY2" fmla="*/ 1022096 h 1300480"/>
                <a:gd name="connsiteX3" fmla="*/ 653410 w 950976"/>
                <a:gd name="connsiteY3" fmla="*/ 1091509 h 1300480"/>
                <a:gd name="connsiteX4" fmla="*/ 927242 w 950976"/>
                <a:gd name="connsiteY4" fmla="*/ 997712 h 1300480"/>
                <a:gd name="connsiteX5" fmla="*/ 927242 w 950976"/>
                <a:gd name="connsiteY5" fmla="*/ 1240170 h 1300480"/>
                <a:gd name="connsiteX6" fmla="*/ 653736 w 950976"/>
                <a:gd name="connsiteY6" fmla="*/ 1301862 h 1300480"/>
                <a:gd name="connsiteX7" fmla="*/ 6096 w 950976"/>
                <a:gd name="connsiteY7" fmla="*/ 653735 h 1300480"/>
                <a:gd name="connsiteX8" fmla="*/ 654304 w 950976"/>
                <a:gd name="connsiteY8" fmla="*/ 6096 h 1300480"/>
                <a:gd name="connsiteX9" fmla="*/ 948050 w 950976"/>
                <a:gd name="connsiteY9" fmla="*/ 76647 h 1300480"/>
                <a:gd name="connsiteX10" fmla="*/ 889935 w 950976"/>
                <a:gd name="connsiteY10" fmla="*/ 28635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0976" h="1300480">
                  <a:moveTo>
                    <a:pt x="889935" y="286350"/>
                  </a:moveTo>
                  <a:cubicBezTo>
                    <a:pt x="686735" y="155814"/>
                    <a:pt x="416235" y="214661"/>
                    <a:pt x="285618" y="417779"/>
                  </a:cubicBezTo>
                  <a:cubicBezTo>
                    <a:pt x="155082" y="620979"/>
                    <a:pt x="213929" y="891479"/>
                    <a:pt x="417047" y="1022096"/>
                  </a:cubicBezTo>
                  <a:cubicBezTo>
                    <a:pt x="487599" y="1067369"/>
                    <a:pt x="569610" y="1091509"/>
                    <a:pt x="653410" y="1091509"/>
                  </a:cubicBezTo>
                  <a:cubicBezTo>
                    <a:pt x="752571" y="1091753"/>
                    <a:pt x="849051" y="1058753"/>
                    <a:pt x="927242" y="997712"/>
                  </a:cubicBezTo>
                  <a:lnTo>
                    <a:pt x="927242" y="1240170"/>
                  </a:lnTo>
                  <a:cubicBezTo>
                    <a:pt x="841817" y="1280892"/>
                    <a:pt x="748345" y="1302024"/>
                    <a:pt x="653736" y="1301862"/>
                  </a:cubicBezTo>
                  <a:cubicBezTo>
                    <a:pt x="295941" y="1301699"/>
                    <a:pt x="5933" y="1011530"/>
                    <a:pt x="6096" y="653735"/>
                  </a:cubicBezTo>
                  <a:cubicBezTo>
                    <a:pt x="6259" y="295941"/>
                    <a:pt x="296428" y="5934"/>
                    <a:pt x="654304" y="6096"/>
                  </a:cubicBezTo>
                  <a:cubicBezTo>
                    <a:pt x="756391" y="6096"/>
                    <a:pt x="857097" y="30318"/>
                    <a:pt x="948050" y="76647"/>
                  </a:cubicBezTo>
                  <a:lnTo>
                    <a:pt x="889935" y="2863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B9D6BF9F-48CB-27D6-4DF8-AB389965965B}"/>
                </a:ext>
              </a:extLst>
            </p:cNvPr>
            <p:cNvSpPr/>
            <p:nvPr/>
          </p:nvSpPr>
          <p:spPr>
            <a:xfrm>
              <a:off x="6886773" y="2794041"/>
              <a:ext cx="1276096" cy="1267968"/>
            </a:xfrm>
            <a:custGeom>
              <a:avLst/>
              <a:gdLst>
                <a:gd name="connsiteX0" fmla="*/ 1060135 w 1276096"/>
                <a:gd name="connsiteY0" fmla="*/ 1267968 h 1267968"/>
                <a:gd name="connsiteX1" fmla="*/ 1273007 w 1276096"/>
                <a:gd name="connsiteY1" fmla="*/ 1267968 h 1267968"/>
                <a:gd name="connsiteX2" fmla="*/ 900501 w 1276096"/>
                <a:gd name="connsiteY2" fmla="*/ 149962 h 1267968"/>
                <a:gd name="connsiteX3" fmla="*/ 700959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8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1 w 1276096"/>
                <a:gd name="connsiteY12" fmla="*/ 6096 h 1267968"/>
                <a:gd name="connsiteX13" fmla="*/ 1060135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135" y="1267968"/>
                  </a:moveTo>
                  <a:lnTo>
                    <a:pt x="1273007" y="1267968"/>
                  </a:lnTo>
                  <a:lnTo>
                    <a:pt x="900501" y="149962"/>
                  </a:lnTo>
                  <a:cubicBezTo>
                    <a:pt x="871891" y="64049"/>
                    <a:pt x="791505" y="6096"/>
                    <a:pt x="700959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8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1" y="6096"/>
                  </a:lnTo>
                  <a:lnTo>
                    <a:pt x="1060135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00A8C50E-2C51-2A56-5973-1C038EB73ED5}"/>
                </a:ext>
              </a:extLst>
            </p:cNvPr>
            <p:cNvSpPr/>
            <p:nvPr/>
          </p:nvSpPr>
          <p:spPr>
            <a:xfrm>
              <a:off x="10918749" y="2794041"/>
              <a:ext cx="1276096" cy="1267968"/>
            </a:xfrm>
            <a:custGeom>
              <a:avLst/>
              <a:gdLst>
                <a:gd name="connsiteX0" fmla="*/ 1060380 w 1276096"/>
                <a:gd name="connsiteY0" fmla="*/ 1267968 h 1267968"/>
                <a:gd name="connsiteX1" fmla="*/ 1273251 w 1276096"/>
                <a:gd name="connsiteY1" fmla="*/ 1267968 h 1267968"/>
                <a:gd name="connsiteX2" fmla="*/ 900420 w 1276096"/>
                <a:gd name="connsiteY2" fmla="*/ 149962 h 1267968"/>
                <a:gd name="connsiteX3" fmla="*/ 700877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9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2 w 1276096"/>
                <a:gd name="connsiteY12" fmla="*/ 6096 h 1267968"/>
                <a:gd name="connsiteX13" fmla="*/ 1060380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380" y="1267968"/>
                  </a:moveTo>
                  <a:lnTo>
                    <a:pt x="1273251" y="1267968"/>
                  </a:lnTo>
                  <a:lnTo>
                    <a:pt x="900420" y="149962"/>
                  </a:lnTo>
                  <a:cubicBezTo>
                    <a:pt x="871809" y="64049"/>
                    <a:pt x="791423" y="6096"/>
                    <a:pt x="700877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9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2" y="6096"/>
                  </a:lnTo>
                  <a:lnTo>
                    <a:pt x="1060380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67730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2.08333E-7 2.59259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0.01666 -0.00046 L 3.75E-6 1.85185E-6 " pathEditMode="relative" rAng="0" ptsTypes="AA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833" y="23"/>
                    </p:animMotion>
                  </p:childTnLst>
                </p:cTn>
              </p:par>
            </p:tnLst>
          </p:tmpl>
        </p:tmplLst>
      </p:bldP>
      <p:bldP spid="1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0.01666 -0.00046 L 3.75E-6 1.85185E-6 " pathEditMode="relative" rAng="0" ptsTypes="AA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833" y="23"/>
                    </p:animMotion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0.01666 -0.00046 L 3.75E-6 1.85185E-6 " pathEditMode="relative" rAng="0" ptsTypes="AA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833" y="23"/>
                    </p:animMotion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0.01666 -0.00046 L 3.75E-6 1.85185E-6 " pathEditMode="relative" rAng="0" ptsTypes="AA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833" y="23"/>
                    </p:animMotion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0.01666 -0.00046 L 3.75E-6 1.85185E-6 " pathEditMode="relative" rAng="0" ptsTypes="AA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833" y="23"/>
                    </p:animMotion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0.01666 -0.00046 L 3.75E-6 1.85185E-6 " pathEditMode="relative" rAng="0" ptsTypes="AA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833" y="23"/>
                    </p:animMotion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0.01666 -0.00046 L 3.75E-6 1.85185E-6 " pathEditMode="relative" rAng="0" ptsTypes="AA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833" y="23"/>
                    </p:animMotion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3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0.01666 -0.00046 L 3.75E-6 1.85185E-6 " pathEditMode="relative" rAng="0" ptsTypes="AA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833" y="23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Texto 10">
            <a:extLst>
              <a:ext uri="{FF2B5EF4-FFF2-40B4-BE49-F238E27FC236}">
                <a16:creationId xmlns:a16="http://schemas.microsoft.com/office/drawing/2014/main" id="{56E396E3-AF15-A324-AB79-1505E26641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763" y="4219574"/>
            <a:ext cx="5346700" cy="200342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9" name="Marcador de Posição do Texto 10">
            <a:extLst>
              <a:ext uri="{FF2B5EF4-FFF2-40B4-BE49-F238E27FC236}">
                <a16:creationId xmlns:a16="http://schemas.microsoft.com/office/drawing/2014/main" id="{7EC79DDB-D2C5-7292-C968-77FE034079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2116" y="4219574"/>
            <a:ext cx="5346700" cy="200342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12" name="Marcador de Posição da Imagem 11">
            <a:extLst>
              <a:ext uri="{FF2B5EF4-FFF2-40B4-BE49-F238E27FC236}">
                <a16:creationId xmlns:a16="http://schemas.microsoft.com/office/drawing/2014/main" id="{9D7C91B3-7C4D-3AF3-ED98-9CC006E97F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2763" y="1868522"/>
            <a:ext cx="5346700" cy="2170079"/>
          </a:xfrm>
          <a:custGeom>
            <a:avLst/>
            <a:gdLst>
              <a:gd name="connsiteX0" fmla="*/ 4302372 w 5346700"/>
              <a:gd name="connsiteY0" fmla="*/ 0 h 2170079"/>
              <a:gd name="connsiteX1" fmla="*/ 4776834 w 5346700"/>
              <a:gd name="connsiteY1" fmla="*/ 0 h 2170079"/>
              <a:gd name="connsiteX2" fmla="*/ 4777066 w 5346700"/>
              <a:gd name="connsiteY2" fmla="*/ 0 h 2170079"/>
              <a:gd name="connsiteX3" fmla="*/ 5335124 w 5346700"/>
              <a:gd name="connsiteY3" fmla="*/ 454787 h 2170079"/>
              <a:gd name="connsiteX4" fmla="*/ 5346696 w 5346700"/>
              <a:gd name="connsiteY4" fmla="*/ 569584 h 2170079"/>
              <a:gd name="connsiteX5" fmla="*/ 5346700 w 5346700"/>
              <a:gd name="connsiteY5" fmla="*/ 569584 h 2170079"/>
              <a:gd name="connsiteX6" fmla="*/ 5346700 w 5346700"/>
              <a:gd name="connsiteY6" fmla="*/ 569629 h 2170079"/>
              <a:gd name="connsiteX7" fmla="*/ 5346700 w 5346700"/>
              <a:gd name="connsiteY7" fmla="*/ 2170079 h 2170079"/>
              <a:gd name="connsiteX8" fmla="*/ 1 w 5346700"/>
              <a:gd name="connsiteY8" fmla="*/ 2170079 h 2170079"/>
              <a:gd name="connsiteX9" fmla="*/ 1 w 5346700"/>
              <a:gd name="connsiteY9" fmla="*/ 569584 h 2170079"/>
              <a:gd name="connsiteX10" fmla="*/ 1629709 w 5346700"/>
              <a:gd name="connsiteY10" fmla="*/ 569584 h 2170079"/>
              <a:gd name="connsiteX11" fmla="*/ 0 w 5346700"/>
              <a:gd name="connsiteY11" fmla="*/ 569559 h 2170079"/>
              <a:gd name="connsiteX12" fmla="*/ 0 w 5346700"/>
              <a:gd name="connsiteY12" fmla="*/ 2 h 2170079"/>
              <a:gd name="connsiteX13" fmla="*/ 4302349 w 5346700"/>
              <a:gd name="connsiteY13" fmla="*/ 69 h 2170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46700" h="2170079">
                <a:moveTo>
                  <a:pt x="4302372" y="0"/>
                </a:moveTo>
                <a:lnTo>
                  <a:pt x="4776834" y="0"/>
                </a:lnTo>
                <a:lnTo>
                  <a:pt x="4777066" y="0"/>
                </a:lnTo>
                <a:cubicBezTo>
                  <a:pt x="5052265" y="0"/>
                  <a:pt x="5281991" y="195144"/>
                  <a:pt x="5335124" y="454787"/>
                </a:cubicBezTo>
                <a:lnTo>
                  <a:pt x="5346696" y="569584"/>
                </a:lnTo>
                <a:lnTo>
                  <a:pt x="5346700" y="569584"/>
                </a:lnTo>
                <a:lnTo>
                  <a:pt x="5346700" y="569629"/>
                </a:lnTo>
                <a:lnTo>
                  <a:pt x="5346700" y="2170079"/>
                </a:lnTo>
                <a:lnTo>
                  <a:pt x="1" y="2170079"/>
                </a:lnTo>
                <a:lnTo>
                  <a:pt x="1" y="569584"/>
                </a:lnTo>
                <a:lnTo>
                  <a:pt x="1629709" y="569584"/>
                </a:lnTo>
                <a:lnTo>
                  <a:pt x="0" y="569559"/>
                </a:lnTo>
                <a:lnTo>
                  <a:pt x="0" y="2"/>
                </a:lnTo>
                <a:lnTo>
                  <a:pt x="4302349" y="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PT"/>
          </a:p>
        </p:txBody>
      </p:sp>
      <p:sp>
        <p:nvSpPr>
          <p:cNvPr id="13" name="Marcador de Posição da Imagem 12">
            <a:extLst>
              <a:ext uri="{FF2B5EF4-FFF2-40B4-BE49-F238E27FC236}">
                <a16:creationId xmlns:a16="http://schemas.microsoft.com/office/drawing/2014/main" id="{DDF14235-6A4A-FE0A-B0ED-40F30ED2C3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32116" y="1868522"/>
            <a:ext cx="5346700" cy="2170079"/>
          </a:xfrm>
          <a:custGeom>
            <a:avLst/>
            <a:gdLst>
              <a:gd name="connsiteX0" fmla="*/ 4302372 w 5346700"/>
              <a:gd name="connsiteY0" fmla="*/ 0 h 2170079"/>
              <a:gd name="connsiteX1" fmla="*/ 4776834 w 5346700"/>
              <a:gd name="connsiteY1" fmla="*/ 0 h 2170079"/>
              <a:gd name="connsiteX2" fmla="*/ 4777066 w 5346700"/>
              <a:gd name="connsiteY2" fmla="*/ 0 h 2170079"/>
              <a:gd name="connsiteX3" fmla="*/ 5335124 w 5346700"/>
              <a:gd name="connsiteY3" fmla="*/ 454787 h 2170079"/>
              <a:gd name="connsiteX4" fmla="*/ 5346696 w 5346700"/>
              <a:gd name="connsiteY4" fmla="*/ 569584 h 2170079"/>
              <a:gd name="connsiteX5" fmla="*/ 5346700 w 5346700"/>
              <a:gd name="connsiteY5" fmla="*/ 569584 h 2170079"/>
              <a:gd name="connsiteX6" fmla="*/ 5346700 w 5346700"/>
              <a:gd name="connsiteY6" fmla="*/ 569629 h 2170079"/>
              <a:gd name="connsiteX7" fmla="*/ 5346700 w 5346700"/>
              <a:gd name="connsiteY7" fmla="*/ 2170079 h 2170079"/>
              <a:gd name="connsiteX8" fmla="*/ 1 w 5346700"/>
              <a:gd name="connsiteY8" fmla="*/ 2170079 h 2170079"/>
              <a:gd name="connsiteX9" fmla="*/ 1 w 5346700"/>
              <a:gd name="connsiteY9" fmla="*/ 569584 h 2170079"/>
              <a:gd name="connsiteX10" fmla="*/ 1629709 w 5346700"/>
              <a:gd name="connsiteY10" fmla="*/ 569584 h 2170079"/>
              <a:gd name="connsiteX11" fmla="*/ 0 w 5346700"/>
              <a:gd name="connsiteY11" fmla="*/ 569559 h 2170079"/>
              <a:gd name="connsiteX12" fmla="*/ 0 w 5346700"/>
              <a:gd name="connsiteY12" fmla="*/ 2 h 2170079"/>
              <a:gd name="connsiteX13" fmla="*/ 4302349 w 5346700"/>
              <a:gd name="connsiteY13" fmla="*/ 69 h 2170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46700" h="2170079">
                <a:moveTo>
                  <a:pt x="4302372" y="0"/>
                </a:moveTo>
                <a:lnTo>
                  <a:pt x="4776834" y="0"/>
                </a:lnTo>
                <a:lnTo>
                  <a:pt x="4777066" y="0"/>
                </a:lnTo>
                <a:cubicBezTo>
                  <a:pt x="5052265" y="0"/>
                  <a:pt x="5281991" y="195144"/>
                  <a:pt x="5335124" y="454787"/>
                </a:cubicBezTo>
                <a:lnTo>
                  <a:pt x="5346696" y="569584"/>
                </a:lnTo>
                <a:lnTo>
                  <a:pt x="5346700" y="569584"/>
                </a:lnTo>
                <a:lnTo>
                  <a:pt x="5346700" y="569629"/>
                </a:lnTo>
                <a:lnTo>
                  <a:pt x="5346700" y="2170079"/>
                </a:lnTo>
                <a:lnTo>
                  <a:pt x="1" y="2170079"/>
                </a:lnTo>
                <a:lnTo>
                  <a:pt x="1" y="569584"/>
                </a:lnTo>
                <a:lnTo>
                  <a:pt x="1629709" y="569584"/>
                </a:lnTo>
                <a:lnTo>
                  <a:pt x="0" y="569559"/>
                </a:lnTo>
                <a:lnTo>
                  <a:pt x="0" y="2"/>
                </a:lnTo>
                <a:lnTo>
                  <a:pt x="4302349" y="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PT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BFAB665-ABB2-43A0-D864-80AF83AF5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254" t="16110" r="55851" b="56929"/>
          <a:stretch>
            <a:fillRect/>
          </a:stretch>
        </p:blipFill>
        <p:spPr>
          <a:xfrm>
            <a:off x="8385628" y="4219573"/>
            <a:ext cx="3806372" cy="2638427"/>
          </a:xfrm>
          <a:prstGeom prst="rect">
            <a:avLst/>
          </a:prstGeom>
        </p:spPr>
      </p:pic>
      <p:sp>
        <p:nvSpPr>
          <p:cNvPr id="10" name="Título 6">
            <a:extLst>
              <a:ext uri="{FF2B5EF4-FFF2-40B4-BE49-F238E27FC236}">
                <a16:creationId xmlns:a16="http://schemas.microsoft.com/office/drawing/2014/main" id="{757A84C2-F5C3-4D93-B79F-FE157105AD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550508"/>
            <a:ext cx="11165632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s-ES" noProof="0" dirty="0"/>
              <a:t>Insertar título de la </a:t>
            </a:r>
            <a:r>
              <a:rPr lang="es-ES" noProof="0" dirty="0" err="1"/>
              <a:t>slide</a:t>
            </a:r>
            <a:endParaRPr lang="es-ES" noProof="0" dirty="0"/>
          </a:p>
        </p:txBody>
      </p:sp>
      <p:sp>
        <p:nvSpPr>
          <p:cNvPr id="11" name="Marcador de Posição do Texto 8">
            <a:extLst>
              <a:ext uri="{FF2B5EF4-FFF2-40B4-BE49-F238E27FC236}">
                <a16:creationId xmlns:a16="http://schemas.microsoft.com/office/drawing/2014/main" id="{1139F294-D0C5-4602-9405-069EEDFC76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3" y="1156317"/>
            <a:ext cx="11166475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s-ES" noProof="0" dirty="0"/>
              <a:t>Insertar subtítulo de la </a:t>
            </a:r>
            <a:r>
              <a:rPr lang="es-ES" noProof="0" dirty="0" err="1"/>
              <a:t>slide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3739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3.75E-6 -0.03472 L -3.75E-6 1.85185E-6 " pathEditMode="relative" rAng="0" ptsTypes="AA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3.75E-6 -0.03472 L -3.75E-6 1.85185E-6 " pathEditMode="relative" rAng="0" ptsTypes="AA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  <p:bldP spid="12" grpId="0"/>
      <p:bldP spid="12" grpId="1"/>
      <p:bldP spid="13" grpId="0"/>
      <p:bldP spid="13" grpId="1"/>
      <p:bldP spid="10" grpId="0"/>
      <p:bldP spid="10" grpId="1"/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1D444A38-233E-5929-EAC0-84F2682E8293}"/>
              </a:ext>
            </a:extLst>
          </p:cNvPr>
          <p:cNvSpPr/>
          <p:nvPr userDrawn="1"/>
        </p:nvSpPr>
        <p:spPr>
          <a:xfrm>
            <a:off x="0" y="5057774"/>
            <a:ext cx="12192000" cy="1800225"/>
          </a:xfrm>
          <a:prstGeom prst="rect">
            <a:avLst/>
          </a:prstGeom>
          <a:solidFill>
            <a:srgbClr val="184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Marcador de Posição do Texto 25">
            <a:extLst>
              <a:ext uri="{FF2B5EF4-FFF2-40B4-BE49-F238E27FC236}">
                <a16:creationId xmlns:a16="http://schemas.microsoft.com/office/drawing/2014/main" id="{ECE5432A-559C-0DA7-0E87-D7B9973127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6738" y="1687205"/>
            <a:ext cx="5806153" cy="430719"/>
          </a:xfrm>
          <a:custGeom>
            <a:avLst/>
            <a:gdLst>
              <a:gd name="connsiteX0" fmla="*/ 4854003 w 5806153"/>
              <a:gd name="connsiteY0" fmla="*/ 0 h 430719"/>
              <a:gd name="connsiteX1" fmla="*/ 5290896 w 5806153"/>
              <a:gd name="connsiteY1" fmla="*/ 0 h 430719"/>
              <a:gd name="connsiteX2" fmla="*/ 5291109 w 5806153"/>
              <a:gd name="connsiteY2" fmla="*/ 0 h 430719"/>
              <a:gd name="connsiteX3" fmla="*/ 5804978 w 5806153"/>
              <a:gd name="connsiteY3" fmla="*/ 418775 h 430719"/>
              <a:gd name="connsiteX4" fmla="*/ 5806153 w 5806153"/>
              <a:gd name="connsiteY4" fmla="*/ 430428 h 430719"/>
              <a:gd name="connsiteX5" fmla="*/ 0 w 5806153"/>
              <a:gd name="connsiteY5" fmla="*/ 430719 h 430719"/>
              <a:gd name="connsiteX6" fmla="*/ 0 w 5806153"/>
              <a:gd name="connsiteY6" fmla="*/ 26 h 430719"/>
              <a:gd name="connsiteX7" fmla="*/ 4853974 w 5806153"/>
              <a:gd name="connsiteY7" fmla="*/ 86 h 43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06153" h="430719">
                <a:moveTo>
                  <a:pt x="4854003" y="0"/>
                </a:moveTo>
                <a:lnTo>
                  <a:pt x="5290896" y="0"/>
                </a:lnTo>
                <a:lnTo>
                  <a:pt x="5291109" y="0"/>
                </a:lnTo>
                <a:cubicBezTo>
                  <a:pt x="5544517" y="0"/>
                  <a:pt x="5756054" y="179692"/>
                  <a:pt x="5804978" y="418775"/>
                </a:cubicBezTo>
                <a:lnTo>
                  <a:pt x="5806153" y="430428"/>
                </a:lnTo>
                <a:lnTo>
                  <a:pt x="0" y="430719"/>
                </a:lnTo>
                <a:lnTo>
                  <a:pt x="0" y="26"/>
                </a:lnTo>
                <a:lnTo>
                  <a:pt x="4853974" y="86"/>
                </a:lnTo>
                <a:close/>
              </a:path>
            </a:pathLst>
          </a:custGeom>
          <a:solidFill>
            <a:srgbClr val="132153"/>
          </a:solidFill>
        </p:spPr>
        <p:txBody>
          <a:bodyPr wrap="square" lIns="288000" tIns="108000" bIns="72000" anchor="ctr">
            <a:noAutofit/>
          </a:bodyPr>
          <a:lstStyle>
            <a:lvl1pPr>
              <a:defRPr cap="all" baseline="0">
                <a:solidFill>
                  <a:srgbClr val="00FF94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Ejemplo de texto destacado</a:t>
            </a:r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AC58A5EB-DC21-54AB-BD7F-53F95784DCD9}"/>
              </a:ext>
            </a:extLst>
          </p:cNvPr>
          <p:cNvSpPr/>
          <p:nvPr userDrawn="1"/>
        </p:nvSpPr>
        <p:spPr>
          <a:xfrm>
            <a:off x="512762" y="2117369"/>
            <a:ext cx="11166053" cy="4740630"/>
          </a:xfrm>
          <a:custGeom>
            <a:avLst/>
            <a:gdLst>
              <a:gd name="connsiteX0" fmla="*/ 2220906 w 2220906"/>
              <a:gd name="connsiteY0" fmla="*/ 0 h 524519"/>
              <a:gd name="connsiteX1" fmla="*/ 2220906 w 2220906"/>
              <a:gd name="connsiteY1" fmla="*/ 524457 h 524519"/>
              <a:gd name="connsiteX2" fmla="*/ 0 w 2220906"/>
              <a:gd name="connsiteY2" fmla="*/ 524519 h 524519"/>
              <a:gd name="connsiteX3" fmla="*/ 0 w 2220906"/>
              <a:gd name="connsiteY3" fmla="*/ 62 h 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906" h="524519">
                <a:moveTo>
                  <a:pt x="2220906" y="0"/>
                </a:moveTo>
                <a:lnTo>
                  <a:pt x="2220906" y="524457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24" name="Marcador de Posição da Tabela 23">
            <a:extLst>
              <a:ext uri="{FF2B5EF4-FFF2-40B4-BE49-F238E27FC236}">
                <a16:creationId xmlns:a16="http://schemas.microsoft.com/office/drawing/2014/main" id="{1E725B66-0E36-6131-0A6B-701D8F8A246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52475" y="2305050"/>
            <a:ext cx="10725150" cy="4105275"/>
          </a:xfrm>
        </p:spPr>
        <p:txBody>
          <a:bodyPr/>
          <a:lstStyle/>
          <a:p>
            <a:endParaRPr lang="pt-PT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F3A35B4-9B6B-D12D-6472-0FEC613D86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318" t="60814" r="14165" b="11057"/>
          <a:stretch>
            <a:fillRect/>
          </a:stretch>
        </p:blipFill>
        <p:spPr>
          <a:xfrm>
            <a:off x="5486400" y="-42423"/>
            <a:ext cx="6705178" cy="2752722"/>
          </a:xfrm>
          <a:prstGeom prst="rect">
            <a:avLst/>
          </a:prstGeom>
        </p:spPr>
      </p:pic>
      <p:sp>
        <p:nvSpPr>
          <p:cNvPr id="11" name="Título 6">
            <a:extLst>
              <a:ext uri="{FF2B5EF4-FFF2-40B4-BE49-F238E27FC236}">
                <a16:creationId xmlns:a16="http://schemas.microsoft.com/office/drawing/2014/main" id="{0B0EE031-29A2-4C73-9FA7-8FA1F7C76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550508"/>
            <a:ext cx="11165632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12" name="Marcador de Posição do Texto 8">
            <a:extLst>
              <a:ext uri="{FF2B5EF4-FFF2-40B4-BE49-F238E27FC236}">
                <a16:creationId xmlns:a16="http://schemas.microsoft.com/office/drawing/2014/main" id="{16D814CC-C5CC-44CD-8974-90C1507B9C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3" y="1156317"/>
            <a:ext cx="11166475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</p:spTree>
    <p:extLst>
      <p:ext uri="{BB962C8B-B14F-4D97-AF65-F5344CB8AC3E}">
        <p14:creationId xmlns:p14="http://schemas.microsoft.com/office/powerpoint/2010/main" val="267742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750" spd="-100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-2.59259E-6 L 0.25 -2.59259E-6 " pathEditMode="relative" rAng="0" ptsTypes="AA">
                                      <p:cBhvr>
                                        <p:cTn id="22" dur="750" spd="-100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1" build="p" animBg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0 0 L 0.25 0 E" pathEditMode="relative" ptsTypes="">
                      <p:cBhvr>
                        <p:cTn dur="750" spd="-100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63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2.08333E-7 -2.59259E-6 L 0.25 -2.59259E-6 " pathEditMode="relative" rAng="0" ptsTypes="AA">
                      <p:cBhvr>
                        <p:cTn dur="750" spd="-100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2500" y="0"/>
                    </p:animMotion>
                  </p:childTnLst>
                </p:cTn>
              </p:par>
            </p:tnLst>
          </p:tmpl>
        </p:tmplLst>
      </p:bldP>
      <p:bldP spid="8" grpId="0" build="allAtOnce" animBg="1"/>
      <p:bldP spid="24" grpId="0"/>
      <p:bldP spid="11" grpId="0"/>
      <p:bldP spid="11" grpId="1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1D444A38-233E-5929-EAC0-84F2682E8293}"/>
              </a:ext>
            </a:extLst>
          </p:cNvPr>
          <p:cNvSpPr/>
          <p:nvPr userDrawn="1"/>
        </p:nvSpPr>
        <p:spPr>
          <a:xfrm>
            <a:off x="0" y="5057774"/>
            <a:ext cx="12192000" cy="1800225"/>
          </a:xfrm>
          <a:prstGeom prst="rect">
            <a:avLst/>
          </a:prstGeom>
          <a:solidFill>
            <a:srgbClr val="184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Marcador de Posição do Texto 25">
            <a:extLst>
              <a:ext uri="{FF2B5EF4-FFF2-40B4-BE49-F238E27FC236}">
                <a16:creationId xmlns:a16="http://schemas.microsoft.com/office/drawing/2014/main" id="{ECE5432A-559C-0DA7-0E87-D7B9973127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6738" y="1687205"/>
            <a:ext cx="5806153" cy="430719"/>
          </a:xfrm>
          <a:custGeom>
            <a:avLst/>
            <a:gdLst>
              <a:gd name="connsiteX0" fmla="*/ 4854003 w 5806153"/>
              <a:gd name="connsiteY0" fmla="*/ 0 h 430719"/>
              <a:gd name="connsiteX1" fmla="*/ 5290896 w 5806153"/>
              <a:gd name="connsiteY1" fmla="*/ 0 h 430719"/>
              <a:gd name="connsiteX2" fmla="*/ 5291109 w 5806153"/>
              <a:gd name="connsiteY2" fmla="*/ 0 h 430719"/>
              <a:gd name="connsiteX3" fmla="*/ 5804978 w 5806153"/>
              <a:gd name="connsiteY3" fmla="*/ 418775 h 430719"/>
              <a:gd name="connsiteX4" fmla="*/ 5806153 w 5806153"/>
              <a:gd name="connsiteY4" fmla="*/ 430428 h 430719"/>
              <a:gd name="connsiteX5" fmla="*/ 0 w 5806153"/>
              <a:gd name="connsiteY5" fmla="*/ 430719 h 430719"/>
              <a:gd name="connsiteX6" fmla="*/ 0 w 5806153"/>
              <a:gd name="connsiteY6" fmla="*/ 26 h 430719"/>
              <a:gd name="connsiteX7" fmla="*/ 4853974 w 5806153"/>
              <a:gd name="connsiteY7" fmla="*/ 86 h 43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06153" h="430719">
                <a:moveTo>
                  <a:pt x="4854003" y="0"/>
                </a:moveTo>
                <a:lnTo>
                  <a:pt x="5290896" y="0"/>
                </a:lnTo>
                <a:lnTo>
                  <a:pt x="5291109" y="0"/>
                </a:lnTo>
                <a:cubicBezTo>
                  <a:pt x="5544517" y="0"/>
                  <a:pt x="5756054" y="179692"/>
                  <a:pt x="5804978" y="418775"/>
                </a:cubicBezTo>
                <a:lnTo>
                  <a:pt x="5806153" y="430428"/>
                </a:lnTo>
                <a:lnTo>
                  <a:pt x="0" y="430719"/>
                </a:lnTo>
                <a:lnTo>
                  <a:pt x="0" y="26"/>
                </a:lnTo>
                <a:lnTo>
                  <a:pt x="4853974" y="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88000" tIns="108000" bIns="72000" anchor="ctr">
            <a:noAutofit/>
          </a:bodyPr>
          <a:lstStyle>
            <a:lvl1pPr>
              <a:defRPr cap="all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EJemplo de texto destacado</a:t>
            </a:r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AC58A5EB-DC21-54AB-BD7F-53F95784DCD9}"/>
              </a:ext>
            </a:extLst>
          </p:cNvPr>
          <p:cNvSpPr/>
          <p:nvPr userDrawn="1"/>
        </p:nvSpPr>
        <p:spPr>
          <a:xfrm>
            <a:off x="512762" y="2117369"/>
            <a:ext cx="11166053" cy="4740630"/>
          </a:xfrm>
          <a:custGeom>
            <a:avLst/>
            <a:gdLst>
              <a:gd name="connsiteX0" fmla="*/ 2220906 w 2220906"/>
              <a:gd name="connsiteY0" fmla="*/ 0 h 524519"/>
              <a:gd name="connsiteX1" fmla="*/ 2220906 w 2220906"/>
              <a:gd name="connsiteY1" fmla="*/ 524457 h 524519"/>
              <a:gd name="connsiteX2" fmla="*/ 0 w 2220906"/>
              <a:gd name="connsiteY2" fmla="*/ 524519 h 524519"/>
              <a:gd name="connsiteX3" fmla="*/ 0 w 2220906"/>
              <a:gd name="connsiteY3" fmla="*/ 62 h 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906" h="524519">
                <a:moveTo>
                  <a:pt x="2220906" y="0"/>
                </a:moveTo>
                <a:lnTo>
                  <a:pt x="2220906" y="524457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3" name="Marcador de Posição do Gráfico 2">
            <a:extLst>
              <a:ext uri="{FF2B5EF4-FFF2-40B4-BE49-F238E27FC236}">
                <a16:creationId xmlns:a16="http://schemas.microsoft.com/office/drawing/2014/main" id="{F8BD5F76-D407-5D6C-629E-225BB57E4352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96913" y="2322513"/>
            <a:ext cx="10798175" cy="4107316"/>
          </a:xfrm>
        </p:spPr>
        <p:txBody>
          <a:bodyPr/>
          <a:lstStyle/>
          <a:p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7EB6479-1B74-F921-30EC-CC10CB81D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001" t="10643" r="27316" b="69832"/>
          <a:stretch>
            <a:fillRect/>
          </a:stretch>
        </p:blipFill>
        <p:spPr>
          <a:xfrm flipV="1">
            <a:off x="4550752" y="0"/>
            <a:ext cx="7641248" cy="2885002"/>
          </a:xfrm>
          <a:prstGeom prst="rect">
            <a:avLst/>
          </a:prstGeom>
        </p:spPr>
      </p:pic>
      <p:sp>
        <p:nvSpPr>
          <p:cNvPr id="9" name="Título 6">
            <a:extLst>
              <a:ext uri="{FF2B5EF4-FFF2-40B4-BE49-F238E27FC236}">
                <a16:creationId xmlns:a16="http://schemas.microsoft.com/office/drawing/2014/main" id="{D895835B-A206-4906-9F7C-DFAC5AF5F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550508"/>
            <a:ext cx="11165632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10" name="Marcador de Posição do Texto 8">
            <a:extLst>
              <a:ext uri="{FF2B5EF4-FFF2-40B4-BE49-F238E27FC236}">
                <a16:creationId xmlns:a16="http://schemas.microsoft.com/office/drawing/2014/main" id="{5D85E8CB-4C8C-44E3-8BFB-AB74B2568D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3" y="1156317"/>
            <a:ext cx="11166475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</p:spTree>
    <p:extLst>
      <p:ext uri="{BB962C8B-B14F-4D97-AF65-F5344CB8AC3E}">
        <p14:creationId xmlns:p14="http://schemas.microsoft.com/office/powerpoint/2010/main" val="27071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750" spd="-100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7 -2.59259E-6 L 0.25 -2.59259E-6 " pathEditMode="relative" rAng="0" ptsTypes="AA">
                                      <p:cBhvr>
                                        <p:cTn id="18" dur="750" spd="-100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1" build="p" animBg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0 0 L 0.25 0 E" pathEditMode="relative" ptsTypes="">
                      <p:cBhvr>
                        <p:cTn dur="750" spd="-100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63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2.08333E-7 -2.59259E-6 L 0.25 -2.59259E-6 " pathEditMode="relative" rAng="0" ptsTypes="AA">
                      <p:cBhvr>
                        <p:cTn dur="750" spd="-100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2500" y="0"/>
                    </p:animMotion>
                  </p:childTnLst>
                </p:cTn>
              </p:par>
            </p:tnLst>
          </p:tmpl>
        </p:tmplLst>
      </p:bldP>
      <p:bldP spid="8" grpId="0" animBg="1"/>
      <p:bldP spid="3" grpId="0"/>
      <p:bldP spid="9" grpId="0"/>
      <p:bldP spid="9" grpId="1"/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F054127-8C14-64DF-9249-490B6F2CFB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395" t="20445" r="62199" b="57601"/>
          <a:stretch>
            <a:fillRect/>
          </a:stretch>
        </p:blipFill>
        <p:spPr>
          <a:xfrm>
            <a:off x="8583561" y="3614057"/>
            <a:ext cx="3608439" cy="324394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AC8EF44-F1E5-DAC4-3D69-24F0312903A5}"/>
              </a:ext>
            </a:extLst>
          </p:cNvPr>
          <p:cNvSpPr/>
          <p:nvPr userDrawn="1"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rgbClr val="184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F8C8C76-1A4E-005F-3BBF-1A7C1DF9ED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0000" t="51687" r="11105" b="16526"/>
          <a:stretch>
            <a:fillRect/>
          </a:stretch>
        </p:blipFill>
        <p:spPr>
          <a:xfrm>
            <a:off x="0" y="0"/>
            <a:ext cx="3806372" cy="3110807"/>
          </a:xfrm>
          <a:prstGeom prst="rect">
            <a:avLst/>
          </a:prstGeom>
        </p:spPr>
      </p:pic>
      <p:sp>
        <p:nvSpPr>
          <p:cNvPr id="8" name="Marcador de Posição da Imagem 7">
            <a:extLst>
              <a:ext uri="{FF2B5EF4-FFF2-40B4-BE49-F238E27FC236}">
                <a16:creationId xmlns:a16="http://schemas.microsoft.com/office/drawing/2014/main" id="{D7697865-846D-DF29-BB6D-48FDDFAEFF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7217" y="592931"/>
            <a:ext cx="4923329" cy="5672137"/>
          </a:xfrm>
          <a:custGeom>
            <a:avLst/>
            <a:gdLst>
              <a:gd name="connsiteX0" fmla="*/ 3961694 w 4923329"/>
              <a:gd name="connsiteY0" fmla="*/ 0 h 5672137"/>
              <a:gd name="connsiteX1" fmla="*/ 4398587 w 4923329"/>
              <a:gd name="connsiteY1" fmla="*/ 0 h 5672137"/>
              <a:gd name="connsiteX2" fmla="*/ 4398800 w 4923329"/>
              <a:gd name="connsiteY2" fmla="*/ 0 h 5672137"/>
              <a:gd name="connsiteX3" fmla="*/ 4912669 w 4923329"/>
              <a:gd name="connsiteY3" fmla="*/ 418775 h 5672137"/>
              <a:gd name="connsiteX4" fmla="*/ 4923325 w 4923329"/>
              <a:gd name="connsiteY4" fmla="*/ 524482 h 5672137"/>
              <a:gd name="connsiteX5" fmla="*/ 4923329 w 4923329"/>
              <a:gd name="connsiteY5" fmla="*/ 524482 h 5672137"/>
              <a:gd name="connsiteX6" fmla="*/ 4923329 w 4923329"/>
              <a:gd name="connsiteY6" fmla="*/ 524524 h 5672137"/>
              <a:gd name="connsiteX7" fmla="*/ 4923329 w 4923329"/>
              <a:gd name="connsiteY7" fmla="*/ 5672137 h 5672137"/>
              <a:gd name="connsiteX8" fmla="*/ 1 w 4923329"/>
              <a:gd name="connsiteY8" fmla="*/ 5672137 h 5672137"/>
              <a:gd name="connsiteX9" fmla="*/ 1 w 4923329"/>
              <a:gd name="connsiteY9" fmla="*/ 524482 h 5672137"/>
              <a:gd name="connsiteX10" fmla="*/ 1500663 w 4923329"/>
              <a:gd name="connsiteY10" fmla="*/ 524482 h 5672137"/>
              <a:gd name="connsiteX11" fmla="*/ 0 w 4923329"/>
              <a:gd name="connsiteY11" fmla="*/ 524459 h 5672137"/>
              <a:gd name="connsiteX12" fmla="*/ 0 w 4923329"/>
              <a:gd name="connsiteY12" fmla="*/ 2 h 5672137"/>
              <a:gd name="connsiteX13" fmla="*/ 3961673 w 4923329"/>
              <a:gd name="connsiteY13" fmla="*/ 63 h 567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923329" h="5672137">
                <a:moveTo>
                  <a:pt x="3961694" y="0"/>
                </a:moveTo>
                <a:lnTo>
                  <a:pt x="4398587" y="0"/>
                </a:lnTo>
                <a:lnTo>
                  <a:pt x="4398800" y="0"/>
                </a:lnTo>
                <a:cubicBezTo>
                  <a:pt x="4652208" y="0"/>
                  <a:pt x="4863744" y="179692"/>
                  <a:pt x="4912669" y="418775"/>
                </a:cubicBezTo>
                <a:lnTo>
                  <a:pt x="4923325" y="524482"/>
                </a:lnTo>
                <a:lnTo>
                  <a:pt x="4923329" y="524482"/>
                </a:lnTo>
                <a:lnTo>
                  <a:pt x="4923329" y="524524"/>
                </a:lnTo>
                <a:lnTo>
                  <a:pt x="4923329" y="5672137"/>
                </a:lnTo>
                <a:lnTo>
                  <a:pt x="1" y="5672137"/>
                </a:lnTo>
                <a:lnTo>
                  <a:pt x="1" y="524482"/>
                </a:lnTo>
                <a:lnTo>
                  <a:pt x="1500663" y="524482"/>
                </a:lnTo>
                <a:lnTo>
                  <a:pt x="0" y="524459"/>
                </a:lnTo>
                <a:lnTo>
                  <a:pt x="0" y="2"/>
                </a:lnTo>
                <a:lnTo>
                  <a:pt x="3961673" y="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PT"/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D2F38B66-BC07-7243-0314-6904408A0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4" y="1479423"/>
            <a:ext cx="5365102" cy="712204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4E37D963-A34F-8D08-94E5-2F4C013EAB8D}"/>
              </a:ext>
            </a:extLst>
          </p:cNvPr>
          <p:cNvSpPr/>
          <p:nvPr userDrawn="1"/>
        </p:nvSpPr>
        <p:spPr>
          <a:xfrm>
            <a:off x="6313714" y="3614057"/>
            <a:ext cx="5878285" cy="2608943"/>
          </a:xfrm>
          <a:custGeom>
            <a:avLst/>
            <a:gdLst>
              <a:gd name="connsiteX0" fmla="*/ 2220906 w 2220906"/>
              <a:gd name="connsiteY0" fmla="*/ 0 h 524519"/>
              <a:gd name="connsiteX1" fmla="*/ 2220906 w 2220906"/>
              <a:gd name="connsiteY1" fmla="*/ 524457 h 524519"/>
              <a:gd name="connsiteX2" fmla="*/ 0 w 2220906"/>
              <a:gd name="connsiteY2" fmla="*/ 524519 h 524519"/>
              <a:gd name="connsiteX3" fmla="*/ 0 w 2220906"/>
              <a:gd name="connsiteY3" fmla="*/ 62 h 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906" h="524519">
                <a:moveTo>
                  <a:pt x="2220906" y="0"/>
                </a:moveTo>
                <a:lnTo>
                  <a:pt x="2220906" y="524457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12" name="Marcador de Posição do Texto 10">
            <a:extLst>
              <a:ext uri="{FF2B5EF4-FFF2-40B4-BE49-F238E27FC236}">
                <a16:creationId xmlns:a16="http://schemas.microsoft.com/office/drawing/2014/main" id="{EEF7D4BC-79C5-9024-79B8-F8DAB7EF2D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3152" y="3759200"/>
            <a:ext cx="4088268" cy="2231571"/>
          </a:xfrm>
        </p:spPr>
        <p:txBody>
          <a:bodyPr anchor="ctr"/>
          <a:lstStyle>
            <a:lvl1pPr>
              <a:defRPr/>
            </a:lvl1pPr>
            <a:lvl2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13" name="Marcador de Posição do Texto 12">
            <a:extLst>
              <a:ext uri="{FF2B5EF4-FFF2-40B4-BE49-F238E27FC236}">
                <a16:creationId xmlns:a16="http://schemas.microsoft.com/office/drawing/2014/main" id="{348F49FE-9B53-7468-E603-DA34A53CC2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3714" y="3110807"/>
            <a:ext cx="4667145" cy="524545"/>
          </a:xfrm>
          <a:custGeom>
            <a:avLst/>
            <a:gdLst>
              <a:gd name="connsiteX0" fmla="*/ 3705510 w 4667145"/>
              <a:gd name="connsiteY0" fmla="*/ 0 h 524545"/>
              <a:gd name="connsiteX1" fmla="*/ 4142403 w 4667145"/>
              <a:gd name="connsiteY1" fmla="*/ 0 h 524545"/>
              <a:gd name="connsiteX2" fmla="*/ 4142616 w 4667145"/>
              <a:gd name="connsiteY2" fmla="*/ 0 h 524545"/>
              <a:gd name="connsiteX3" fmla="*/ 4667145 w 4667145"/>
              <a:gd name="connsiteY3" fmla="*/ 524524 h 524545"/>
              <a:gd name="connsiteX4" fmla="*/ 3830077 w 4667145"/>
              <a:gd name="connsiteY4" fmla="*/ 524524 h 524545"/>
              <a:gd name="connsiteX5" fmla="*/ 3830077 w 4667145"/>
              <a:gd name="connsiteY5" fmla="*/ 524545 h 524545"/>
              <a:gd name="connsiteX6" fmla="*/ 0 w 4667145"/>
              <a:gd name="connsiteY6" fmla="*/ 524483 h 524545"/>
              <a:gd name="connsiteX7" fmla="*/ 0 w 4667145"/>
              <a:gd name="connsiteY7" fmla="*/ 26 h 524545"/>
              <a:gd name="connsiteX8" fmla="*/ 3705481 w 4667145"/>
              <a:gd name="connsiteY8" fmla="*/ 86 h 52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7145" h="524545">
                <a:moveTo>
                  <a:pt x="3705510" y="0"/>
                </a:moveTo>
                <a:lnTo>
                  <a:pt x="4142403" y="0"/>
                </a:lnTo>
                <a:lnTo>
                  <a:pt x="4142616" y="0"/>
                </a:lnTo>
                <a:cubicBezTo>
                  <a:pt x="4432225" y="0"/>
                  <a:pt x="4667145" y="234700"/>
                  <a:pt x="4667145" y="524524"/>
                </a:cubicBezTo>
                <a:lnTo>
                  <a:pt x="3830077" y="524524"/>
                </a:lnTo>
                <a:lnTo>
                  <a:pt x="3830077" y="524545"/>
                </a:lnTo>
                <a:lnTo>
                  <a:pt x="0" y="524483"/>
                </a:lnTo>
                <a:lnTo>
                  <a:pt x="0" y="26"/>
                </a:lnTo>
                <a:lnTo>
                  <a:pt x="3705481" y="8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36000" tIns="108000" anchor="ctr">
            <a:noAutofit/>
          </a:bodyPr>
          <a:lstStyle>
            <a:lvl1pPr>
              <a:defRPr sz="1800" cap="all" baseline="0">
                <a:solidFill>
                  <a:schemeClr val="bg1"/>
                </a:solidFill>
                <a:latin typeface="+mj-lt"/>
              </a:defRPr>
            </a:lvl1pPr>
            <a:lvl2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pt-PT" dirty="0"/>
              <a:t>Texto destacado</a:t>
            </a:r>
          </a:p>
        </p:txBody>
      </p:sp>
    </p:spTree>
    <p:extLst>
      <p:ext uri="{BB962C8B-B14F-4D97-AF65-F5344CB8AC3E}">
        <p14:creationId xmlns:p14="http://schemas.microsoft.com/office/powerpoint/2010/main" val="314242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9" grpId="1"/>
      <p:bldP spid="11" grpId="0" animBg="1"/>
      <p:bldP spid="1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B211E10-A8B2-66DE-27CA-1D4BC1A2F4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001" t="10643" r="27316" b="69832"/>
          <a:stretch>
            <a:fillRect/>
          </a:stretch>
        </p:blipFill>
        <p:spPr>
          <a:xfrm rot="10800000" flipV="1">
            <a:off x="512763" y="4003548"/>
            <a:ext cx="7641248" cy="288500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4C81376-E967-75B3-5C28-D550AE0C05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7318" t="60814" r="14165" b="11057"/>
          <a:stretch>
            <a:fillRect/>
          </a:stretch>
        </p:blipFill>
        <p:spPr>
          <a:xfrm>
            <a:off x="6178699" y="-42423"/>
            <a:ext cx="5318830" cy="2183575"/>
          </a:xfrm>
          <a:prstGeom prst="rect">
            <a:avLst/>
          </a:prstGeom>
        </p:spPr>
      </p:pic>
      <p:sp>
        <p:nvSpPr>
          <p:cNvPr id="14" name="Título 6">
            <a:extLst>
              <a:ext uri="{FF2B5EF4-FFF2-40B4-BE49-F238E27FC236}">
                <a16:creationId xmlns:a16="http://schemas.microsoft.com/office/drawing/2014/main" id="{09A84EDA-27EE-4757-A961-8AE7A2837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550508"/>
            <a:ext cx="11165632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15" name="Marcador de Posição do Texto 8">
            <a:extLst>
              <a:ext uri="{FF2B5EF4-FFF2-40B4-BE49-F238E27FC236}">
                <a16:creationId xmlns:a16="http://schemas.microsoft.com/office/drawing/2014/main" id="{62092A99-C940-42D9-9FB3-4C4610C89F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3" y="1156317"/>
            <a:ext cx="11166475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</p:spTree>
    <p:extLst>
      <p:ext uri="{BB962C8B-B14F-4D97-AF65-F5344CB8AC3E}">
        <p14:creationId xmlns:p14="http://schemas.microsoft.com/office/powerpoint/2010/main" val="247847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A5D6DE7-E71D-0784-AE54-88745E47CA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318" t="60814" r="14165" b="11057"/>
          <a:stretch>
            <a:fillRect/>
          </a:stretch>
        </p:blipFill>
        <p:spPr>
          <a:xfrm rot="10800000">
            <a:off x="1642701" y="3630456"/>
            <a:ext cx="7861766" cy="322754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56C90AC3-E675-FAB7-0419-051D9D770E20}"/>
              </a:ext>
            </a:extLst>
          </p:cNvPr>
          <p:cNvSpPr/>
          <p:nvPr userDrawn="1"/>
        </p:nvSpPr>
        <p:spPr>
          <a:xfrm>
            <a:off x="10182224" y="0"/>
            <a:ext cx="2009775" cy="6858000"/>
          </a:xfrm>
          <a:prstGeom prst="rect">
            <a:avLst/>
          </a:prstGeom>
          <a:solidFill>
            <a:srgbClr val="184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6">
            <a:extLst>
              <a:ext uri="{FF2B5EF4-FFF2-40B4-BE49-F238E27FC236}">
                <a16:creationId xmlns:a16="http://schemas.microsoft.com/office/drawing/2014/main" id="{16635024-27F3-5DDD-622A-60A8EB85B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550508"/>
            <a:ext cx="5439941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7" name="Marcador de Posição do Texto 8">
            <a:extLst>
              <a:ext uri="{FF2B5EF4-FFF2-40B4-BE49-F238E27FC236}">
                <a16:creationId xmlns:a16="http://schemas.microsoft.com/office/drawing/2014/main" id="{4561074B-6CAD-F988-BE53-465BD08320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4" y="1156317"/>
            <a:ext cx="5440352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30" name="Marcador de Posição da Imagem 29">
            <a:extLst>
              <a:ext uri="{FF2B5EF4-FFF2-40B4-BE49-F238E27FC236}">
                <a16:creationId xmlns:a16="http://schemas.microsoft.com/office/drawing/2014/main" id="{E6A079D1-AD87-2804-9B71-D29D02FB2E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18417" y="550505"/>
            <a:ext cx="4923329" cy="5672137"/>
          </a:xfrm>
          <a:custGeom>
            <a:avLst/>
            <a:gdLst>
              <a:gd name="connsiteX0" fmla="*/ 3961694 w 4923329"/>
              <a:gd name="connsiteY0" fmla="*/ 0 h 5672137"/>
              <a:gd name="connsiteX1" fmla="*/ 4398587 w 4923329"/>
              <a:gd name="connsiteY1" fmla="*/ 0 h 5672137"/>
              <a:gd name="connsiteX2" fmla="*/ 4398800 w 4923329"/>
              <a:gd name="connsiteY2" fmla="*/ 0 h 5672137"/>
              <a:gd name="connsiteX3" fmla="*/ 4912669 w 4923329"/>
              <a:gd name="connsiteY3" fmla="*/ 418775 h 5672137"/>
              <a:gd name="connsiteX4" fmla="*/ 4923325 w 4923329"/>
              <a:gd name="connsiteY4" fmla="*/ 524482 h 5672137"/>
              <a:gd name="connsiteX5" fmla="*/ 4923329 w 4923329"/>
              <a:gd name="connsiteY5" fmla="*/ 524482 h 5672137"/>
              <a:gd name="connsiteX6" fmla="*/ 4923329 w 4923329"/>
              <a:gd name="connsiteY6" fmla="*/ 524524 h 5672137"/>
              <a:gd name="connsiteX7" fmla="*/ 4923329 w 4923329"/>
              <a:gd name="connsiteY7" fmla="*/ 5672137 h 5672137"/>
              <a:gd name="connsiteX8" fmla="*/ 258632 w 4923329"/>
              <a:gd name="connsiteY8" fmla="*/ 5672137 h 5672137"/>
              <a:gd name="connsiteX9" fmla="*/ 258632 w 4923329"/>
              <a:gd name="connsiteY9" fmla="*/ 4438974 h 5672137"/>
              <a:gd name="connsiteX10" fmla="*/ 1 w 4923329"/>
              <a:gd name="connsiteY10" fmla="*/ 4438981 h 5672137"/>
              <a:gd name="connsiteX11" fmla="*/ 1 w 4923329"/>
              <a:gd name="connsiteY11" fmla="*/ 4257843 h 5672137"/>
              <a:gd name="connsiteX12" fmla="*/ 258632 w 4923329"/>
              <a:gd name="connsiteY12" fmla="*/ 4257836 h 5672137"/>
              <a:gd name="connsiteX13" fmla="*/ 258632 w 4923329"/>
              <a:gd name="connsiteY13" fmla="*/ 2878495 h 5672137"/>
              <a:gd name="connsiteX14" fmla="*/ 1 w 4923329"/>
              <a:gd name="connsiteY14" fmla="*/ 2878502 h 5672137"/>
              <a:gd name="connsiteX15" fmla="*/ 1 w 4923329"/>
              <a:gd name="connsiteY15" fmla="*/ 2697364 h 5672137"/>
              <a:gd name="connsiteX16" fmla="*/ 258632 w 4923329"/>
              <a:gd name="connsiteY16" fmla="*/ 2697357 h 5672137"/>
              <a:gd name="connsiteX17" fmla="*/ 258632 w 4923329"/>
              <a:gd name="connsiteY17" fmla="*/ 1318016 h 5672137"/>
              <a:gd name="connsiteX18" fmla="*/ 1 w 4923329"/>
              <a:gd name="connsiteY18" fmla="*/ 1318023 h 5672137"/>
              <a:gd name="connsiteX19" fmla="*/ 1 w 4923329"/>
              <a:gd name="connsiteY19" fmla="*/ 524482 h 5672137"/>
              <a:gd name="connsiteX20" fmla="*/ 1500663 w 4923329"/>
              <a:gd name="connsiteY20" fmla="*/ 524482 h 5672137"/>
              <a:gd name="connsiteX21" fmla="*/ 0 w 4923329"/>
              <a:gd name="connsiteY21" fmla="*/ 524459 h 5672137"/>
              <a:gd name="connsiteX22" fmla="*/ 0 w 4923329"/>
              <a:gd name="connsiteY22" fmla="*/ 2 h 5672137"/>
              <a:gd name="connsiteX23" fmla="*/ 3961673 w 4923329"/>
              <a:gd name="connsiteY23" fmla="*/ 63 h 567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23329" h="5672137">
                <a:moveTo>
                  <a:pt x="3961694" y="0"/>
                </a:moveTo>
                <a:lnTo>
                  <a:pt x="4398587" y="0"/>
                </a:lnTo>
                <a:lnTo>
                  <a:pt x="4398800" y="0"/>
                </a:lnTo>
                <a:cubicBezTo>
                  <a:pt x="4652208" y="0"/>
                  <a:pt x="4863744" y="179692"/>
                  <a:pt x="4912669" y="418775"/>
                </a:cubicBezTo>
                <a:lnTo>
                  <a:pt x="4923325" y="524482"/>
                </a:lnTo>
                <a:lnTo>
                  <a:pt x="4923329" y="524482"/>
                </a:lnTo>
                <a:lnTo>
                  <a:pt x="4923329" y="524524"/>
                </a:lnTo>
                <a:lnTo>
                  <a:pt x="4923329" y="5672137"/>
                </a:lnTo>
                <a:lnTo>
                  <a:pt x="258632" y="5672137"/>
                </a:lnTo>
                <a:lnTo>
                  <a:pt x="258632" y="4438974"/>
                </a:lnTo>
                <a:lnTo>
                  <a:pt x="1" y="4438981"/>
                </a:lnTo>
                <a:lnTo>
                  <a:pt x="1" y="4257843"/>
                </a:lnTo>
                <a:lnTo>
                  <a:pt x="258632" y="4257836"/>
                </a:lnTo>
                <a:lnTo>
                  <a:pt x="258632" y="2878495"/>
                </a:lnTo>
                <a:lnTo>
                  <a:pt x="1" y="2878502"/>
                </a:lnTo>
                <a:lnTo>
                  <a:pt x="1" y="2697364"/>
                </a:lnTo>
                <a:lnTo>
                  <a:pt x="258632" y="2697357"/>
                </a:lnTo>
                <a:lnTo>
                  <a:pt x="258632" y="1318016"/>
                </a:lnTo>
                <a:lnTo>
                  <a:pt x="1" y="1318023"/>
                </a:lnTo>
                <a:lnTo>
                  <a:pt x="1" y="524482"/>
                </a:lnTo>
                <a:lnTo>
                  <a:pt x="1500663" y="524482"/>
                </a:lnTo>
                <a:lnTo>
                  <a:pt x="0" y="524459"/>
                </a:lnTo>
                <a:lnTo>
                  <a:pt x="0" y="2"/>
                </a:lnTo>
                <a:lnTo>
                  <a:pt x="3961673" y="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PT"/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3F092E5E-B968-3D06-19BD-A5A61973A850}"/>
              </a:ext>
            </a:extLst>
          </p:cNvPr>
          <p:cNvSpPr/>
          <p:nvPr userDrawn="1"/>
        </p:nvSpPr>
        <p:spPr>
          <a:xfrm>
            <a:off x="688458" y="1868521"/>
            <a:ext cx="6188591" cy="1379504"/>
          </a:xfrm>
          <a:custGeom>
            <a:avLst/>
            <a:gdLst>
              <a:gd name="connsiteX0" fmla="*/ 2220906 w 2220906"/>
              <a:gd name="connsiteY0" fmla="*/ 0 h 524519"/>
              <a:gd name="connsiteX1" fmla="*/ 2220906 w 2220906"/>
              <a:gd name="connsiteY1" fmla="*/ 524457 h 524519"/>
              <a:gd name="connsiteX2" fmla="*/ 0 w 2220906"/>
              <a:gd name="connsiteY2" fmla="*/ 524519 h 524519"/>
              <a:gd name="connsiteX3" fmla="*/ 0 w 2220906"/>
              <a:gd name="connsiteY3" fmla="*/ 62 h 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906" h="524519">
                <a:moveTo>
                  <a:pt x="2220906" y="0"/>
                </a:moveTo>
                <a:lnTo>
                  <a:pt x="2220906" y="524457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8491AAC1-B699-C0D2-AECD-528CC9868AED}"/>
              </a:ext>
            </a:extLst>
          </p:cNvPr>
          <p:cNvSpPr/>
          <p:nvPr userDrawn="1"/>
        </p:nvSpPr>
        <p:spPr>
          <a:xfrm flipH="1">
            <a:off x="512764" y="1868521"/>
            <a:ext cx="846073" cy="524524"/>
          </a:xfrm>
          <a:custGeom>
            <a:avLst/>
            <a:gdLst>
              <a:gd name="connsiteX0" fmla="*/ 671826 w 846073"/>
              <a:gd name="connsiteY0" fmla="*/ 524524 h 524524"/>
              <a:gd name="connsiteX1" fmla="*/ 524742 w 846073"/>
              <a:gd name="connsiteY1" fmla="*/ 524524 h 524524"/>
              <a:gd name="connsiteX2" fmla="*/ 524529 w 846073"/>
              <a:gd name="connsiteY2" fmla="*/ 524524 h 524524"/>
              <a:gd name="connsiteX3" fmla="*/ 0 w 846073"/>
              <a:gd name="connsiteY3" fmla="*/ 0 h 524524"/>
              <a:gd name="connsiteX4" fmla="*/ 846073 w 846073"/>
              <a:gd name="connsiteY4" fmla="*/ 0 h 52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073" h="524524">
                <a:moveTo>
                  <a:pt x="671826" y="524524"/>
                </a:moveTo>
                <a:lnTo>
                  <a:pt x="524742" y="524524"/>
                </a:lnTo>
                <a:lnTo>
                  <a:pt x="524529" y="524524"/>
                </a:lnTo>
                <a:cubicBezTo>
                  <a:pt x="234920" y="524524"/>
                  <a:pt x="0" y="289824"/>
                  <a:pt x="0" y="0"/>
                </a:cubicBezTo>
                <a:lnTo>
                  <a:pt x="846073" y="0"/>
                </a:lnTo>
                <a:close/>
              </a:path>
            </a:pathLst>
          </a:custGeom>
          <a:solidFill>
            <a:srgbClr val="132153"/>
          </a:solidFill>
          <a:ln w="42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PT"/>
          </a:p>
        </p:txBody>
      </p:sp>
      <p:sp>
        <p:nvSpPr>
          <p:cNvPr id="23" name="Forma livre: Forma 22">
            <a:extLst>
              <a:ext uri="{FF2B5EF4-FFF2-40B4-BE49-F238E27FC236}">
                <a16:creationId xmlns:a16="http://schemas.microsoft.com/office/drawing/2014/main" id="{D5770ACA-EB2B-2A2F-E536-AD45F2A72BD9}"/>
              </a:ext>
            </a:extLst>
          </p:cNvPr>
          <p:cNvSpPr/>
          <p:nvPr userDrawn="1"/>
        </p:nvSpPr>
        <p:spPr>
          <a:xfrm>
            <a:off x="688458" y="3429000"/>
            <a:ext cx="6188591" cy="1379504"/>
          </a:xfrm>
          <a:custGeom>
            <a:avLst/>
            <a:gdLst>
              <a:gd name="connsiteX0" fmla="*/ 2220906 w 2220906"/>
              <a:gd name="connsiteY0" fmla="*/ 0 h 524519"/>
              <a:gd name="connsiteX1" fmla="*/ 2220906 w 2220906"/>
              <a:gd name="connsiteY1" fmla="*/ 524457 h 524519"/>
              <a:gd name="connsiteX2" fmla="*/ 0 w 2220906"/>
              <a:gd name="connsiteY2" fmla="*/ 524519 h 524519"/>
              <a:gd name="connsiteX3" fmla="*/ 0 w 2220906"/>
              <a:gd name="connsiteY3" fmla="*/ 62 h 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906" h="524519">
                <a:moveTo>
                  <a:pt x="2220906" y="0"/>
                </a:moveTo>
                <a:lnTo>
                  <a:pt x="2220906" y="524457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835C9F5B-65A3-99D3-17C8-D456239FDBA3}"/>
              </a:ext>
            </a:extLst>
          </p:cNvPr>
          <p:cNvSpPr/>
          <p:nvPr userDrawn="1"/>
        </p:nvSpPr>
        <p:spPr>
          <a:xfrm flipH="1">
            <a:off x="512764" y="3429000"/>
            <a:ext cx="846073" cy="524524"/>
          </a:xfrm>
          <a:custGeom>
            <a:avLst/>
            <a:gdLst>
              <a:gd name="connsiteX0" fmla="*/ 671826 w 846073"/>
              <a:gd name="connsiteY0" fmla="*/ 524524 h 524524"/>
              <a:gd name="connsiteX1" fmla="*/ 524742 w 846073"/>
              <a:gd name="connsiteY1" fmla="*/ 524524 h 524524"/>
              <a:gd name="connsiteX2" fmla="*/ 524529 w 846073"/>
              <a:gd name="connsiteY2" fmla="*/ 524524 h 524524"/>
              <a:gd name="connsiteX3" fmla="*/ 0 w 846073"/>
              <a:gd name="connsiteY3" fmla="*/ 0 h 524524"/>
              <a:gd name="connsiteX4" fmla="*/ 846073 w 846073"/>
              <a:gd name="connsiteY4" fmla="*/ 0 h 52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073" h="524524">
                <a:moveTo>
                  <a:pt x="671826" y="524524"/>
                </a:moveTo>
                <a:lnTo>
                  <a:pt x="524742" y="524524"/>
                </a:lnTo>
                <a:lnTo>
                  <a:pt x="524529" y="524524"/>
                </a:lnTo>
                <a:cubicBezTo>
                  <a:pt x="234920" y="524524"/>
                  <a:pt x="0" y="289824"/>
                  <a:pt x="0" y="0"/>
                </a:cubicBezTo>
                <a:lnTo>
                  <a:pt x="846073" y="0"/>
                </a:lnTo>
                <a:close/>
              </a:path>
            </a:pathLst>
          </a:custGeom>
          <a:solidFill>
            <a:srgbClr val="132153"/>
          </a:solidFill>
          <a:ln w="42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PT"/>
          </a:p>
        </p:txBody>
      </p:sp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77CE53EE-F075-4E46-564E-CA03944616C3}"/>
              </a:ext>
            </a:extLst>
          </p:cNvPr>
          <p:cNvSpPr/>
          <p:nvPr userDrawn="1"/>
        </p:nvSpPr>
        <p:spPr>
          <a:xfrm>
            <a:off x="688458" y="4989479"/>
            <a:ext cx="6188591" cy="1379504"/>
          </a:xfrm>
          <a:custGeom>
            <a:avLst/>
            <a:gdLst>
              <a:gd name="connsiteX0" fmla="*/ 2220906 w 2220906"/>
              <a:gd name="connsiteY0" fmla="*/ 0 h 524519"/>
              <a:gd name="connsiteX1" fmla="*/ 2220906 w 2220906"/>
              <a:gd name="connsiteY1" fmla="*/ 524457 h 524519"/>
              <a:gd name="connsiteX2" fmla="*/ 0 w 2220906"/>
              <a:gd name="connsiteY2" fmla="*/ 524519 h 524519"/>
              <a:gd name="connsiteX3" fmla="*/ 0 w 2220906"/>
              <a:gd name="connsiteY3" fmla="*/ 62 h 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906" h="524519">
                <a:moveTo>
                  <a:pt x="2220906" y="0"/>
                </a:moveTo>
                <a:lnTo>
                  <a:pt x="2220906" y="524457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26" name="Forma livre: Forma 25">
            <a:extLst>
              <a:ext uri="{FF2B5EF4-FFF2-40B4-BE49-F238E27FC236}">
                <a16:creationId xmlns:a16="http://schemas.microsoft.com/office/drawing/2014/main" id="{9C726D17-4891-FDA4-D0D9-7E6B6F1504EA}"/>
              </a:ext>
            </a:extLst>
          </p:cNvPr>
          <p:cNvSpPr/>
          <p:nvPr userDrawn="1"/>
        </p:nvSpPr>
        <p:spPr>
          <a:xfrm flipH="1">
            <a:off x="512764" y="4989479"/>
            <a:ext cx="846073" cy="524524"/>
          </a:xfrm>
          <a:custGeom>
            <a:avLst/>
            <a:gdLst>
              <a:gd name="connsiteX0" fmla="*/ 671826 w 846073"/>
              <a:gd name="connsiteY0" fmla="*/ 524524 h 524524"/>
              <a:gd name="connsiteX1" fmla="*/ 524742 w 846073"/>
              <a:gd name="connsiteY1" fmla="*/ 524524 h 524524"/>
              <a:gd name="connsiteX2" fmla="*/ 524529 w 846073"/>
              <a:gd name="connsiteY2" fmla="*/ 524524 h 524524"/>
              <a:gd name="connsiteX3" fmla="*/ 0 w 846073"/>
              <a:gd name="connsiteY3" fmla="*/ 0 h 524524"/>
              <a:gd name="connsiteX4" fmla="*/ 846073 w 846073"/>
              <a:gd name="connsiteY4" fmla="*/ 0 h 52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073" h="524524">
                <a:moveTo>
                  <a:pt x="671826" y="524524"/>
                </a:moveTo>
                <a:lnTo>
                  <a:pt x="524742" y="524524"/>
                </a:lnTo>
                <a:lnTo>
                  <a:pt x="524529" y="524524"/>
                </a:lnTo>
                <a:cubicBezTo>
                  <a:pt x="234920" y="524524"/>
                  <a:pt x="0" y="289824"/>
                  <a:pt x="0" y="0"/>
                </a:cubicBezTo>
                <a:lnTo>
                  <a:pt x="846073" y="0"/>
                </a:lnTo>
                <a:close/>
              </a:path>
            </a:pathLst>
          </a:custGeom>
          <a:solidFill>
            <a:srgbClr val="132153"/>
          </a:solidFill>
          <a:ln w="42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pt-PT"/>
          </a:p>
        </p:txBody>
      </p:sp>
      <p:sp>
        <p:nvSpPr>
          <p:cNvPr id="31" name="Marcador de Posição do Texto 10">
            <a:extLst>
              <a:ext uri="{FF2B5EF4-FFF2-40B4-BE49-F238E27FC236}">
                <a16:creationId xmlns:a16="http://schemas.microsoft.com/office/drawing/2014/main" id="{D25A6451-777D-C024-3080-3C28EA6B47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8837" y="2326431"/>
            <a:ext cx="5184838" cy="80729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32" name="Marcador de Posição do Texto 10">
            <a:extLst>
              <a:ext uri="{FF2B5EF4-FFF2-40B4-BE49-F238E27FC236}">
                <a16:creationId xmlns:a16="http://schemas.microsoft.com/office/drawing/2014/main" id="{443793D2-F930-7054-05CE-FE48231348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8837" y="3880333"/>
            <a:ext cx="5184838" cy="80729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33" name="Marcador de Posição do Texto 10">
            <a:extLst>
              <a:ext uri="{FF2B5EF4-FFF2-40B4-BE49-F238E27FC236}">
                <a16:creationId xmlns:a16="http://schemas.microsoft.com/office/drawing/2014/main" id="{54C04CD3-1912-D4D7-32A1-7A4E33F642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58837" y="5415348"/>
            <a:ext cx="5184838" cy="80729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  <a:p>
            <a:pPr lvl="4"/>
            <a:endParaRPr lang="pt-PT" dirty="0"/>
          </a:p>
        </p:txBody>
      </p:sp>
      <p:sp>
        <p:nvSpPr>
          <p:cNvPr id="35" name="Marcador de Posição do Texto 34">
            <a:extLst>
              <a:ext uri="{FF2B5EF4-FFF2-40B4-BE49-F238E27FC236}">
                <a16:creationId xmlns:a16="http://schemas.microsoft.com/office/drawing/2014/main" id="{84C868E3-21E7-A8D0-3419-2194CDB628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8900" y="1962150"/>
            <a:ext cx="5184775" cy="336550"/>
          </a:xfrm>
        </p:spPr>
        <p:txBody>
          <a:bodyPr anchor="ctr"/>
          <a:lstStyle>
            <a:lvl1pPr>
              <a:defRPr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36" name="Marcador de Posição do Texto 34">
            <a:extLst>
              <a:ext uri="{FF2B5EF4-FFF2-40B4-BE49-F238E27FC236}">
                <a16:creationId xmlns:a16="http://schemas.microsoft.com/office/drawing/2014/main" id="{6FA9DD58-FB30-A97E-32EE-C06082E0E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8900" y="3521558"/>
            <a:ext cx="5184775" cy="336550"/>
          </a:xfrm>
        </p:spPr>
        <p:txBody>
          <a:bodyPr anchor="ctr"/>
          <a:lstStyle>
            <a:lvl1pPr>
              <a:defRPr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37" name="Marcador de Posição do Texto 34">
            <a:extLst>
              <a:ext uri="{FF2B5EF4-FFF2-40B4-BE49-F238E27FC236}">
                <a16:creationId xmlns:a16="http://schemas.microsoft.com/office/drawing/2014/main" id="{FF4AD1A3-907A-406F-B7BE-B0B0874404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8900" y="5056573"/>
            <a:ext cx="5184775" cy="336550"/>
          </a:xfrm>
        </p:spPr>
        <p:txBody>
          <a:bodyPr anchor="ctr"/>
          <a:lstStyle>
            <a:lvl1pPr>
              <a:defRPr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grpSp>
        <p:nvGrpSpPr>
          <p:cNvPr id="3" name="Gráfico 2">
            <a:extLst>
              <a:ext uri="{FF2B5EF4-FFF2-40B4-BE49-F238E27FC236}">
                <a16:creationId xmlns:a16="http://schemas.microsoft.com/office/drawing/2014/main" id="{5A9F15B5-44E2-EA29-0D66-BB5E303EAB35}"/>
              </a:ext>
            </a:extLst>
          </p:cNvPr>
          <p:cNvGrpSpPr/>
          <p:nvPr userDrawn="1"/>
        </p:nvGrpSpPr>
        <p:grpSpPr>
          <a:xfrm>
            <a:off x="10557975" y="275736"/>
            <a:ext cx="1308718" cy="138724"/>
            <a:chOff x="0" y="2782824"/>
            <a:chExt cx="12192000" cy="1292352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A141C084-8C9C-4606-FAD0-D448A9FE0BFD}"/>
                </a:ext>
              </a:extLst>
            </p:cNvPr>
            <p:cNvSpPr/>
            <p:nvPr/>
          </p:nvSpPr>
          <p:spPr>
            <a:xfrm>
              <a:off x="3791306" y="2777053"/>
              <a:ext cx="1300480" cy="1300480"/>
            </a:xfrm>
            <a:custGeom>
              <a:avLst/>
              <a:gdLst>
                <a:gd name="connsiteX0" fmla="*/ 6096 w 1300480"/>
                <a:gd name="connsiteY0" fmla="*/ 653979 h 1300480"/>
                <a:gd name="connsiteX1" fmla="*/ 653979 w 1300480"/>
                <a:gd name="connsiteY1" fmla="*/ 6096 h 1300480"/>
                <a:gd name="connsiteX2" fmla="*/ 1301862 w 1300480"/>
                <a:gd name="connsiteY2" fmla="*/ 653979 h 1300480"/>
                <a:gd name="connsiteX3" fmla="*/ 653979 w 1300480"/>
                <a:gd name="connsiteY3" fmla="*/ 1301862 h 1300480"/>
                <a:gd name="connsiteX4" fmla="*/ 653898 w 1300480"/>
                <a:gd name="connsiteY4" fmla="*/ 1301862 h 1300480"/>
                <a:gd name="connsiteX5" fmla="*/ 6096 w 1300480"/>
                <a:gd name="connsiteY5" fmla="*/ 654060 h 1300480"/>
                <a:gd name="connsiteX6" fmla="*/ 6096 w 1300480"/>
                <a:gd name="connsiteY6" fmla="*/ 654060 h 1300480"/>
                <a:gd name="connsiteX7" fmla="*/ 653898 w 1300480"/>
                <a:gd name="connsiteY7" fmla="*/ 1091184 h 1300480"/>
                <a:gd name="connsiteX8" fmla="*/ 1091265 w 1300480"/>
                <a:gd name="connsiteY8" fmla="*/ 653979 h 1300480"/>
                <a:gd name="connsiteX9" fmla="*/ 654060 w 1300480"/>
                <a:gd name="connsiteY9" fmla="*/ 216611 h 1300480"/>
                <a:gd name="connsiteX10" fmla="*/ 216692 w 1300480"/>
                <a:gd name="connsiteY10" fmla="*/ 653816 h 1300480"/>
                <a:gd name="connsiteX11" fmla="*/ 216692 w 1300480"/>
                <a:gd name="connsiteY11" fmla="*/ 653979 h 1300480"/>
                <a:gd name="connsiteX12" fmla="*/ 653898 w 1300480"/>
                <a:gd name="connsiteY12" fmla="*/ 1091184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0480" h="1300480">
                  <a:moveTo>
                    <a:pt x="6096" y="653979"/>
                  </a:moveTo>
                  <a:cubicBezTo>
                    <a:pt x="6096" y="296184"/>
                    <a:pt x="296184" y="6096"/>
                    <a:pt x="653979" y="6096"/>
                  </a:cubicBezTo>
                  <a:cubicBezTo>
                    <a:pt x="1011773" y="6096"/>
                    <a:pt x="1301862" y="296184"/>
                    <a:pt x="1301862" y="653979"/>
                  </a:cubicBezTo>
                  <a:cubicBezTo>
                    <a:pt x="1301862" y="1011773"/>
                    <a:pt x="1011773" y="1301862"/>
                    <a:pt x="653979" y="1301862"/>
                  </a:cubicBezTo>
                  <a:lnTo>
                    <a:pt x="653898" y="1301862"/>
                  </a:lnTo>
                  <a:cubicBezTo>
                    <a:pt x="296103" y="1301862"/>
                    <a:pt x="6096" y="1011855"/>
                    <a:pt x="6096" y="654060"/>
                  </a:cubicBezTo>
                  <a:lnTo>
                    <a:pt x="6096" y="654060"/>
                  </a:lnTo>
                  <a:moveTo>
                    <a:pt x="653898" y="1091184"/>
                  </a:moveTo>
                  <a:cubicBezTo>
                    <a:pt x="895380" y="1091184"/>
                    <a:pt x="1091184" y="895462"/>
                    <a:pt x="1091265" y="653979"/>
                  </a:cubicBezTo>
                  <a:cubicBezTo>
                    <a:pt x="1091265" y="412496"/>
                    <a:pt x="895543" y="216692"/>
                    <a:pt x="654060" y="216611"/>
                  </a:cubicBezTo>
                  <a:cubicBezTo>
                    <a:pt x="412577" y="216611"/>
                    <a:pt x="216774" y="412333"/>
                    <a:pt x="216692" y="653816"/>
                  </a:cubicBezTo>
                  <a:lnTo>
                    <a:pt x="216692" y="653979"/>
                  </a:lnTo>
                  <a:cubicBezTo>
                    <a:pt x="216692" y="895462"/>
                    <a:pt x="412415" y="1091184"/>
                    <a:pt x="653898" y="109118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3BE700F1-5A6D-97E4-D6D2-DE44BED8E6C1}"/>
                </a:ext>
              </a:extLst>
            </p:cNvPr>
            <p:cNvSpPr/>
            <p:nvPr/>
          </p:nvSpPr>
          <p:spPr>
            <a:xfrm>
              <a:off x="1151981" y="2793797"/>
              <a:ext cx="219456" cy="1267968"/>
            </a:xfrm>
            <a:custGeom>
              <a:avLst/>
              <a:gdLst>
                <a:gd name="connsiteX0" fmla="*/ 216367 w 219456"/>
                <a:gd name="connsiteY0" fmla="*/ 6096 h 1267968"/>
                <a:gd name="connsiteX1" fmla="*/ 216367 w 219456"/>
                <a:gd name="connsiteY1" fmla="*/ 6096 h 1267968"/>
                <a:gd name="connsiteX2" fmla="*/ 216367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367 w 219456"/>
                <a:gd name="connsiteY5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456" h="1267968">
                  <a:moveTo>
                    <a:pt x="216367" y="6096"/>
                  </a:moveTo>
                  <a:lnTo>
                    <a:pt x="216367" y="6096"/>
                  </a:lnTo>
                  <a:lnTo>
                    <a:pt x="216367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218" y="6177"/>
                    <a:pt x="216367" y="609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ECC4A685-57ED-F93F-8E28-5E6111DA2A59}"/>
                </a:ext>
              </a:extLst>
            </p:cNvPr>
            <p:cNvSpPr/>
            <p:nvPr/>
          </p:nvSpPr>
          <p:spPr>
            <a:xfrm>
              <a:off x="9373128" y="2793797"/>
              <a:ext cx="219456" cy="1267968"/>
            </a:xfrm>
            <a:custGeom>
              <a:avLst/>
              <a:gdLst>
                <a:gd name="connsiteX0" fmla="*/ 216368 w 219456"/>
                <a:gd name="connsiteY0" fmla="*/ 6096 h 1267968"/>
                <a:gd name="connsiteX1" fmla="*/ 216368 w 219456"/>
                <a:gd name="connsiteY1" fmla="*/ 6096 h 1267968"/>
                <a:gd name="connsiteX2" fmla="*/ 216368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287 w 219456"/>
                <a:gd name="connsiteY5" fmla="*/ 6096 h 1267968"/>
                <a:gd name="connsiteX6" fmla="*/ 216368 w 219456"/>
                <a:gd name="connsiteY6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56" h="1267968">
                  <a:moveTo>
                    <a:pt x="216368" y="6096"/>
                  </a:moveTo>
                  <a:lnTo>
                    <a:pt x="216368" y="6096"/>
                  </a:lnTo>
                  <a:lnTo>
                    <a:pt x="216368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138" y="6177"/>
                    <a:pt x="216287" y="6096"/>
                  </a:cubicBezTo>
                  <a:lnTo>
                    <a:pt x="216368" y="6096"/>
                  </a:ln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547535BB-5F9A-634B-ED7C-A31F3AAE8FC8}"/>
                </a:ext>
              </a:extLst>
            </p:cNvPr>
            <p:cNvSpPr/>
            <p:nvPr/>
          </p:nvSpPr>
          <p:spPr>
            <a:xfrm>
              <a:off x="8111012" y="2793878"/>
              <a:ext cx="1056640" cy="1267968"/>
            </a:xfrm>
            <a:custGeom>
              <a:avLst/>
              <a:gdLst>
                <a:gd name="connsiteX0" fmla="*/ 74046 w 1056640"/>
                <a:gd name="connsiteY0" fmla="*/ 6096 h 1267968"/>
                <a:gd name="connsiteX1" fmla="*/ 6096 w 1056640"/>
                <a:gd name="connsiteY1" fmla="*/ 216367 h 1267968"/>
                <a:gd name="connsiteX2" fmla="*/ 426802 w 1056640"/>
                <a:gd name="connsiteY2" fmla="*/ 216367 h 1267968"/>
                <a:gd name="connsiteX3" fmla="*/ 426802 w 1056640"/>
                <a:gd name="connsiteY3" fmla="*/ 1268131 h 1267968"/>
                <a:gd name="connsiteX4" fmla="*/ 637155 w 1056640"/>
                <a:gd name="connsiteY4" fmla="*/ 1268131 h 1267968"/>
                <a:gd name="connsiteX5" fmla="*/ 637155 w 1056640"/>
                <a:gd name="connsiteY5" fmla="*/ 216367 h 1267968"/>
                <a:gd name="connsiteX6" fmla="*/ 847507 w 1056640"/>
                <a:gd name="connsiteY6" fmla="*/ 216367 h 1267968"/>
                <a:gd name="connsiteX7" fmla="*/ 1057860 w 1056640"/>
                <a:gd name="connsiteY7" fmla="*/ 6096 h 1267968"/>
                <a:gd name="connsiteX8" fmla="*/ 74046 w 1056640"/>
                <a:gd name="connsiteY8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6640" h="1267968">
                  <a:moveTo>
                    <a:pt x="74046" y="6096"/>
                  </a:moveTo>
                  <a:lnTo>
                    <a:pt x="6096" y="216367"/>
                  </a:lnTo>
                  <a:lnTo>
                    <a:pt x="426802" y="216367"/>
                  </a:lnTo>
                  <a:lnTo>
                    <a:pt x="426802" y="1268131"/>
                  </a:lnTo>
                  <a:lnTo>
                    <a:pt x="637155" y="1268131"/>
                  </a:lnTo>
                  <a:lnTo>
                    <a:pt x="637155" y="216367"/>
                  </a:lnTo>
                  <a:lnTo>
                    <a:pt x="847507" y="216367"/>
                  </a:lnTo>
                  <a:cubicBezTo>
                    <a:pt x="963656" y="216367"/>
                    <a:pt x="1057779" y="122245"/>
                    <a:pt x="1057860" y="6096"/>
                  </a:cubicBezTo>
                  <a:lnTo>
                    <a:pt x="74046" y="609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E5BAD763-9F98-4DD9-A8C3-EAA249C95B8C}"/>
                </a:ext>
              </a:extLst>
            </p:cNvPr>
            <p:cNvSpPr/>
            <p:nvPr/>
          </p:nvSpPr>
          <p:spPr>
            <a:xfrm>
              <a:off x="1602108" y="2793797"/>
              <a:ext cx="845312" cy="1267968"/>
            </a:xfrm>
            <a:custGeom>
              <a:avLst/>
              <a:gdLst>
                <a:gd name="connsiteX0" fmla="*/ 216288 w 845312"/>
                <a:gd name="connsiteY0" fmla="*/ 1057859 h 1267968"/>
                <a:gd name="connsiteX1" fmla="*/ 216288 w 845312"/>
                <a:gd name="connsiteY1" fmla="*/ 6096 h 1267968"/>
                <a:gd name="connsiteX2" fmla="*/ 6098 w 845312"/>
                <a:gd name="connsiteY2" fmla="*/ 6096 h 1267968"/>
                <a:gd name="connsiteX3" fmla="*/ 6098 w 845312"/>
                <a:gd name="connsiteY3" fmla="*/ 1057859 h 1267968"/>
                <a:gd name="connsiteX4" fmla="*/ 6098 w 845312"/>
                <a:gd name="connsiteY4" fmla="*/ 1057859 h 1267968"/>
                <a:gd name="connsiteX5" fmla="*/ 14226 w 845312"/>
                <a:gd name="connsiteY5" fmla="*/ 1116706 h 1267968"/>
                <a:gd name="connsiteX6" fmla="*/ 15201 w 845312"/>
                <a:gd name="connsiteY6" fmla="*/ 1120364 h 1267968"/>
                <a:gd name="connsiteX7" fmla="*/ 17071 w 845312"/>
                <a:gd name="connsiteY7" fmla="*/ 1125566 h 1267968"/>
                <a:gd name="connsiteX8" fmla="*/ 22598 w 845312"/>
                <a:gd name="connsiteY8" fmla="*/ 1140358 h 1267968"/>
                <a:gd name="connsiteX9" fmla="*/ 52021 w 845312"/>
                <a:gd name="connsiteY9" fmla="*/ 1189126 h 1267968"/>
                <a:gd name="connsiteX10" fmla="*/ 124685 w 845312"/>
                <a:gd name="connsiteY10" fmla="*/ 1246916 h 1267968"/>
                <a:gd name="connsiteX11" fmla="*/ 216125 w 845312"/>
                <a:gd name="connsiteY11" fmla="*/ 1268049 h 1267968"/>
                <a:gd name="connsiteX12" fmla="*/ 776957 w 845312"/>
                <a:gd name="connsiteY12" fmla="*/ 1268049 h 1267968"/>
                <a:gd name="connsiteX13" fmla="*/ 847021 w 845312"/>
                <a:gd name="connsiteY13" fmla="*/ 1057697 h 1267968"/>
                <a:gd name="connsiteX14" fmla="*/ 216288 w 845312"/>
                <a:gd name="connsiteY14" fmla="*/ 1057859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5312" h="1267968">
                  <a:moveTo>
                    <a:pt x="216288" y="1057859"/>
                  </a:moveTo>
                  <a:lnTo>
                    <a:pt x="216288" y="6096"/>
                  </a:lnTo>
                  <a:lnTo>
                    <a:pt x="6098" y="6096"/>
                  </a:lnTo>
                  <a:lnTo>
                    <a:pt x="6098" y="1057859"/>
                  </a:lnTo>
                  <a:lnTo>
                    <a:pt x="6098" y="1057859"/>
                  </a:lnTo>
                  <a:cubicBezTo>
                    <a:pt x="6017" y="1077773"/>
                    <a:pt x="8699" y="1097605"/>
                    <a:pt x="14226" y="1116706"/>
                  </a:cubicBezTo>
                  <a:cubicBezTo>
                    <a:pt x="14632" y="1117925"/>
                    <a:pt x="14795" y="1119226"/>
                    <a:pt x="15201" y="1120364"/>
                  </a:cubicBezTo>
                  <a:cubicBezTo>
                    <a:pt x="15608" y="1121502"/>
                    <a:pt x="16502" y="1123859"/>
                    <a:pt x="17071" y="1125566"/>
                  </a:cubicBezTo>
                  <a:cubicBezTo>
                    <a:pt x="18777" y="1130605"/>
                    <a:pt x="20566" y="1135563"/>
                    <a:pt x="22598" y="1140358"/>
                  </a:cubicBezTo>
                  <a:cubicBezTo>
                    <a:pt x="30157" y="1157915"/>
                    <a:pt x="40073" y="1174252"/>
                    <a:pt x="52021" y="1189126"/>
                  </a:cubicBezTo>
                  <a:cubicBezTo>
                    <a:pt x="71691" y="1213510"/>
                    <a:pt x="96481" y="1233262"/>
                    <a:pt x="124685" y="1246916"/>
                  </a:cubicBezTo>
                  <a:cubicBezTo>
                    <a:pt x="153215" y="1260734"/>
                    <a:pt x="184426" y="1267968"/>
                    <a:pt x="216125" y="1268049"/>
                  </a:cubicBezTo>
                  <a:lnTo>
                    <a:pt x="776957" y="1268049"/>
                  </a:lnTo>
                  <a:lnTo>
                    <a:pt x="847021" y="1057697"/>
                  </a:lnTo>
                  <a:lnTo>
                    <a:pt x="216288" y="105785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2150536F-0093-0794-0FDF-A499C9EFB11E}"/>
                </a:ext>
              </a:extLst>
            </p:cNvPr>
            <p:cNvSpPr/>
            <p:nvPr/>
          </p:nvSpPr>
          <p:spPr>
            <a:xfrm>
              <a:off x="-6096" y="2794284"/>
              <a:ext cx="959104" cy="1267968"/>
            </a:xfrm>
            <a:custGeom>
              <a:avLst/>
              <a:gdLst>
                <a:gd name="connsiteX0" fmla="*/ 818815 w 959104"/>
                <a:gd name="connsiteY0" fmla="*/ 411764 h 1267968"/>
                <a:gd name="connsiteX1" fmla="*/ 818815 w 959104"/>
                <a:gd name="connsiteY1" fmla="*/ 285699 h 1267968"/>
                <a:gd name="connsiteX2" fmla="*/ 539130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367 w 959104"/>
                <a:gd name="connsiteY5" fmla="*/ 1267399 h 1267968"/>
                <a:gd name="connsiteX6" fmla="*/ 532140 w 959104"/>
                <a:gd name="connsiteY6" fmla="*/ 1267399 h 1267968"/>
                <a:gd name="connsiteX7" fmla="*/ 953821 w 959104"/>
                <a:gd name="connsiteY7" fmla="*/ 892861 h 1267968"/>
                <a:gd name="connsiteX8" fmla="*/ 603260 w 959104"/>
                <a:gd name="connsiteY8" fmla="*/ 530596 h 1267968"/>
                <a:gd name="connsiteX9" fmla="*/ 218562 w 959104"/>
                <a:gd name="connsiteY9" fmla="*/ 531490 h 1267968"/>
                <a:gd name="connsiteX10" fmla="*/ 424282 w 959104"/>
                <a:gd name="connsiteY10" fmla="*/ 737210 h 1267968"/>
                <a:gd name="connsiteX11" fmla="*/ 424932 w 959104"/>
                <a:gd name="connsiteY11" fmla="*/ 737210 h 1267968"/>
                <a:gd name="connsiteX12" fmla="*/ 585785 w 959104"/>
                <a:gd name="connsiteY12" fmla="*/ 737210 h 1267968"/>
                <a:gd name="connsiteX13" fmla="*/ 758261 w 959104"/>
                <a:gd name="connsiteY13" fmla="*/ 889203 h 1267968"/>
                <a:gd name="connsiteX14" fmla="*/ 606268 w 959104"/>
                <a:gd name="connsiteY14" fmla="*/ 1061679 h 1267968"/>
                <a:gd name="connsiteX15" fmla="*/ 585704 w 959104"/>
                <a:gd name="connsiteY15" fmla="*/ 1061679 h 1267968"/>
                <a:gd name="connsiteX16" fmla="*/ 216530 w 959104"/>
                <a:gd name="connsiteY16" fmla="*/ 1061679 h 1267968"/>
                <a:gd name="connsiteX17" fmla="*/ 216530 w 959104"/>
                <a:gd name="connsiteY17" fmla="*/ 211653 h 1267968"/>
                <a:gd name="connsiteX18" fmla="*/ 467685 w 959104"/>
                <a:gd name="connsiteY18" fmla="*/ 211653 h 1267968"/>
                <a:gd name="connsiteX19" fmla="*/ 612689 w 959104"/>
                <a:gd name="connsiteY19" fmla="*/ 356575 h 1267968"/>
                <a:gd name="connsiteX20" fmla="*/ 612689 w 959104"/>
                <a:gd name="connsiteY20" fmla="*/ 530352 h 1267968"/>
                <a:gd name="connsiteX21" fmla="*/ 818815 w 959104"/>
                <a:gd name="connsiteY21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9104" h="1267968">
                  <a:moveTo>
                    <a:pt x="818815" y="411764"/>
                  </a:moveTo>
                  <a:lnTo>
                    <a:pt x="818815" y="285699"/>
                  </a:lnTo>
                  <a:cubicBezTo>
                    <a:pt x="818815" y="131267"/>
                    <a:pt x="693562" y="6096"/>
                    <a:pt x="539130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18" y="1267318"/>
                    <a:pt x="216367" y="1267399"/>
                  </a:cubicBezTo>
                  <a:lnTo>
                    <a:pt x="532140" y="1267399"/>
                  </a:lnTo>
                  <a:cubicBezTo>
                    <a:pt x="807436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260" y="530596"/>
                  </a:cubicBezTo>
                  <a:lnTo>
                    <a:pt x="218562" y="531490"/>
                  </a:lnTo>
                  <a:cubicBezTo>
                    <a:pt x="218562" y="645119"/>
                    <a:pt x="310652" y="737210"/>
                    <a:pt x="424282" y="737210"/>
                  </a:cubicBezTo>
                  <a:cubicBezTo>
                    <a:pt x="424525" y="737210"/>
                    <a:pt x="424688" y="737210"/>
                    <a:pt x="424932" y="737210"/>
                  </a:cubicBezTo>
                  <a:lnTo>
                    <a:pt x="585785" y="737210"/>
                  </a:lnTo>
                  <a:cubicBezTo>
                    <a:pt x="675356" y="731520"/>
                    <a:pt x="752653" y="799551"/>
                    <a:pt x="758261" y="889203"/>
                  </a:cubicBezTo>
                  <a:cubicBezTo>
                    <a:pt x="763951" y="978774"/>
                    <a:pt x="695919" y="1056071"/>
                    <a:pt x="606268" y="1061679"/>
                  </a:cubicBezTo>
                  <a:cubicBezTo>
                    <a:pt x="599440" y="1062086"/>
                    <a:pt x="592531" y="1062086"/>
                    <a:pt x="585704" y="1061679"/>
                  </a:cubicBezTo>
                  <a:lnTo>
                    <a:pt x="216530" y="1061679"/>
                  </a:lnTo>
                  <a:lnTo>
                    <a:pt x="216530" y="211653"/>
                  </a:lnTo>
                  <a:lnTo>
                    <a:pt x="467685" y="211653"/>
                  </a:lnTo>
                  <a:cubicBezTo>
                    <a:pt x="547014" y="213441"/>
                    <a:pt x="610901" y="277246"/>
                    <a:pt x="612689" y="356575"/>
                  </a:cubicBezTo>
                  <a:lnTo>
                    <a:pt x="612689" y="530352"/>
                  </a:lnTo>
                  <a:lnTo>
                    <a:pt x="818815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DC27FA1B-334C-CB94-4FB2-2532B48C25CF}"/>
                </a:ext>
              </a:extLst>
            </p:cNvPr>
            <p:cNvSpPr/>
            <p:nvPr/>
          </p:nvSpPr>
          <p:spPr>
            <a:xfrm>
              <a:off x="2653792" y="2794284"/>
              <a:ext cx="959104" cy="1267968"/>
            </a:xfrm>
            <a:custGeom>
              <a:avLst/>
              <a:gdLst>
                <a:gd name="connsiteX0" fmla="*/ 818896 w 959104"/>
                <a:gd name="connsiteY0" fmla="*/ 411764 h 1267968"/>
                <a:gd name="connsiteX1" fmla="*/ 818896 w 959104"/>
                <a:gd name="connsiteY1" fmla="*/ 285699 h 1267968"/>
                <a:gd name="connsiteX2" fmla="*/ 539212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449 w 959104"/>
                <a:gd name="connsiteY5" fmla="*/ 1267399 h 1267968"/>
                <a:gd name="connsiteX6" fmla="*/ 532222 w 959104"/>
                <a:gd name="connsiteY6" fmla="*/ 1267399 h 1267968"/>
                <a:gd name="connsiteX7" fmla="*/ 953821 w 959104"/>
                <a:gd name="connsiteY7" fmla="*/ 892861 h 1267968"/>
                <a:gd name="connsiteX8" fmla="*/ 603342 w 959104"/>
                <a:gd name="connsiteY8" fmla="*/ 530596 h 1267968"/>
                <a:gd name="connsiteX9" fmla="*/ 218643 w 959104"/>
                <a:gd name="connsiteY9" fmla="*/ 531490 h 1267968"/>
                <a:gd name="connsiteX10" fmla="*/ 424363 w 959104"/>
                <a:gd name="connsiteY10" fmla="*/ 737210 h 1267968"/>
                <a:gd name="connsiteX11" fmla="*/ 424932 w 959104"/>
                <a:gd name="connsiteY11" fmla="*/ 737210 h 1267968"/>
                <a:gd name="connsiteX12" fmla="*/ 585866 w 959104"/>
                <a:gd name="connsiteY12" fmla="*/ 737210 h 1267968"/>
                <a:gd name="connsiteX13" fmla="*/ 737860 w 959104"/>
                <a:gd name="connsiteY13" fmla="*/ 909686 h 1267968"/>
                <a:gd name="connsiteX14" fmla="*/ 585866 w 959104"/>
                <a:gd name="connsiteY14" fmla="*/ 1061679 h 1267968"/>
                <a:gd name="connsiteX15" fmla="*/ 216611 w 959104"/>
                <a:gd name="connsiteY15" fmla="*/ 1061679 h 1267968"/>
                <a:gd name="connsiteX16" fmla="*/ 216611 w 959104"/>
                <a:gd name="connsiteY16" fmla="*/ 211653 h 1267968"/>
                <a:gd name="connsiteX17" fmla="*/ 467766 w 959104"/>
                <a:gd name="connsiteY17" fmla="*/ 211653 h 1267968"/>
                <a:gd name="connsiteX18" fmla="*/ 612770 w 959104"/>
                <a:gd name="connsiteY18" fmla="*/ 356575 h 1267968"/>
                <a:gd name="connsiteX19" fmla="*/ 612770 w 959104"/>
                <a:gd name="connsiteY19" fmla="*/ 530352 h 1267968"/>
                <a:gd name="connsiteX20" fmla="*/ 818896 w 959104"/>
                <a:gd name="connsiteY20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9104" h="1267968">
                  <a:moveTo>
                    <a:pt x="818896" y="411764"/>
                  </a:moveTo>
                  <a:lnTo>
                    <a:pt x="818896" y="285699"/>
                  </a:lnTo>
                  <a:cubicBezTo>
                    <a:pt x="818896" y="131267"/>
                    <a:pt x="693644" y="6096"/>
                    <a:pt x="539212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99" y="1267399"/>
                    <a:pt x="216449" y="1267399"/>
                  </a:cubicBezTo>
                  <a:lnTo>
                    <a:pt x="532222" y="1267399"/>
                  </a:lnTo>
                  <a:cubicBezTo>
                    <a:pt x="807517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342" y="530596"/>
                  </a:cubicBezTo>
                  <a:lnTo>
                    <a:pt x="218643" y="531490"/>
                  </a:lnTo>
                  <a:cubicBezTo>
                    <a:pt x="218643" y="645119"/>
                    <a:pt x="310734" y="737210"/>
                    <a:pt x="424363" y="737210"/>
                  </a:cubicBezTo>
                  <a:cubicBezTo>
                    <a:pt x="424526" y="737210"/>
                    <a:pt x="424769" y="737210"/>
                    <a:pt x="424932" y="737210"/>
                  </a:cubicBezTo>
                  <a:lnTo>
                    <a:pt x="585866" y="737210"/>
                  </a:lnTo>
                  <a:cubicBezTo>
                    <a:pt x="675437" y="742899"/>
                    <a:pt x="743468" y="820115"/>
                    <a:pt x="737860" y="909686"/>
                  </a:cubicBezTo>
                  <a:cubicBezTo>
                    <a:pt x="732658" y="991372"/>
                    <a:pt x="667553" y="1056477"/>
                    <a:pt x="585866" y="1061679"/>
                  </a:cubicBezTo>
                  <a:lnTo>
                    <a:pt x="216611" y="1061679"/>
                  </a:lnTo>
                  <a:lnTo>
                    <a:pt x="216611" y="211653"/>
                  </a:lnTo>
                  <a:lnTo>
                    <a:pt x="467766" y="211653"/>
                  </a:lnTo>
                  <a:cubicBezTo>
                    <a:pt x="547096" y="213441"/>
                    <a:pt x="610982" y="277246"/>
                    <a:pt x="612770" y="356575"/>
                  </a:cubicBezTo>
                  <a:lnTo>
                    <a:pt x="612770" y="530352"/>
                  </a:lnTo>
                  <a:lnTo>
                    <a:pt x="818896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2B7AD5A0-1874-ECE6-30CB-232904A9B5AE}"/>
                </a:ext>
              </a:extLst>
            </p:cNvPr>
            <p:cNvSpPr/>
            <p:nvPr/>
          </p:nvSpPr>
          <p:spPr>
            <a:xfrm>
              <a:off x="5297343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0FB07692-DDE9-5D4C-49D6-1007C73693C9}"/>
                </a:ext>
              </a:extLst>
            </p:cNvPr>
            <p:cNvSpPr/>
            <p:nvPr/>
          </p:nvSpPr>
          <p:spPr>
            <a:xfrm>
              <a:off x="5507695" y="2793634"/>
              <a:ext cx="487680" cy="1267968"/>
            </a:xfrm>
            <a:custGeom>
              <a:avLst/>
              <a:gdLst>
                <a:gd name="connsiteX0" fmla="*/ 426557 w 487680"/>
                <a:gd name="connsiteY0" fmla="*/ 1268375 h 1267968"/>
                <a:gd name="connsiteX1" fmla="*/ 485323 w 487680"/>
                <a:gd name="connsiteY1" fmla="*/ 1268375 h 1267968"/>
                <a:gd name="connsiteX2" fmla="*/ 248067 w 487680"/>
                <a:gd name="connsiteY2" fmla="*/ 154838 h 1267968"/>
                <a:gd name="connsiteX3" fmla="*/ 64861 w 487680"/>
                <a:gd name="connsiteY3" fmla="*/ 6096 h 1267968"/>
                <a:gd name="connsiteX4" fmla="*/ 6096 w 487680"/>
                <a:gd name="connsiteY4" fmla="*/ 6096 h 1267968"/>
                <a:gd name="connsiteX5" fmla="*/ 243352 w 487680"/>
                <a:gd name="connsiteY5" fmla="*/ 1119632 h 1267968"/>
                <a:gd name="connsiteX6" fmla="*/ 426557 w 487680"/>
                <a:gd name="connsiteY6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680" h="1267968">
                  <a:moveTo>
                    <a:pt x="426557" y="1268375"/>
                  </a:moveTo>
                  <a:lnTo>
                    <a:pt x="485323" y="1268375"/>
                  </a:lnTo>
                  <a:lnTo>
                    <a:pt x="248067" y="154838"/>
                  </a:lnTo>
                  <a:cubicBezTo>
                    <a:pt x="229535" y="68356"/>
                    <a:pt x="153294" y="6421"/>
                    <a:pt x="64861" y="6096"/>
                  </a:cubicBezTo>
                  <a:lnTo>
                    <a:pt x="6096" y="6096"/>
                  </a:lnTo>
                  <a:lnTo>
                    <a:pt x="243352" y="1119632"/>
                  </a:lnTo>
                  <a:cubicBezTo>
                    <a:pt x="261803" y="1206114"/>
                    <a:pt x="338125" y="1267887"/>
                    <a:pt x="426557" y="126796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23F8C8C6-355D-5247-FFAD-C2E411A7D71D}"/>
                </a:ext>
              </a:extLst>
            </p:cNvPr>
            <p:cNvSpPr/>
            <p:nvPr/>
          </p:nvSpPr>
          <p:spPr>
            <a:xfrm>
              <a:off x="5986922" y="2794284"/>
              <a:ext cx="487680" cy="1267968"/>
            </a:xfrm>
            <a:custGeom>
              <a:avLst/>
              <a:gdLst>
                <a:gd name="connsiteX0" fmla="*/ 243271 w 487680"/>
                <a:gd name="connsiteY0" fmla="*/ 154595 h 1267968"/>
                <a:gd name="connsiteX1" fmla="*/ 6096 w 487680"/>
                <a:gd name="connsiteY1" fmla="*/ 1268131 h 1267968"/>
                <a:gd name="connsiteX2" fmla="*/ 216367 w 487680"/>
                <a:gd name="connsiteY2" fmla="*/ 1268131 h 1267968"/>
                <a:gd name="connsiteX3" fmla="*/ 485323 w 487680"/>
                <a:gd name="connsiteY3" fmla="*/ 6096 h 1267968"/>
                <a:gd name="connsiteX4" fmla="*/ 426557 w 487680"/>
                <a:gd name="connsiteY4" fmla="*/ 6096 h 1267968"/>
                <a:gd name="connsiteX5" fmla="*/ 243271 w 487680"/>
                <a:gd name="connsiteY5" fmla="*/ 155001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680" h="1267968">
                  <a:moveTo>
                    <a:pt x="243271" y="154595"/>
                  </a:moveTo>
                  <a:lnTo>
                    <a:pt x="6096" y="1268131"/>
                  </a:lnTo>
                  <a:lnTo>
                    <a:pt x="216367" y="1268131"/>
                  </a:lnTo>
                  <a:lnTo>
                    <a:pt x="485323" y="6096"/>
                  </a:lnTo>
                  <a:lnTo>
                    <a:pt x="426557" y="6096"/>
                  </a:lnTo>
                  <a:cubicBezTo>
                    <a:pt x="338043" y="6421"/>
                    <a:pt x="261722" y="68438"/>
                    <a:pt x="243271" y="1550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8AB92996-FF47-B2C0-31A4-A918066E9F3B}"/>
                </a:ext>
              </a:extLst>
            </p:cNvPr>
            <p:cNvSpPr/>
            <p:nvPr/>
          </p:nvSpPr>
          <p:spPr>
            <a:xfrm>
              <a:off x="6466149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D7303873-0AD5-FD01-002D-30103CE25DBA}"/>
                </a:ext>
              </a:extLst>
            </p:cNvPr>
            <p:cNvSpPr/>
            <p:nvPr/>
          </p:nvSpPr>
          <p:spPr>
            <a:xfrm>
              <a:off x="9815617" y="2776728"/>
              <a:ext cx="950976" cy="1300480"/>
            </a:xfrm>
            <a:custGeom>
              <a:avLst/>
              <a:gdLst>
                <a:gd name="connsiteX0" fmla="*/ 889935 w 950976"/>
                <a:gd name="connsiteY0" fmla="*/ 286350 h 1300480"/>
                <a:gd name="connsiteX1" fmla="*/ 285618 w 950976"/>
                <a:gd name="connsiteY1" fmla="*/ 417779 h 1300480"/>
                <a:gd name="connsiteX2" fmla="*/ 417047 w 950976"/>
                <a:gd name="connsiteY2" fmla="*/ 1022096 h 1300480"/>
                <a:gd name="connsiteX3" fmla="*/ 653410 w 950976"/>
                <a:gd name="connsiteY3" fmla="*/ 1091509 h 1300480"/>
                <a:gd name="connsiteX4" fmla="*/ 927242 w 950976"/>
                <a:gd name="connsiteY4" fmla="*/ 997712 h 1300480"/>
                <a:gd name="connsiteX5" fmla="*/ 927242 w 950976"/>
                <a:gd name="connsiteY5" fmla="*/ 1240170 h 1300480"/>
                <a:gd name="connsiteX6" fmla="*/ 653736 w 950976"/>
                <a:gd name="connsiteY6" fmla="*/ 1301862 h 1300480"/>
                <a:gd name="connsiteX7" fmla="*/ 6096 w 950976"/>
                <a:gd name="connsiteY7" fmla="*/ 653735 h 1300480"/>
                <a:gd name="connsiteX8" fmla="*/ 654304 w 950976"/>
                <a:gd name="connsiteY8" fmla="*/ 6096 h 1300480"/>
                <a:gd name="connsiteX9" fmla="*/ 948050 w 950976"/>
                <a:gd name="connsiteY9" fmla="*/ 76647 h 1300480"/>
                <a:gd name="connsiteX10" fmla="*/ 889935 w 950976"/>
                <a:gd name="connsiteY10" fmla="*/ 28635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0976" h="1300480">
                  <a:moveTo>
                    <a:pt x="889935" y="286350"/>
                  </a:moveTo>
                  <a:cubicBezTo>
                    <a:pt x="686735" y="155814"/>
                    <a:pt x="416235" y="214661"/>
                    <a:pt x="285618" y="417779"/>
                  </a:cubicBezTo>
                  <a:cubicBezTo>
                    <a:pt x="155082" y="620979"/>
                    <a:pt x="213929" y="891479"/>
                    <a:pt x="417047" y="1022096"/>
                  </a:cubicBezTo>
                  <a:cubicBezTo>
                    <a:pt x="487599" y="1067369"/>
                    <a:pt x="569610" y="1091509"/>
                    <a:pt x="653410" y="1091509"/>
                  </a:cubicBezTo>
                  <a:cubicBezTo>
                    <a:pt x="752571" y="1091753"/>
                    <a:pt x="849051" y="1058753"/>
                    <a:pt x="927242" y="997712"/>
                  </a:cubicBezTo>
                  <a:lnTo>
                    <a:pt x="927242" y="1240170"/>
                  </a:lnTo>
                  <a:cubicBezTo>
                    <a:pt x="841817" y="1280892"/>
                    <a:pt x="748345" y="1302024"/>
                    <a:pt x="653736" y="1301862"/>
                  </a:cubicBezTo>
                  <a:cubicBezTo>
                    <a:pt x="295941" y="1301699"/>
                    <a:pt x="5933" y="1011530"/>
                    <a:pt x="6096" y="653735"/>
                  </a:cubicBezTo>
                  <a:cubicBezTo>
                    <a:pt x="6259" y="295941"/>
                    <a:pt x="296428" y="5934"/>
                    <a:pt x="654304" y="6096"/>
                  </a:cubicBezTo>
                  <a:cubicBezTo>
                    <a:pt x="756391" y="6096"/>
                    <a:pt x="857097" y="30318"/>
                    <a:pt x="948050" y="76647"/>
                  </a:cubicBezTo>
                  <a:lnTo>
                    <a:pt x="889935" y="2863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92E2F1B6-F6D7-844F-0D80-EB542A37D11D}"/>
                </a:ext>
              </a:extLst>
            </p:cNvPr>
            <p:cNvSpPr/>
            <p:nvPr/>
          </p:nvSpPr>
          <p:spPr>
            <a:xfrm>
              <a:off x="6886773" y="2794041"/>
              <a:ext cx="1276096" cy="1267968"/>
            </a:xfrm>
            <a:custGeom>
              <a:avLst/>
              <a:gdLst>
                <a:gd name="connsiteX0" fmla="*/ 1060135 w 1276096"/>
                <a:gd name="connsiteY0" fmla="*/ 1267968 h 1267968"/>
                <a:gd name="connsiteX1" fmla="*/ 1273007 w 1276096"/>
                <a:gd name="connsiteY1" fmla="*/ 1267968 h 1267968"/>
                <a:gd name="connsiteX2" fmla="*/ 900501 w 1276096"/>
                <a:gd name="connsiteY2" fmla="*/ 149962 h 1267968"/>
                <a:gd name="connsiteX3" fmla="*/ 700959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8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1 w 1276096"/>
                <a:gd name="connsiteY12" fmla="*/ 6096 h 1267968"/>
                <a:gd name="connsiteX13" fmla="*/ 1060135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135" y="1267968"/>
                  </a:moveTo>
                  <a:lnTo>
                    <a:pt x="1273007" y="1267968"/>
                  </a:lnTo>
                  <a:lnTo>
                    <a:pt x="900501" y="149962"/>
                  </a:lnTo>
                  <a:cubicBezTo>
                    <a:pt x="871891" y="64049"/>
                    <a:pt x="791505" y="6096"/>
                    <a:pt x="700959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8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1" y="6096"/>
                  </a:lnTo>
                  <a:lnTo>
                    <a:pt x="1060135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A0800AB2-5D36-8784-D969-96B1A52F1284}"/>
                </a:ext>
              </a:extLst>
            </p:cNvPr>
            <p:cNvSpPr/>
            <p:nvPr/>
          </p:nvSpPr>
          <p:spPr>
            <a:xfrm>
              <a:off x="10918749" y="2794041"/>
              <a:ext cx="1276096" cy="1267968"/>
            </a:xfrm>
            <a:custGeom>
              <a:avLst/>
              <a:gdLst>
                <a:gd name="connsiteX0" fmla="*/ 1060380 w 1276096"/>
                <a:gd name="connsiteY0" fmla="*/ 1267968 h 1267968"/>
                <a:gd name="connsiteX1" fmla="*/ 1273251 w 1276096"/>
                <a:gd name="connsiteY1" fmla="*/ 1267968 h 1267968"/>
                <a:gd name="connsiteX2" fmla="*/ 900420 w 1276096"/>
                <a:gd name="connsiteY2" fmla="*/ 149962 h 1267968"/>
                <a:gd name="connsiteX3" fmla="*/ 700877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9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2 w 1276096"/>
                <a:gd name="connsiteY12" fmla="*/ 6096 h 1267968"/>
                <a:gd name="connsiteX13" fmla="*/ 1060380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380" y="1267968"/>
                  </a:moveTo>
                  <a:lnTo>
                    <a:pt x="1273251" y="1267968"/>
                  </a:lnTo>
                  <a:lnTo>
                    <a:pt x="900420" y="149962"/>
                  </a:lnTo>
                  <a:cubicBezTo>
                    <a:pt x="871809" y="64049"/>
                    <a:pt x="791423" y="6096"/>
                    <a:pt x="700877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9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2" y="6096"/>
                  </a:lnTo>
                  <a:lnTo>
                    <a:pt x="1060380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98760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1"/>
      <p:bldP spid="30" grpId="0"/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31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>
            <a:extLst>
              <a:ext uri="{FF2B5EF4-FFF2-40B4-BE49-F238E27FC236}">
                <a16:creationId xmlns:a16="http://schemas.microsoft.com/office/drawing/2014/main" id="{91834A5F-3B18-67EE-886E-57E349C9AE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318" t="60814" r="14165" b="11057"/>
          <a:stretch>
            <a:fillRect/>
          </a:stretch>
        </p:blipFill>
        <p:spPr>
          <a:xfrm rot="5400000">
            <a:off x="8440799" y="1343698"/>
            <a:ext cx="5318830" cy="2183575"/>
          </a:xfrm>
          <a:prstGeom prst="rect">
            <a:avLst/>
          </a:prstGeom>
        </p:spPr>
      </p:pic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C123AC60-7467-CB59-0AA5-238D0A9264BA}"/>
              </a:ext>
            </a:extLst>
          </p:cNvPr>
          <p:cNvSpPr/>
          <p:nvPr userDrawn="1"/>
        </p:nvSpPr>
        <p:spPr>
          <a:xfrm>
            <a:off x="933450" y="1771651"/>
            <a:ext cx="4848224" cy="4451350"/>
          </a:xfrm>
          <a:custGeom>
            <a:avLst/>
            <a:gdLst>
              <a:gd name="connsiteX0" fmla="*/ 2220906 w 2220906"/>
              <a:gd name="connsiteY0" fmla="*/ 0 h 524519"/>
              <a:gd name="connsiteX1" fmla="*/ 2220906 w 2220906"/>
              <a:gd name="connsiteY1" fmla="*/ 524457 h 524519"/>
              <a:gd name="connsiteX2" fmla="*/ 0 w 2220906"/>
              <a:gd name="connsiteY2" fmla="*/ 524519 h 524519"/>
              <a:gd name="connsiteX3" fmla="*/ 0 w 2220906"/>
              <a:gd name="connsiteY3" fmla="*/ 62 h 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906" h="524519">
                <a:moveTo>
                  <a:pt x="2220906" y="0"/>
                </a:moveTo>
                <a:lnTo>
                  <a:pt x="2220906" y="524457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31D9176C-0685-924E-D4A6-08D74B1CD4A7}"/>
              </a:ext>
            </a:extLst>
          </p:cNvPr>
          <p:cNvSpPr/>
          <p:nvPr userDrawn="1"/>
        </p:nvSpPr>
        <p:spPr>
          <a:xfrm>
            <a:off x="6743701" y="1771651"/>
            <a:ext cx="4848224" cy="4451350"/>
          </a:xfrm>
          <a:custGeom>
            <a:avLst/>
            <a:gdLst>
              <a:gd name="connsiteX0" fmla="*/ 2220906 w 2220906"/>
              <a:gd name="connsiteY0" fmla="*/ 0 h 524519"/>
              <a:gd name="connsiteX1" fmla="*/ 2220906 w 2220906"/>
              <a:gd name="connsiteY1" fmla="*/ 524457 h 524519"/>
              <a:gd name="connsiteX2" fmla="*/ 0 w 2220906"/>
              <a:gd name="connsiteY2" fmla="*/ 524519 h 524519"/>
              <a:gd name="connsiteX3" fmla="*/ 0 w 2220906"/>
              <a:gd name="connsiteY3" fmla="*/ 62 h 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906" h="524519">
                <a:moveTo>
                  <a:pt x="2220906" y="0"/>
                </a:moveTo>
                <a:lnTo>
                  <a:pt x="2220906" y="524457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78DCC0C1-BFE8-E008-990B-D187FFB5E8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73137" y="2326431"/>
            <a:ext cx="4194226" cy="807294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12" name="Marcador de Posição do Texto 34">
            <a:extLst>
              <a:ext uri="{FF2B5EF4-FFF2-40B4-BE49-F238E27FC236}">
                <a16:creationId xmlns:a16="http://schemas.microsoft.com/office/drawing/2014/main" id="{C0607ACE-2F13-8D5A-3FD5-D9AE4E5C71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73200" y="1962150"/>
            <a:ext cx="4194175" cy="336550"/>
          </a:xfrm>
        </p:spPr>
        <p:txBody>
          <a:bodyPr anchor="ctr"/>
          <a:lstStyle>
            <a:lvl1pPr>
              <a:defRPr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13" name="Marcador de Posição do Texto 10">
            <a:extLst>
              <a:ext uri="{FF2B5EF4-FFF2-40B4-BE49-F238E27FC236}">
                <a16:creationId xmlns:a16="http://schemas.microsoft.com/office/drawing/2014/main" id="{10E67E0A-998A-BA25-CDDC-D2113E98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73137" y="3793281"/>
            <a:ext cx="4194226" cy="807294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  <a:p>
            <a:pPr lvl="4"/>
            <a:endParaRPr lang="pt-PT" dirty="0"/>
          </a:p>
        </p:txBody>
      </p:sp>
      <p:sp>
        <p:nvSpPr>
          <p:cNvPr id="14" name="Marcador de Posição do Texto 34">
            <a:extLst>
              <a:ext uri="{FF2B5EF4-FFF2-40B4-BE49-F238E27FC236}">
                <a16:creationId xmlns:a16="http://schemas.microsoft.com/office/drawing/2014/main" id="{F53EA7E9-06CB-DEE9-A7E9-21CAA481DB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73200" y="3429000"/>
            <a:ext cx="4194175" cy="336550"/>
          </a:xfrm>
        </p:spPr>
        <p:txBody>
          <a:bodyPr anchor="ctr"/>
          <a:lstStyle>
            <a:lvl1pPr>
              <a:defRPr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15" name="Marcador de Posição do Texto 10">
            <a:extLst>
              <a:ext uri="{FF2B5EF4-FFF2-40B4-BE49-F238E27FC236}">
                <a16:creationId xmlns:a16="http://schemas.microsoft.com/office/drawing/2014/main" id="{AFCFCE60-9C6D-FF85-CA85-A458911AEC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73137" y="5224947"/>
            <a:ext cx="4194226" cy="807294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  <a:p>
            <a:pPr lvl="4"/>
            <a:endParaRPr lang="pt-PT" dirty="0"/>
          </a:p>
        </p:txBody>
      </p:sp>
      <p:sp>
        <p:nvSpPr>
          <p:cNvPr id="16" name="Marcador de Posição do Texto 34">
            <a:extLst>
              <a:ext uri="{FF2B5EF4-FFF2-40B4-BE49-F238E27FC236}">
                <a16:creationId xmlns:a16="http://schemas.microsoft.com/office/drawing/2014/main" id="{2C65214E-E3C9-61E2-5DB1-FF7421591D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73200" y="4860666"/>
            <a:ext cx="4194175" cy="336550"/>
          </a:xfrm>
        </p:spPr>
        <p:txBody>
          <a:bodyPr anchor="ctr"/>
          <a:lstStyle>
            <a:lvl1pPr>
              <a:defRPr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17" name="Marcador de Posição do Texto 10">
            <a:extLst>
              <a:ext uri="{FF2B5EF4-FFF2-40B4-BE49-F238E27FC236}">
                <a16:creationId xmlns:a16="http://schemas.microsoft.com/office/drawing/2014/main" id="{4F129E43-BB8D-E48D-4E61-6F39A7D5CA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2912" y="2326431"/>
            <a:ext cx="4194226" cy="807294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  <a:p>
            <a:pPr lvl="4"/>
            <a:endParaRPr lang="pt-PT" dirty="0"/>
          </a:p>
        </p:txBody>
      </p:sp>
      <p:sp>
        <p:nvSpPr>
          <p:cNvPr id="18" name="Marcador de Posição do Texto 34">
            <a:extLst>
              <a:ext uri="{FF2B5EF4-FFF2-40B4-BE49-F238E27FC236}">
                <a16:creationId xmlns:a16="http://schemas.microsoft.com/office/drawing/2014/main" id="{967228D9-6A95-7953-F46A-F417373F4D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92975" y="1962150"/>
            <a:ext cx="4194175" cy="336550"/>
          </a:xfrm>
        </p:spPr>
        <p:txBody>
          <a:bodyPr anchor="ctr"/>
          <a:lstStyle>
            <a:lvl1pPr>
              <a:defRPr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19" name="Marcador de Posição do Texto 10">
            <a:extLst>
              <a:ext uri="{FF2B5EF4-FFF2-40B4-BE49-F238E27FC236}">
                <a16:creationId xmlns:a16="http://schemas.microsoft.com/office/drawing/2014/main" id="{D2E054A4-E0CD-E473-45AE-572B967407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92912" y="3793281"/>
            <a:ext cx="4194226" cy="807294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  <a:p>
            <a:pPr lvl="4"/>
            <a:endParaRPr lang="pt-PT" dirty="0"/>
          </a:p>
        </p:txBody>
      </p:sp>
      <p:sp>
        <p:nvSpPr>
          <p:cNvPr id="20" name="Marcador de Posição do Texto 34">
            <a:extLst>
              <a:ext uri="{FF2B5EF4-FFF2-40B4-BE49-F238E27FC236}">
                <a16:creationId xmlns:a16="http://schemas.microsoft.com/office/drawing/2014/main" id="{83F80404-4E43-5B19-76D7-110AF5D3D62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92975" y="3429000"/>
            <a:ext cx="4194175" cy="336550"/>
          </a:xfrm>
        </p:spPr>
        <p:txBody>
          <a:bodyPr anchor="ctr"/>
          <a:lstStyle>
            <a:lvl1pPr>
              <a:defRPr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21" name="Marcador de Posição do Texto 10">
            <a:extLst>
              <a:ext uri="{FF2B5EF4-FFF2-40B4-BE49-F238E27FC236}">
                <a16:creationId xmlns:a16="http://schemas.microsoft.com/office/drawing/2014/main" id="{988278E1-324F-6A6C-D165-3CED81E84DD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92912" y="5224947"/>
            <a:ext cx="4194226" cy="807294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  <a:p>
            <a:pPr lvl="4"/>
            <a:endParaRPr lang="pt-PT" dirty="0"/>
          </a:p>
        </p:txBody>
      </p:sp>
      <p:sp>
        <p:nvSpPr>
          <p:cNvPr id="22" name="Marcador de Posição do Texto 34">
            <a:extLst>
              <a:ext uri="{FF2B5EF4-FFF2-40B4-BE49-F238E27FC236}">
                <a16:creationId xmlns:a16="http://schemas.microsoft.com/office/drawing/2014/main" id="{90078BBD-5BB2-BF87-8317-7B16720948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92975" y="4860666"/>
            <a:ext cx="4194175" cy="336550"/>
          </a:xfrm>
        </p:spPr>
        <p:txBody>
          <a:bodyPr anchor="ctr"/>
          <a:lstStyle>
            <a:lvl1pPr>
              <a:defRPr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7B89235-E766-56E6-B96D-15AC3CA8EE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7054" t="63816" r="64665" b="6058"/>
          <a:stretch>
            <a:fillRect/>
          </a:stretch>
        </p:blipFill>
        <p:spPr>
          <a:xfrm flipH="1" flipV="1">
            <a:off x="0" y="2406650"/>
            <a:ext cx="2702860" cy="4451350"/>
          </a:xfrm>
          <a:prstGeom prst="rect">
            <a:avLst/>
          </a:prstGeom>
        </p:spPr>
      </p:pic>
      <p:sp>
        <p:nvSpPr>
          <p:cNvPr id="23" name="Título 6">
            <a:extLst>
              <a:ext uri="{FF2B5EF4-FFF2-40B4-BE49-F238E27FC236}">
                <a16:creationId xmlns:a16="http://schemas.microsoft.com/office/drawing/2014/main" id="{067D3455-22C2-456A-86EB-5E3F0D7FA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550508"/>
            <a:ext cx="11165632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24" name="Marcador de Posição do Texto 8">
            <a:extLst>
              <a:ext uri="{FF2B5EF4-FFF2-40B4-BE49-F238E27FC236}">
                <a16:creationId xmlns:a16="http://schemas.microsoft.com/office/drawing/2014/main" id="{2BFE2741-3FD8-4480-BC8D-C48541744B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3" y="1156317"/>
            <a:ext cx="11166475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</p:spTree>
    <p:extLst>
      <p:ext uri="{BB962C8B-B14F-4D97-AF65-F5344CB8AC3E}">
        <p14:creationId xmlns:p14="http://schemas.microsoft.com/office/powerpoint/2010/main" val="302603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/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1"/>
      <p:bldP spid="1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1"/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1"/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1"/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1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1"/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1"/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1"/>
      <p:bldP spid="23" grpId="0"/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CDEABF66-A371-7B09-6F4F-D330F60C65E6}"/>
              </a:ext>
            </a:extLst>
          </p:cNvPr>
          <p:cNvSpPr/>
          <p:nvPr userDrawn="1"/>
        </p:nvSpPr>
        <p:spPr>
          <a:xfrm>
            <a:off x="547688" y="4533900"/>
            <a:ext cx="11096625" cy="2324100"/>
          </a:xfrm>
          <a:prstGeom prst="rect">
            <a:avLst/>
          </a:prstGeom>
          <a:solidFill>
            <a:srgbClr val="184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9" name="Marcador de Posição do Texto 10">
            <a:extLst>
              <a:ext uri="{FF2B5EF4-FFF2-40B4-BE49-F238E27FC236}">
                <a16:creationId xmlns:a16="http://schemas.microsoft.com/office/drawing/2014/main" id="{79283155-F2FD-2853-9235-FD37140198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9312" y="5147028"/>
            <a:ext cx="4194226" cy="1160463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10" name="Marcador de Posição do Texto 34">
            <a:extLst>
              <a:ext uri="{FF2B5EF4-FFF2-40B4-BE49-F238E27FC236}">
                <a16:creationId xmlns:a16="http://schemas.microsoft.com/office/drawing/2014/main" id="{63B90692-A8E0-9B5E-B755-753A201C37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9375" y="4782748"/>
            <a:ext cx="4194175" cy="336550"/>
          </a:xfrm>
        </p:spPr>
        <p:txBody>
          <a:bodyPr anchor="ctr"/>
          <a:lstStyle>
            <a:lvl1pPr>
              <a:defRPr cap="all" baseline="0">
                <a:solidFill>
                  <a:srgbClr val="F7F7F7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33B705EE-B0D7-0848-6987-6DC03EA09F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5587" y="5147028"/>
            <a:ext cx="4194226" cy="1160463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12" name="Marcador de Posição do Texto 34">
            <a:extLst>
              <a:ext uri="{FF2B5EF4-FFF2-40B4-BE49-F238E27FC236}">
                <a16:creationId xmlns:a16="http://schemas.microsoft.com/office/drawing/2014/main" id="{A783A7C1-519F-3C69-2184-995F231F36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05650" y="4782748"/>
            <a:ext cx="4194175" cy="336550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cap="all" baseline="0">
                <a:solidFill>
                  <a:srgbClr val="F7F7F7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InserTAR texto destacado</a:t>
            </a:r>
          </a:p>
        </p:txBody>
      </p:sp>
      <p:sp>
        <p:nvSpPr>
          <p:cNvPr id="13" name="Marcador de Posição do Gráfico 2">
            <a:extLst>
              <a:ext uri="{FF2B5EF4-FFF2-40B4-BE49-F238E27FC236}">
                <a16:creationId xmlns:a16="http://schemas.microsoft.com/office/drawing/2014/main" id="{212F1933-3DFE-D992-1A31-63F55FDF442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96914" y="1741488"/>
            <a:ext cx="5149774" cy="2678112"/>
          </a:xfrm>
        </p:spPr>
        <p:txBody>
          <a:bodyPr/>
          <a:lstStyle/>
          <a:p>
            <a:endParaRPr lang="pt-PT"/>
          </a:p>
        </p:txBody>
      </p:sp>
      <p:sp>
        <p:nvSpPr>
          <p:cNvPr id="14" name="Marcador de Posição do Gráfico 2">
            <a:extLst>
              <a:ext uri="{FF2B5EF4-FFF2-40B4-BE49-F238E27FC236}">
                <a16:creationId xmlns:a16="http://schemas.microsoft.com/office/drawing/2014/main" id="{FEA7A669-EAAD-EE02-7C00-19B7599CCE99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6345314" y="1741488"/>
            <a:ext cx="5149774" cy="2678112"/>
          </a:xfrm>
        </p:spPr>
        <p:txBody>
          <a:bodyPr/>
          <a:lstStyle/>
          <a:p>
            <a:endParaRPr lang="pt-PT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C793DD6-1F56-CB20-CBAA-1585D1D11B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318" t="60814" r="14165" b="11057"/>
          <a:stretch>
            <a:fillRect/>
          </a:stretch>
        </p:blipFill>
        <p:spPr>
          <a:xfrm>
            <a:off x="6178699" y="-42423"/>
            <a:ext cx="5318830" cy="2183575"/>
          </a:xfrm>
          <a:prstGeom prst="rect">
            <a:avLst/>
          </a:prstGeom>
        </p:spPr>
      </p:pic>
      <p:sp>
        <p:nvSpPr>
          <p:cNvPr id="15" name="Título 6">
            <a:extLst>
              <a:ext uri="{FF2B5EF4-FFF2-40B4-BE49-F238E27FC236}">
                <a16:creationId xmlns:a16="http://schemas.microsoft.com/office/drawing/2014/main" id="{DEE5E72B-87FA-43E5-A6BA-718A0FA2B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550508"/>
            <a:ext cx="11165632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16" name="Marcador de Posição do Texto 8">
            <a:extLst>
              <a:ext uri="{FF2B5EF4-FFF2-40B4-BE49-F238E27FC236}">
                <a16:creationId xmlns:a16="http://schemas.microsoft.com/office/drawing/2014/main" id="{72EBAF4C-690A-4653-8FAB-3AF4B53235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3" y="1156317"/>
            <a:ext cx="11166475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</p:spTree>
    <p:extLst>
      <p:ext uri="{BB962C8B-B14F-4D97-AF65-F5344CB8AC3E}">
        <p14:creationId xmlns:p14="http://schemas.microsoft.com/office/powerpoint/2010/main" val="163976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13" grpId="0"/>
      <p:bldP spid="14" grpId="0"/>
      <p:bldP spid="15" grpId="0"/>
      <p:bldP spid="15" grpId="1"/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erde Fresco">
    <p:bg>
      <p:bgPr>
        <a:solidFill>
          <a:srgbClr val="00F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96714-3057-BC9C-6263-B12EB1C77D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1D91D-E532-414E-8BE0-BA80ED49D994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287446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8A8CF42-70D9-835F-2AEB-DADC329720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054" t="63816" r="7887" b="6058"/>
          <a:stretch>
            <a:fillRect/>
          </a:stretch>
        </p:blipFill>
        <p:spPr>
          <a:xfrm flipH="1" flipV="1">
            <a:off x="-18237" y="2406650"/>
            <a:ext cx="11097463" cy="4451350"/>
          </a:xfrm>
          <a:prstGeom prst="rect">
            <a:avLst/>
          </a:prstGeom>
        </p:spPr>
      </p:pic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35AF34EF-9965-8FA9-1A41-97D8740B94D1}"/>
              </a:ext>
            </a:extLst>
          </p:cNvPr>
          <p:cNvSpPr/>
          <p:nvPr userDrawn="1"/>
        </p:nvSpPr>
        <p:spPr>
          <a:xfrm>
            <a:off x="512763" y="1800226"/>
            <a:ext cx="5326062" cy="5057774"/>
          </a:xfrm>
          <a:custGeom>
            <a:avLst/>
            <a:gdLst>
              <a:gd name="connsiteX0" fmla="*/ 2220906 w 2220906"/>
              <a:gd name="connsiteY0" fmla="*/ 0 h 524519"/>
              <a:gd name="connsiteX1" fmla="*/ 2220906 w 2220906"/>
              <a:gd name="connsiteY1" fmla="*/ 524457 h 524519"/>
              <a:gd name="connsiteX2" fmla="*/ 0 w 2220906"/>
              <a:gd name="connsiteY2" fmla="*/ 524519 h 524519"/>
              <a:gd name="connsiteX3" fmla="*/ 0 w 2220906"/>
              <a:gd name="connsiteY3" fmla="*/ 62 h 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906" h="524519">
                <a:moveTo>
                  <a:pt x="2220906" y="0"/>
                </a:moveTo>
                <a:lnTo>
                  <a:pt x="2220906" y="524457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2BB59B8-13B5-A6FA-C15E-AA1FC2F31448}"/>
              </a:ext>
            </a:extLst>
          </p:cNvPr>
          <p:cNvSpPr/>
          <p:nvPr userDrawn="1"/>
        </p:nvSpPr>
        <p:spPr>
          <a:xfrm>
            <a:off x="6353178" y="1800226"/>
            <a:ext cx="5326062" cy="5057774"/>
          </a:xfrm>
          <a:custGeom>
            <a:avLst/>
            <a:gdLst>
              <a:gd name="connsiteX0" fmla="*/ 2220906 w 2220906"/>
              <a:gd name="connsiteY0" fmla="*/ 0 h 524519"/>
              <a:gd name="connsiteX1" fmla="*/ 2220906 w 2220906"/>
              <a:gd name="connsiteY1" fmla="*/ 524457 h 524519"/>
              <a:gd name="connsiteX2" fmla="*/ 0 w 2220906"/>
              <a:gd name="connsiteY2" fmla="*/ 524519 h 524519"/>
              <a:gd name="connsiteX3" fmla="*/ 0 w 2220906"/>
              <a:gd name="connsiteY3" fmla="*/ 62 h 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906" h="524519">
                <a:moveTo>
                  <a:pt x="2220906" y="0"/>
                </a:moveTo>
                <a:lnTo>
                  <a:pt x="2220906" y="524457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16" name="Marcador de Posição do Texto 10">
            <a:extLst>
              <a:ext uri="{FF2B5EF4-FFF2-40B4-BE49-F238E27FC236}">
                <a16:creationId xmlns:a16="http://schemas.microsoft.com/office/drawing/2014/main" id="{E84EB520-8771-7FF1-9711-FEA5733DAC8C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81050" y="5147028"/>
            <a:ext cx="4762488" cy="1160463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tx2"/>
                </a:solidFill>
              </a:defRPr>
            </a:lvl4pPr>
            <a:lvl5pPr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17" name="Marcador de Posição do Texto 10">
            <a:extLst>
              <a:ext uri="{FF2B5EF4-FFF2-40B4-BE49-F238E27FC236}">
                <a16:creationId xmlns:a16="http://schemas.microsoft.com/office/drawing/2014/main" id="{7E276408-1F9A-6CDF-C9B2-205B177A885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648462" y="5147028"/>
            <a:ext cx="4762488" cy="1160463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tx2"/>
                </a:solidFill>
              </a:defRPr>
            </a:lvl4pPr>
            <a:lvl5pPr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21" name="Marcador de Posição do Texto 20">
            <a:extLst>
              <a:ext uri="{FF2B5EF4-FFF2-40B4-BE49-F238E27FC236}">
                <a16:creationId xmlns:a16="http://schemas.microsoft.com/office/drawing/2014/main" id="{57502D6E-FA2D-F849-D0E6-8D5CEC4D65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761" y="1945917"/>
            <a:ext cx="5017734" cy="524546"/>
          </a:xfrm>
          <a:custGeom>
            <a:avLst/>
            <a:gdLst>
              <a:gd name="connsiteX0" fmla="*/ 4278312 w 5017734"/>
              <a:gd name="connsiteY0" fmla="*/ 0 h 524546"/>
              <a:gd name="connsiteX1" fmla="*/ 4278312 w 5017734"/>
              <a:gd name="connsiteY1" fmla="*/ 22 h 524546"/>
              <a:gd name="connsiteX2" fmla="*/ 5017734 w 5017734"/>
              <a:gd name="connsiteY2" fmla="*/ 22 h 524546"/>
              <a:gd name="connsiteX3" fmla="*/ 4493205 w 5017734"/>
              <a:gd name="connsiteY3" fmla="*/ 524546 h 524546"/>
              <a:gd name="connsiteX4" fmla="*/ 4492992 w 5017734"/>
              <a:gd name="connsiteY4" fmla="*/ 524546 h 524546"/>
              <a:gd name="connsiteX5" fmla="*/ 4056099 w 5017734"/>
              <a:gd name="connsiteY5" fmla="*/ 524546 h 524546"/>
              <a:gd name="connsiteX6" fmla="*/ 4056071 w 5017734"/>
              <a:gd name="connsiteY6" fmla="*/ 524460 h 524546"/>
              <a:gd name="connsiteX7" fmla="*/ 0 w 5017734"/>
              <a:gd name="connsiteY7" fmla="*/ 524519 h 524546"/>
              <a:gd name="connsiteX8" fmla="*/ 0 w 5017734"/>
              <a:gd name="connsiteY8" fmla="*/ 62 h 52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7734" h="524546">
                <a:moveTo>
                  <a:pt x="4278312" y="0"/>
                </a:moveTo>
                <a:lnTo>
                  <a:pt x="4278312" y="22"/>
                </a:lnTo>
                <a:lnTo>
                  <a:pt x="5017734" y="22"/>
                </a:lnTo>
                <a:cubicBezTo>
                  <a:pt x="5017734" y="289846"/>
                  <a:pt x="4782814" y="524546"/>
                  <a:pt x="4493205" y="524546"/>
                </a:cubicBezTo>
                <a:lnTo>
                  <a:pt x="4492992" y="524546"/>
                </a:lnTo>
                <a:lnTo>
                  <a:pt x="4056099" y="524546"/>
                </a:lnTo>
                <a:lnTo>
                  <a:pt x="4056071" y="524460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88000" anchor="ctr">
            <a:noAutofit/>
          </a:bodyPr>
          <a:lstStyle>
            <a:lvl1pPr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22" name="Marcador de Posição do Texto 21">
            <a:extLst>
              <a:ext uri="{FF2B5EF4-FFF2-40B4-BE49-F238E27FC236}">
                <a16:creationId xmlns:a16="http://schemas.microsoft.com/office/drawing/2014/main" id="{DB7B19B0-C96D-8722-C087-4ABADFDD01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53177" y="1945917"/>
            <a:ext cx="5017734" cy="524546"/>
          </a:xfrm>
          <a:custGeom>
            <a:avLst/>
            <a:gdLst>
              <a:gd name="connsiteX0" fmla="*/ 4278312 w 5017734"/>
              <a:gd name="connsiteY0" fmla="*/ 0 h 524546"/>
              <a:gd name="connsiteX1" fmla="*/ 4278312 w 5017734"/>
              <a:gd name="connsiteY1" fmla="*/ 22 h 524546"/>
              <a:gd name="connsiteX2" fmla="*/ 5017734 w 5017734"/>
              <a:gd name="connsiteY2" fmla="*/ 22 h 524546"/>
              <a:gd name="connsiteX3" fmla="*/ 4493205 w 5017734"/>
              <a:gd name="connsiteY3" fmla="*/ 524546 h 524546"/>
              <a:gd name="connsiteX4" fmla="*/ 4492992 w 5017734"/>
              <a:gd name="connsiteY4" fmla="*/ 524546 h 524546"/>
              <a:gd name="connsiteX5" fmla="*/ 4056099 w 5017734"/>
              <a:gd name="connsiteY5" fmla="*/ 524546 h 524546"/>
              <a:gd name="connsiteX6" fmla="*/ 4056071 w 5017734"/>
              <a:gd name="connsiteY6" fmla="*/ 524460 h 524546"/>
              <a:gd name="connsiteX7" fmla="*/ 0 w 5017734"/>
              <a:gd name="connsiteY7" fmla="*/ 524519 h 524546"/>
              <a:gd name="connsiteX8" fmla="*/ 0 w 5017734"/>
              <a:gd name="connsiteY8" fmla="*/ 62 h 52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7734" h="524546">
                <a:moveTo>
                  <a:pt x="4278312" y="0"/>
                </a:moveTo>
                <a:lnTo>
                  <a:pt x="4278312" y="22"/>
                </a:lnTo>
                <a:lnTo>
                  <a:pt x="5017734" y="22"/>
                </a:lnTo>
                <a:cubicBezTo>
                  <a:pt x="5017734" y="289846"/>
                  <a:pt x="4782814" y="524546"/>
                  <a:pt x="4493205" y="524546"/>
                </a:cubicBezTo>
                <a:lnTo>
                  <a:pt x="4492992" y="524546"/>
                </a:lnTo>
                <a:lnTo>
                  <a:pt x="4056099" y="524546"/>
                </a:lnTo>
                <a:lnTo>
                  <a:pt x="4056071" y="524460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8800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Insertar texto destacado</a:t>
            </a:r>
          </a:p>
        </p:txBody>
      </p:sp>
      <p:sp>
        <p:nvSpPr>
          <p:cNvPr id="23" name="Marcador de Posição do Gráfico 2">
            <a:extLst>
              <a:ext uri="{FF2B5EF4-FFF2-40B4-BE49-F238E27FC236}">
                <a16:creationId xmlns:a16="http://schemas.microsoft.com/office/drawing/2014/main" id="{75391497-CA35-DE30-3766-F3E2B94EBD56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781049" y="2614796"/>
            <a:ext cx="4762488" cy="2387899"/>
          </a:xfrm>
        </p:spPr>
        <p:txBody>
          <a:bodyPr/>
          <a:lstStyle/>
          <a:p>
            <a:endParaRPr lang="pt-PT"/>
          </a:p>
        </p:txBody>
      </p:sp>
      <p:sp>
        <p:nvSpPr>
          <p:cNvPr id="26" name="Marcador de Posição da Tabela 25">
            <a:extLst>
              <a:ext uri="{FF2B5EF4-FFF2-40B4-BE49-F238E27FC236}">
                <a16:creationId xmlns:a16="http://schemas.microsoft.com/office/drawing/2014/main" id="{675059B5-D821-DD3F-682E-00FC243BB88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6648462" y="2614613"/>
            <a:ext cx="4775200" cy="2387600"/>
          </a:xfrm>
        </p:spPr>
        <p:txBody>
          <a:bodyPr/>
          <a:lstStyle/>
          <a:p>
            <a:endParaRPr lang="pt-PT"/>
          </a:p>
        </p:txBody>
      </p:sp>
      <p:sp>
        <p:nvSpPr>
          <p:cNvPr id="13" name="Título 6">
            <a:extLst>
              <a:ext uri="{FF2B5EF4-FFF2-40B4-BE49-F238E27FC236}">
                <a16:creationId xmlns:a16="http://schemas.microsoft.com/office/drawing/2014/main" id="{953BBB0D-90EC-49CC-8C88-A3EE3DB54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550508"/>
            <a:ext cx="11165632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14" name="Marcador de Posição do Texto 8">
            <a:extLst>
              <a:ext uri="{FF2B5EF4-FFF2-40B4-BE49-F238E27FC236}">
                <a16:creationId xmlns:a16="http://schemas.microsoft.com/office/drawing/2014/main" id="{F5DD65B3-85D7-4A97-9441-D9DA1B4A26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3" y="1156317"/>
            <a:ext cx="11166475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</p:spTree>
    <p:extLst>
      <p:ext uri="{BB962C8B-B14F-4D97-AF65-F5344CB8AC3E}">
        <p14:creationId xmlns:p14="http://schemas.microsoft.com/office/powerpoint/2010/main" val="340686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  <p:bldP spid="26" grpId="0"/>
      <p:bldP spid="13" grpId="0"/>
      <p:bldP spid="13" grpId="1"/>
      <p:bldP spid="1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0AF47F5-205E-76B9-2D2B-32EB841A097A}"/>
              </a:ext>
            </a:extLst>
          </p:cNvPr>
          <p:cNvSpPr>
            <a:spLocks/>
          </p:cNvSpPr>
          <p:nvPr userDrawn="1"/>
        </p:nvSpPr>
        <p:spPr>
          <a:xfrm>
            <a:off x="8105776" y="0"/>
            <a:ext cx="4086224" cy="6858000"/>
          </a:xfrm>
          <a:prstGeom prst="rect">
            <a:avLst/>
          </a:prstGeom>
          <a:solidFill>
            <a:srgbClr val="184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17AA89F-0D9A-DD62-E8EC-92747B6C28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318" t="60814" r="14165" b="11057"/>
          <a:stretch>
            <a:fillRect/>
          </a:stretch>
        </p:blipFill>
        <p:spPr>
          <a:xfrm rot="5400000">
            <a:off x="8440799" y="3644312"/>
            <a:ext cx="5318830" cy="218357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1FEC656-80A5-4A5D-4393-C1C8AFE415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490" t="20159" r="69486" b="35499"/>
          <a:stretch>
            <a:fillRect/>
          </a:stretch>
        </p:blipFill>
        <p:spPr>
          <a:xfrm flipH="1" flipV="1">
            <a:off x="0" y="-58454"/>
            <a:ext cx="2702860" cy="5981593"/>
          </a:xfrm>
          <a:prstGeom prst="rect">
            <a:avLst/>
          </a:prstGeom>
        </p:spPr>
      </p:pic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D70E792E-1717-C023-294E-50FE99381E17}"/>
              </a:ext>
            </a:extLst>
          </p:cNvPr>
          <p:cNvSpPr/>
          <p:nvPr userDrawn="1"/>
        </p:nvSpPr>
        <p:spPr>
          <a:xfrm>
            <a:off x="512763" y="1800226"/>
            <a:ext cx="5326062" cy="5057774"/>
          </a:xfrm>
          <a:custGeom>
            <a:avLst/>
            <a:gdLst>
              <a:gd name="connsiteX0" fmla="*/ 2220906 w 2220906"/>
              <a:gd name="connsiteY0" fmla="*/ 0 h 524519"/>
              <a:gd name="connsiteX1" fmla="*/ 2220906 w 2220906"/>
              <a:gd name="connsiteY1" fmla="*/ 524457 h 524519"/>
              <a:gd name="connsiteX2" fmla="*/ 0 w 2220906"/>
              <a:gd name="connsiteY2" fmla="*/ 524519 h 524519"/>
              <a:gd name="connsiteX3" fmla="*/ 0 w 2220906"/>
              <a:gd name="connsiteY3" fmla="*/ 62 h 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906" h="524519">
                <a:moveTo>
                  <a:pt x="2220906" y="0"/>
                </a:moveTo>
                <a:lnTo>
                  <a:pt x="2220906" y="524457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21" name="Forma livre: Forma 20">
            <a:extLst>
              <a:ext uri="{FF2B5EF4-FFF2-40B4-BE49-F238E27FC236}">
                <a16:creationId xmlns:a16="http://schemas.microsoft.com/office/drawing/2014/main" id="{D72AABF2-C0AA-C8D7-1A53-C9BB08FF1FE5}"/>
              </a:ext>
            </a:extLst>
          </p:cNvPr>
          <p:cNvSpPr/>
          <p:nvPr userDrawn="1"/>
        </p:nvSpPr>
        <p:spPr>
          <a:xfrm>
            <a:off x="6353177" y="1800226"/>
            <a:ext cx="5326062" cy="5057774"/>
          </a:xfrm>
          <a:custGeom>
            <a:avLst/>
            <a:gdLst>
              <a:gd name="connsiteX0" fmla="*/ 2220906 w 2220906"/>
              <a:gd name="connsiteY0" fmla="*/ 0 h 524519"/>
              <a:gd name="connsiteX1" fmla="*/ 2220906 w 2220906"/>
              <a:gd name="connsiteY1" fmla="*/ 524457 h 524519"/>
              <a:gd name="connsiteX2" fmla="*/ 0 w 2220906"/>
              <a:gd name="connsiteY2" fmla="*/ 524519 h 524519"/>
              <a:gd name="connsiteX3" fmla="*/ 0 w 2220906"/>
              <a:gd name="connsiteY3" fmla="*/ 62 h 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906" h="524519">
                <a:moveTo>
                  <a:pt x="2220906" y="0"/>
                </a:moveTo>
                <a:lnTo>
                  <a:pt x="2220906" y="524457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6" name="Título 6">
            <a:extLst>
              <a:ext uri="{FF2B5EF4-FFF2-40B4-BE49-F238E27FC236}">
                <a16:creationId xmlns:a16="http://schemas.microsoft.com/office/drawing/2014/main" id="{1399112B-0144-0D28-EB78-B9340B2322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550508"/>
            <a:ext cx="7211591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7" name="Marcador de Posição do Texto 8">
            <a:extLst>
              <a:ext uri="{FF2B5EF4-FFF2-40B4-BE49-F238E27FC236}">
                <a16:creationId xmlns:a16="http://schemas.microsoft.com/office/drawing/2014/main" id="{DC2A14E0-5543-6615-7248-0DAF53FBF9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4" y="1156317"/>
            <a:ext cx="7212136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22" name="Marcador de Posição do Texto 10">
            <a:extLst>
              <a:ext uri="{FF2B5EF4-FFF2-40B4-BE49-F238E27FC236}">
                <a16:creationId xmlns:a16="http://schemas.microsoft.com/office/drawing/2014/main" id="{B8D69BFE-DA6A-E0AC-BCBD-FDFB39F79D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6039" y="2481650"/>
            <a:ext cx="4194226" cy="123945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23" name="Marcador de Posição do Texto 34">
            <a:extLst>
              <a:ext uri="{FF2B5EF4-FFF2-40B4-BE49-F238E27FC236}">
                <a16:creationId xmlns:a16="http://schemas.microsoft.com/office/drawing/2014/main" id="{212F3A17-00BC-B7C9-8885-7C6FF06877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6102" y="2117369"/>
            <a:ext cx="4194175" cy="336550"/>
          </a:xfrm>
        </p:spPr>
        <p:txBody>
          <a:bodyPr anchor="ctr"/>
          <a:lstStyle>
            <a:lvl1pPr>
              <a:defRPr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24" name="Marcador de Posição do Texto 10">
            <a:extLst>
              <a:ext uri="{FF2B5EF4-FFF2-40B4-BE49-F238E27FC236}">
                <a16:creationId xmlns:a16="http://schemas.microsoft.com/office/drawing/2014/main" id="{49AE2CC0-9BAF-0238-5625-EBBB145690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6039" y="4683690"/>
            <a:ext cx="4194226" cy="123945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  <a:p>
            <a:pPr lvl="4"/>
            <a:endParaRPr lang="pt-PT" dirty="0"/>
          </a:p>
        </p:txBody>
      </p:sp>
      <p:sp>
        <p:nvSpPr>
          <p:cNvPr id="25" name="Marcador de Posição do Texto 34">
            <a:extLst>
              <a:ext uri="{FF2B5EF4-FFF2-40B4-BE49-F238E27FC236}">
                <a16:creationId xmlns:a16="http://schemas.microsoft.com/office/drawing/2014/main" id="{8DDDC050-CB0A-E78F-CD6F-FB8ADDA07E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6102" y="4319409"/>
            <a:ext cx="4194175" cy="336550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InserTAR texto destacado</a:t>
            </a:r>
          </a:p>
        </p:txBody>
      </p:sp>
      <p:sp>
        <p:nvSpPr>
          <p:cNvPr id="26" name="Marcador de Posição do Texto 10">
            <a:extLst>
              <a:ext uri="{FF2B5EF4-FFF2-40B4-BE49-F238E27FC236}">
                <a16:creationId xmlns:a16="http://schemas.microsoft.com/office/drawing/2014/main" id="{7AF682B5-CB94-A3ED-2E71-2589203FEC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86184" y="2481650"/>
            <a:ext cx="4194226" cy="123945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  <a:p>
            <a:pPr lvl="4"/>
            <a:endParaRPr lang="pt-PT" dirty="0"/>
          </a:p>
        </p:txBody>
      </p:sp>
      <p:sp>
        <p:nvSpPr>
          <p:cNvPr id="27" name="Marcador de Posição do Texto 34">
            <a:extLst>
              <a:ext uri="{FF2B5EF4-FFF2-40B4-BE49-F238E27FC236}">
                <a16:creationId xmlns:a16="http://schemas.microsoft.com/office/drawing/2014/main" id="{5ABFCC84-92F2-2E81-A69F-1B345AF23E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86247" y="2117369"/>
            <a:ext cx="4194175" cy="336550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InserTAR texto destacado</a:t>
            </a:r>
          </a:p>
        </p:txBody>
      </p:sp>
      <p:sp>
        <p:nvSpPr>
          <p:cNvPr id="28" name="Marcador de Posição do Texto 10">
            <a:extLst>
              <a:ext uri="{FF2B5EF4-FFF2-40B4-BE49-F238E27FC236}">
                <a16:creationId xmlns:a16="http://schemas.microsoft.com/office/drawing/2014/main" id="{D26EA993-F4F5-38DA-AA33-DBC87048CB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6184" y="4683690"/>
            <a:ext cx="4194226" cy="123945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  <a:p>
            <a:pPr lvl="4"/>
            <a:endParaRPr lang="pt-PT" dirty="0"/>
          </a:p>
        </p:txBody>
      </p:sp>
      <p:sp>
        <p:nvSpPr>
          <p:cNvPr id="29" name="Marcador de Posição do Texto 34">
            <a:extLst>
              <a:ext uri="{FF2B5EF4-FFF2-40B4-BE49-F238E27FC236}">
                <a16:creationId xmlns:a16="http://schemas.microsoft.com/office/drawing/2014/main" id="{97A93D70-9093-02D7-BE16-1A23A1E00C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86247" y="4319409"/>
            <a:ext cx="4194175" cy="336550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InserTAR texto destacado</a:t>
            </a:r>
          </a:p>
        </p:txBody>
      </p:sp>
      <p:grpSp>
        <p:nvGrpSpPr>
          <p:cNvPr id="4" name="Gráfico 2">
            <a:extLst>
              <a:ext uri="{FF2B5EF4-FFF2-40B4-BE49-F238E27FC236}">
                <a16:creationId xmlns:a16="http://schemas.microsoft.com/office/drawing/2014/main" id="{EF12E44B-B83C-4FEA-BBC7-7D75AE1A24BC}"/>
              </a:ext>
            </a:extLst>
          </p:cNvPr>
          <p:cNvGrpSpPr/>
          <p:nvPr userDrawn="1"/>
        </p:nvGrpSpPr>
        <p:grpSpPr>
          <a:xfrm>
            <a:off x="10557975" y="275736"/>
            <a:ext cx="1308718" cy="138724"/>
            <a:chOff x="0" y="2782824"/>
            <a:chExt cx="12192000" cy="1292352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C50A4727-10ED-7D56-9AA6-6E14230D0EBC}"/>
                </a:ext>
              </a:extLst>
            </p:cNvPr>
            <p:cNvSpPr/>
            <p:nvPr/>
          </p:nvSpPr>
          <p:spPr>
            <a:xfrm>
              <a:off x="3791306" y="2777053"/>
              <a:ext cx="1300480" cy="1300480"/>
            </a:xfrm>
            <a:custGeom>
              <a:avLst/>
              <a:gdLst>
                <a:gd name="connsiteX0" fmla="*/ 6096 w 1300480"/>
                <a:gd name="connsiteY0" fmla="*/ 653979 h 1300480"/>
                <a:gd name="connsiteX1" fmla="*/ 653979 w 1300480"/>
                <a:gd name="connsiteY1" fmla="*/ 6096 h 1300480"/>
                <a:gd name="connsiteX2" fmla="*/ 1301862 w 1300480"/>
                <a:gd name="connsiteY2" fmla="*/ 653979 h 1300480"/>
                <a:gd name="connsiteX3" fmla="*/ 653979 w 1300480"/>
                <a:gd name="connsiteY3" fmla="*/ 1301862 h 1300480"/>
                <a:gd name="connsiteX4" fmla="*/ 653898 w 1300480"/>
                <a:gd name="connsiteY4" fmla="*/ 1301862 h 1300480"/>
                <a:gd name="connsiteX5" fmla="*/ 6096 w 1300480"/>
                <a:gd name="connsiteY5" fmla="*/ 654060 h 1300480"/>
                <a:gd name="connsiteX6" fmla="*/ 6096 w 1300480"/>
                <a:gd name="connsiteY6" fmla="*/ 654060 h 1300480"/>
                <a:gd name="connsiteX7" fmla="*/ 653898 w 1300480"/>
                <a:gd name="connsiteY7" fmla="*/ 1091184 h 1300480"/>
                <a:gd name="connsiteX8" fmla="*/ 1091265 w 1300480"/>
                <a:gd name="connsiteY8" fmla="*/ 653979 h 1300480"/>
                <a:gd name="connsiteX9" fmla="*/ 654060 w 1300480"/>
                <a:gd name="connsiteY9" fmla="*/ 216611 h 1300480"/>
                <a:gd name="connsiteX10" fmla="*/ 216692 w 1300480"/>
                <a:gd name="connsiteY10" fmla="*/ 653816 h 1300480"/>
                <a:gd name="connsiteX11" fmla="*/ 216692 w 1300480"/>
                <a:gd name="connsiteY11" fmla="*/ 653979 h 1300480"/>
                <a:gd name="connsiteX12" fmla="*/ 653898 w 1300480"/>
                <a:gd name="connsiteY12" fmla="*/ 1091184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0480" h="1300480">
                  <a:moveTo>
                    <a:pt x="6096" y="653979"/>
                  </a:moveTo>
                  <a:cubicBezTo>
                    <a:pt x="6096" y="296184"/>
                    <a:pt x="296184" y="6096"/>
                    <a:pt x="653979" y="6096"/>
                  </a:cubicBezTo>
                  <a:cubicBezTo>
                    <a:pt x="1011773" y="6096"/>
                    <a:pt x="1301862" y="296184"/>
                    <a:pt x="1301862" y="653979"/>
                  </a:cubicBezTo>
                  <a:cubicBezTo>
                    <a:pt x="1301862" y="1011773"/>
                    <a:pt x="1011773" y="1301862"/>
                    <a:pt x="653979" y="1301862"/>
                  </a:cubicBezTo>
                  <a:lnTo>
                    <a:pt x="653898" y="1301862"/>
                  </a:lnTo>
                  <a:cubicBezTo>
                    <a:pt x="296103" y="1301862"/>
                    <a:pt x="6096" y="1011855"/>
                    <a:pt x="6096" y="654060"/>
                  </a:cubicBezTo>
                  <a:lnTo>
                    <a:pt x="6096" y="654060"/>
                  </a:lnTo>
                  <a:moveTo>
                    <a:pt x="653898" y="1091184"/>
                  </a:moveTo>
                  <a:cubicBezTo>
                    <a:pt x="895380" y="1091184"/>
                    <a:pt x="1091184" y="895462"/>
                    <a:pt x="1091265" y="653979"/>
                  </a:cubicBezTo>
                  <a:cubicBezTo>
                    <a:pt x="1091265" y="412496"/>
                    <a:pt x="895543" y="216692"/>
                    <a:pt x="654060" y="216611"/>
                  </a:cubicBezTo>
                  <a:cubicBezTo>
                    <a:pt x="412577" y="216611"/>
                    <a:pt x="216774" y="412333"/>
                    <a:pt x="216692" y="653816"/>
                  </a:cubicBezTo>
                  <a:lnTo>
                    <a:pt x="216692" y="653979"/>
                  </a:lnTo>
                  <a:cubicBezTo>
                    <a:pt x="216692" y="895462"/>
                    <a:pt x="412415" y="1091184"/>
                    <a:pt x="653898" y="109118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34980DE0-E7A9-6BEE-B3FB-3640C55F95D0}"/>
                </a:ext>
              </a:extLst>
            </p:cNvPr>
            <p:cNvSpPr/>
            <p:nvPr/>
          </p:nvSpPr>
          <p:spPr>
            <a:xfrm>
              <a:off x="1151981" y="2793797"/>
              <a:ext cx="219456" cy="1267968"/>
            </a:xfrm>
            <a:custGeom>
              <a:avLst/>
              <a:gdLst>
                <a:gd name="connsiteX0" fmla="*/ 216367 w 219456"/>
                <a:gd name="connsiteY0" fmla="*/ 6096 h 1267968"/>
                <a:gd name="connsiteX1" fmla="*/ 216367 w 219456"/>
                <a:gd name="connsiteY1" fmla="*/ 6096 h 1267968"/>
                <a:gd name="connsiteX2" fmla="*/ 216367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367 w 219456"/>
                <a:gd name="connsiteY5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456" h="1267968">
                  <a:moveTo>
                    <a:pt x="216367" y="6096"/>
                  </a:moveTo>
                  <a:lnTo>
                    <a:pt x="216367" y="6096"/>
                  </a:lnTo>
                  <a:lnTo>
                    <a:pt x="216367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218" y="6177"/>
                    <a:pt x="216367" y="609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5153945A-12C9-27A4-92B2-8887619E475F}"/>
                </a:ext>
              </a:extLst>
            </p:cNvPr>
            <p:cNvSpPr/>
            <p:nvPr/>
          </p:nvSpPr>
          <p:spPr>
            <a:xfrm>
              <a:off x="9373128" y="2793797"/>
              <a:ext cx="219456" cy="1267968"/>
            </a:xfrm>
            <a:custGeom>
              <a:avLst/>
              <a:gdLst>
                <a:gd name="connsiteX0" fmla="*/ 216368 w 219456"/>
                <a:gd name="connsiteY0" fmla="*/ 6096 h 1267968"/>
                <a:gd name="connsiteX1" fmla="*/ 216368 w 219456"/>
                <a:gd name="connsiteY1" fmla="*/ 6096 h 1267968"/>
                <a:gd name="connsiteX2" fmla="*/ 216368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287 w 219456"/>
                <a:gd name="connsiteY5" fmla="*/ 6096 h 1267968"/>
                <a:gd name="connsiteX6" fmla="*/ 216368 w 219456"/>
                <a:gd name="connsiteY6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56" h="1267968">
                  <a:moveTo>
                    <a:pt x="216368" y="6096"/>
                  </a:moveTo>
                  <a:lnTo>
                    <a:pt x="216368" y="6096"/>
                  </a:lnTo>
                  <a:lnTo>
                    <a:pt x="216368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138" y="6177"/>
                    <a:pt x="216287" y="6096"/>
                  </a:cubicBezTo>
                  <a:lnTo>
                    <a:pt x="216368" y="6096"/>
                  </a:ln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A84B3CBE-7163-4578-F6E0-A70B313B6274}"/>
                </a:ext>
              </a:extLst>
            </p:cNvPr>
            <p:cNvSpPr/>
            <p:nvPr/>
          </p:nvSpPr>
          <p:spPr>
            <a:xfrm>
              <a:off x="8111012" y="2793878"/>
              <a:ext cx="1056640" cy="1267968"/>
            </a:xfrm>
            <a:custGeom>
              <a:avLst/>
              <a:gdLst>
                <a:gd name="connsiteX0" fmla="*/ 74046 w 1056640"/>
                <a:gd name="connsiteY0" fmla="*/ 6096 h 1267968"/>
                <a:gd name="connsiteX1" fmla="*/ 6096 w 1056640"/>
                <a:gd name="connsiteY1" fmla="*/ 216367 h 1267968"/>
                <a:gd name="connsiteX2" fmla="*/ 426802 w 1056640"/>
                <a:gd name="connsiteY2" fmla="*/ 216367 h 1267968"/>
                <a:gd name="connsiteX3" fmla="*/ 426802 w 1056640"/>
                <a:gd name="connsiteY3" fmla="*/ 1268131 h 1267968"/>
                <a:gd name="connsiteX4" fmla="*/ 637155 w 1056640"/>
                <a:gd name="connsiteY4" fmla="*/ 1268131 h 1267968"/>
                <a:gd name="connsiteX5" fmla="*/ 637155 w 1056640"/>
                <a:gd name="connsiteY5" fmla="*/ 216367 h 1267968"/>
                <a:gd name="connsiteX6" fmla="*/ 847507 w 1056640"/>
                <a:gd name="connsiteY6" fmla="*/ 216367 h 1267968"/>
                <a:gd name="connsiteX7" fmla="*/ 1057860 w 1056640"/>
                <a:gd name="connsiteY7" fmla="*/ 6096 h 1267968"/>
                <a:gd name="connsiteX8" fmla="*/ 74046 w 1056640"/>
                <a:gd name="connsiteY8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6640" h="1267968">
                  <a:moveTo>
                    <a:pt x="74046" y="6096"/>
                  </a:moveTo>
                  <a:lnTo>
                    <a:pt x="6096" y="216367"/>
                  </a:lnTo>
                  <a:lnTo>
                    <a:pt x="426802" y="216367"/>
                  </a:lnTo>
                  <a:lnTo>
                    <a:pt x="426802" y="1268131"/>
                  </a:lnTo>
                  <a:lnTo>
                    <a:pt x="637155" y="1268131"/>
                  </a:lnTo>
                  <a:lnTo>
                    <a:pt x="637155" y="216367"/>
                  </a:lnTo>
                  <a:lnTo>
                    <a:pt x="847507" y="216367"/>
                  </a:lnTo>
                  <a:cubicBezTo>
                    <a:pt x="963656" y="216367"/>
                    <a:pt x="1057779" y="122245"/>
                    <a:pt x="1057860" y="6096"/>
                  </a:cubicBezTo>
                  <a:lnTo>
                    <a:pt x="74046" y="609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E1D3935B-3E8A-DE90-4CF3-1387E587A596}"/>
                </a:ext>
              </a:extLst>
            </p:cNvPr>
            <p:cNvSpPr/>
            <p:nvPr/>
          </p:nvSpPr>
          <p:spPr>
            <a:xfrm>
              <a:off x="1602108" y="2793797"/>
              <a:ext cx="845312" cy="1267968"/>
            </a:xfrm>
            <a:custGeom>
              <a:avLst/>
              <a:gdLst>
                <a:gd name="connsiteX0" fmla="*/ 216288 w 845312"/>
                <a:gd name="connsiteY0" fmla="*/ 1057859 h 1267968"/>
                <a:gd name="connsiteX1" fmla="*/ 216288 w 845312"/>
                <a:gd name="connsiteY1" fmla="*/ 6096 h 1267968"/>
                <a:gd name="connsiteX2" fmla="*/ 6098 w 845312"/>
                <a:gd name="connsiteY2" fmla="*/ 6096 h 1267968"/>
                <a:gd name="connsiteX3" fmla="*/ 6098 w 845312"/>
                <a:gd name="connsiteY3" fmla="*/ 1057859 h 1267968"/>
                <a:gd name="connsiteX4" fmla="*/ 6098 w 845312"/>
                <a:gd name="connsiteY4" fmla="*/ 1057859 h 1267968"/>
                <a:gd name="connsiteX5" fmla="*/ 14226 w 845312"/>
                <a:gd name="connsiteY5" fmla="*/ 1116706 h 1267968"/>
                <a:gd name="connsiteX6" fmla="*/ 15201 w 845312"/>
                <a:gd name="connsiteY6" fmla="*/ 1120364 h 1267968"/>
                <a:gd name="connsiteX7" fmla="*/ 17071 w 845312"/>
                <a:gd name="connsiteY7" fmla="*/ 1125566 h 1267968"/>
                <a:gd name="connsiteX8" fmla="*/ 22598 w 845312"/>
                <a:gd name="connsiteY8" fmla="*/ 1140358 h 1267968"/>
                <a:gd name="connsiteX9" fmla="*/ 52021 w 845312"/>
                <a:gd name="connsiteY9" fmla="*/ 1189126 h 1267968"/>
                <a:gd name="connsiteX10" fmla="*/ 124685 w 845312"/>
                <a:gd name="connsiteY10" fmla="*/ 1246916 h 1267968"/>
                <a:gd name="connsiteX11" fmla="*/ 216125 w 845312"/>
                <a:gd name="connsiteY11" fmla="*/ 1268049 h 1267968"/>
                <a:gd name="connsiteX12" fmla="*/ 776957 w 845312"/>
                <a:gd name="connsiteY12" fmla="*/ 1268049 h 1267968"/>
                <a:gd name="connsiteX13" fmla="*/ 847021 w 845312"/>
                <a:gd name="connsiteY13" fmla="*/ 1057697 h 1267968"/>
                <a:gd name="connsiteX14" fmla="*/ 216288 w 845312"/>
                <a:gd name="connsiteY14" fmla="*/ 1057859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5312" h="1267968">
                  <a:moveTo>
                    <a:pt x="216288" y="1057859"/>
                  </a:moveTo>
                  <a:lnTo>
                    <a:pt x="216288" y="6096"/>
                  </a:lnTo>
                  <a:lnTo>
                    <a:pt x="6098" y="6096"/>
                  </a:lnTo>
                  <a:lnTo>
                    <a:pt x="6098" y="1057859"/>
                  </a:lnTo>
                  <a:lnTo>
                    <a:pt x="6098" y="1057859"/>
                  </a:lnTo>
                  <a:cubicBezTo>
                    <a:pt x="6017" y="1077773"/>
                    <a:pt x="8699" y="1097605"/>
                    <a:pt x="14226" y="1116706"/>
                  </a:cubicBezTo>
                  <a:cubicBezTo>
                    <a:pt x="14632" y="1117925"/>
                    <a:pt x="14795" y="1119226"/>
                    <a:pt x="15201" y="1120364"/>
                  </a:cubicBezTo>
                  <a:cubicBezTo>
                    <a:pt x="15608" y="1121502"/>
                    <a:pt x="16502" y="1123859"/>
                    <a:pt x="17071" y="1125566"/>
                  </a:cubicBezTo>
                  <a:cubicBezTo>
                    <a:pt x="18777" y="1130605"/>
                    <a:pt x="20566" y="1135563"/>
                    <a:pt x="22598" y="1140358"/>
                  </a:cubicBezTo>
                  <a:cubicBezTo>
                    <a:pt x="30157" y="1157915"/>
                    <a:pt x="40073" y="1174252"/>
                    <a:pt x="52021" y="1189126"/>
                  </a:cubicBezTo>
                  <a:cubicBezTo>
                    <a:pt x="71691" y="1213510"/>
                    <a:pt x="96481" y="1233262"/>
                    <a:pt x="124685" y="1246916"/>
                  </a:cubicBezTo>
                  <a:cubicBezTo>
                    <a:pt x="153215" y="1260734"/>
                    <a:pt x="184426" y="1267968"/>
                    <a:pt x="216125" y="1268049"/>
                  </a:cubicBezTo>
                  <a:lnTo>
                    <a:pt x="776957" y="1268049"/>
                  </a:lnTo>
                  <a:lnTo>
                    <a:pt x="847021" y="1057697"/>
                  </a:lnTo>
                  <a:lnTo>
                    <a:pt x="216288" y="105785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5E11B148-F542-867F-AF08-00463B26CF6F}"/>
                </a:ext>
              </a:extLst>
            </p:cNvPr>
            <p:cNvSpPr/>
            <p:nvPr/>
          </p:nvSpPr>
          <p:spPr>
            <a:xfrm>
              <a:off x="-6096" y="2794284"/>
              <a:ext cx="959104" cy="1267968"/>
            </a:xfrm>
            <a:custGeom>
              <a:avLst/>
              <a:gdLst>
                <a:gd name="connsiteX0" fmla="*/ 818815 w 959104"/>
                <a:gd name="connsiteY0" fmla="*/ 411764 h 1267968"/>
                <a:gd name="connsiteX1" fmla="*/ 818815 w 959104"/>
                <a:gd name="connsiteY1" fmla="*/ 285699 h 1267968"/>
                <a:gd name="connsiteX2" fmla="*/ 539130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367 w 959104"/>
                <a:gd name="connsiteY5" fmla="*/ 1267399 h 1267968"/>
                <a:gd name="connsiteX6" fmla="*/ 532140 w 959104"/>
                <a:gd name="connsiteY6" fmla="*/ 1267399 h 1267968"/>
                <a:gd name="connsiteX7" fmla="*/ 953821 w 959104"/>
                <a:gd name="connsiteY7" fmla="*/ 892861 h 1267968"/>
                <a:gd name="connsiteX8" fmla="*/ 603260 w 959104"/>
                <a:gd name="connsiteY8" fmla="*/ 530596 h 1267968"/>
                <a:gd name="connsiteX9" fmla="*/ 218562 w 959104"/>
                <a:gd name="connsiteY9" fmla="*/ 531490 h 1267968"/>
                <a:gd name="connsiteX10" fmla="*/ 424282 w 959104"/>
                <a:gd name="connsiteY10" fmla="*/ 737210 h 1267968"/>
                <a:gd name="connsiteX11" fmla="*/ 424932 w 959104"/>
                <a:gd name="connsiteY11" fmla="*/ 737210 h 1267968"/>
                <a:gd name="connsiteX12" fmla="*/ 585785 w 959104"/>
                <a:gd name="connsiteY12" fmla="*/ 737210 h 1267968"/>
                <a:gd name="connsiteX13" fmla="*/ 758261 w 959104"/>
                <a:gd name="connsiteY13" fmla="*/ 889203 h 1267968"/>
                <a:gd name="connsiteX14" fmla="*/ 606268 w 959104"/>
                <a:gd name="connsiteY14" fmla="*/ 1061679 h 1267968"/>
                <a:gd name="connsiteX15" fmla="*/ 585704 w 959104"/>
                <a:gd name="connsiteY15" fmla="*/ 1061679 h 1267968"/>
                <a:gd name="connsiteX16" fmla="*/ 216530 w 959104"/>
                <a:gd name="connsiteY16" fmla="*/ 1061679 h 1267968"/>
                <a:gd name="connsiteX17" fmla="*/ 216530 w 959104"/>
                <a:gd name="connsiteY17" fmla="*/ 211653 h 1267968"/>
                <a:gd name="connsiteX18" fmla="*/ 467685 w 959104"/>
                <a:gd name="connsiteY18" fmla="*/ 211653 h 1267968"/>
                <a:gd name="connsiteX19" fmla="*/ 612689 w 959104"/>
                <a:gd name="connsiteY19" fmla="*/ 356575 h 1267968"/>
                <a:gd name="connsiteX20" fmla="*/ 612689 w 959104"/>
                <a:gd name="connsiteY20" fmla="*/ 530352 h 1267968"/>
                <a:gd name="connsiteX21" fmla="*/ 818815 w 959104"/>
                <a:gd name="connsiteY21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9104" h="1267968">
                  <a:moveTo>
                    <a:pt x="818815" y="411764"/>
                  </a:moveTo>
                  <a:lnTo>
                    <a:pt x="818815" y="285699"/>
                  </a:lnTo>
                  <a:cubicBezTo>
                    <a:pt x="818815" y="131267"/>
                    <a:pt x="693562" y="6096"/>
                    <a:pt x="539130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18" y="1267318"/>
                    <a:pt x="216367" y="1267399"/>
                  </a:cubicBezTo>
                  <a:lnTo>
                    <a:pt x="532140" y="1267399"/>
                  </a:lnTo>
                  <a:cubicBezTo>
                    <a:pt x="807436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260" y="530596"/>
                  </a:cubicBezTo>
                  <a:lnTo>
                    <a:pt x="218562" y="531490"/>
                  </a:lnTo>
                  <a:cubicBezTo>
                    <a:pt x="218562" y="645119"/>
                    <a:pt x="310652" y="737210"/>
                    <a:pt x="424282" y="737210"/>
                  </a:cubicBezTo>
                  <a:cubicBezTo>
                    <a:pt x="424525" y="737210"/>
                    <a:pt x="424688" y="737210"/>
                    <a:pt x="424932" y="737210"/>
                  </a:cubicBezTo>
                  <a:lnTo>
                    <a:pt x="585785" y="737210"/>
                  </a:lnTo>
                  <a:cubicBezTo>
                    <a:pt x="675356" y="731520"/>
                    <a:pt x="752653" y="799551"/>
                    <a:pt x="758261" y="889203"/>
                  </a:cubicBezTo>
                  <a:cubicBezTo>
                    <a:pt x="763951" y="978774"/>
                    <a:pt x="695919" y="1056071"/>
                    <a:pt x="606268" y="1061679"/>
                  </a:cubicBezTo>
                  <a:cubicBezTo>
                    <a:pt x="599440" y="1062086"/>
                    <a:pt x="592531" y="1062086"/>
                    <a:pt x="585704" y="1061679"/>
                  </a:cubicBezTo>
                  <a:lnTo>
                    <a:pt x="216530" y="1061679"/>
                  </a:lnTo>
                  <a:lnTo>
                    <a:pt x="216530" y="211653"/>
                  </a:lnTo>
                  <a:lnTo>
                    <a:pt x="467685" y="211653"/>
                  </a:lnTo>
                  <a:cubicBezTo>
                    <a:pt x="547014" y="213441"/>
                    <a:pt x="610901" y="277246"/>
                    <a:pt x="612689" y="356575"/>
                  </a:cubicBezTo>
                  <a:lnTo>
                    <a:pt x="612689" y="530352"/>
                  </a:lnTo>
                  <a:lnTo>
                    <a:pt x="818815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B5194EEA-7C7E-0C3F-B857-06990B562FF9}"/>
                </a:ext>
              </a:extLst>
            </p:cNvPr>
            <p:cNvSpPr/>
            <p:nvPr/>
          </p:nvSpPr>
          <p:spPr>
            <a:xfrm>
              <a:off x="2653792" y="2794284"/>
              <a:ext cx="959104" cy="1267968"/>
            </a:xfrm>
            <a:custGeom>
              <a:avLst/>
              <a:gdLst>
                <a:gd name="connsiteX0" fmla="*/ 818896 w 959104"/>
                <a:gd name="connsiteY0" fmla="*/ 411764 h 1267968"/>
                <a:gd name="connsiteX1" fmla="*/ 818896 w 959104"/>
                <a:gd name="connsiteY1" fmla="*/ 285699 h 1267968"/>
                <a:gd name="connsiteX2" fmla="*/ 539212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449 w 959104"/>
                <a:gd name="connsiteY5" fmla="*/ 1267399 h 1267968"/>
                <a:gd name="connsiteX6" fmla="*/ 532222 w 959104"/>
                <a:gd name="connsiteY6" fmla="*/ 1267399 h 1267968"/>
                <a:gd name="connsiteX7" fmla="*/ 953821 w 959104"/>
                <a:gd name="connsiteY7" fmla="*/ 892861 h 1267968"/>
                <a:gd name="connsiteX8" fmla="*/ 603342 w 959104"/>
                <a:gd name="connsiteY8" fmla="*/ 530596 h 1267968"/>
                <a:gd name="connsiteX9" fmla="*/ 218643 w 959104"/>
                <a:gd name="connsiteY9" fmla="*/ 531490 h 1267968"/>
                <a:gd name="connsiteX10" fmla="*/ 424363 w 959104"/>
                <a:gd name="connsiteY10" fmla="*/ 737210 h 1267968"/>
                <a:gd name="connsiteX11" fmla="*/ 424932 w 959104"/>
                <a:gd name="connsiteY11" fmla="*/ 737210 h 1267968"/>
                <a:gd name="connsiteX12" fmla="*/ 585866 w 959104"/>
                <a:gd name="connsiteY12" fmla="*/ 737210 h 1267968"/>
                <a:gd name="connsiteX13" fmla="*/ 737860 w 959104"/>
                <a:gd name="connsiteY13" fmla="*/ 909686 h 1267968"/>
                <a:gd name="connsiteX14" fmla="*/ 585866 w 959104"/>
                <a:gd name="connsiteY14" fmla="*/ 1061679 h 1267968"/>
                <a:gd name="connsiteX15" fmla="*/ 216611 w 959104"/>
                <a:gd name="connsiteY15" fmla="*/ 1061679 h 1267968"/>
                <a:gd name="connsiteX16" fmla="*/ 216611 w 959104"/>
                <a:gd name="connsiteY16" fmla="*/ 211653 h 1267968"/>
                <a:gd name="connsiteX17" fmla="*/ 467766 w 959104"/>
                <a:gd name="connsiteY17" fmla="*/ 211653 h 1267968"/>
                <a:gd name="connsiteX18" fmla="*/ 612770 w 959104"/>
                <a:gd name="connsiteY18" fmla="*/ 356575 h 1267968"/>
                <a:gd name="connsiteX19" fmla="*/ 612770 w 959104"/>
                <a:gd name="connsiteY19" fmla="*/ 530352 h 1267968"/>
                <a:gd name="connsiteX20" fmla="*/ 818896 w 959104"/>
                <a:gd name="connsiteY20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9104" h="1267968">
                  <a:moveTo>
                    <a:pt x="818896" y="411764"/>
                  </a:moveTo>
                  <a:lnTo>
                    <a:pt x="818896" y="285699"/>
                  </a:lnTo>
                  <a:cubicBezTo>
                    <a:pt x="818896" y="131267"/>
                    <a:pt x="693644" y="6096"/>
                    <a:pt x="539212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99" y="1267399"/>
                    <a:pt x="216449" y="1267399"/>
                  </a:cubicBezTo>
                  <a:lnTo>
                    <a:pt x="532222" y="1267399"/>
                  </a:lnTo>
                  <a:cubicBezTo>
                    <a:pt x="807517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342" y="530596"/>
                  </a:cubicBezTo>
                  <a:lnTo>
                    <a:pt x="218643" y="531490"/>
                  </a:lnTo>
                  <a:cubicBezTo>
                    <a:pt x="218643" y="645119"/>
                    <a:pt x="310734" y="737210"/>
                    <a:pt x="424363" y="737210"/>
                  </a:cubicBezTo>
                  <a:cubicBezTo>
                    <a:pt x="424526" y="737210"/>
                    <a:pt x="424769" y="737210"/>
                    <a:pt x="424932" y="737210"/>
                  </a:cubicBezTo>
                  <a:lnTo>
                    <a:pt x="585866" y="737210"/>
                  </a:lnTo>
                  <a:cubicBezTo>
                    <a:pt x="675437" y="742899"/>
                    <a:pt x="743468" y="820115"/>
                    <a:pt x="737860" y="909686"/>
                  </a:cubicBezTo>
                  <a:cubicBezTo>
                    <a:pt x="732658" y="991372"/>
                    <a:pt x="667553" y="1056477"/>
                    <a:pt x="585866" y="1061679"/>
                  </a:cubicBezTo>
                  <a:lnTo>
                    <a:pt x="216611" y="1061679"/>
                  </a:lnTo>
                  <a:lnTo>
                    <a:pt x="216611" y="211653"/>
                  </a:lnTo>
                  <a:lnTo>
                    <a:pt x="467766" y="211653"/>
                  </a:lnTo>
                  <a:cubicBezTo>
                    <a:pt x="547096" y="213441"/>
                    <a:pt x="610982" y="277246"/>
                    <a:pt x="612770" y="356575"/>
                  </a:cubicBezTo>
                  <a:lnTo>
                    <a:pt x="612770" y="530352"/>
                  </a:lnTo>
                  <a:lnTo>
                    <a:pt x="818896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A2818545-FB43-3AC1-1058-E7E6FC3335CB}"/>
                </a:ext>
              </a:extLst>
            </p:cNvPr>
            <p:cNvSpPr/>
            <p:nvPr/>
          </p:nvSpPr>
          <p:spPr>
            <a:xfrm>
              <a:off x="5297343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ED28BEBC-93DE-D05D-352A-2C21B637D3AA}"/>
                </a:ext>
              </a:extLst>
            </p:cNvPr>
            <p:cNvSpPr/>
            <p:nvPr/>
          </p:nvSpPr>
          <p:spPr>
            <a:xfrm>
              <a:off x="5507695" y="2793634"/>
              <a:ext cx="487680" cy="1267968"/>
            </a:xfrm>
            <a:custGeom>
              <a:avLst/>
              <a:gdLst>
                <a:gd name="connsiteX0" fmla="*/ 426557 w 487680"/>
                <a:gd name="connsiteY0" fmla="*/ 1268375 h 1267968"/>
                <a:gd name="connsiteX1" fmla="*/ 485323 w 487680"/>
                <a:gd name="connsiteY1" fmla="*/ 1268375 h 1267968"/>
                <a:gd name="connsiteX2" fmla="*/ 248067 w 487680"/>
                <a:gd name="connsiteY2" fmla="*/ 154838 h 1267968"/>
                <a:gd name="connsiteX3" fmla="*/ 64861 w 487680"/>
                <a:gd name="connsiteY3" fmla="*/ 6096 h 1267968"/>
                <a:gd name="connsiteX4" fmla="*/ 6096 w 487680"/>
                <a:gd name="connsiteY4" fmla="*/ 6096 h 1267968"/>
                <a:gd name="connsiteX5" fmla="*/ 243352 w 487680"/>
                <a:gd name="connsiteY5" fmla="*/ 1119632 h 1267968"/>
                <a:gd name="connsiteX6" fmla="*/ 426557 w 487680"/>
                <a:gd name="connsiteY6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680" h="1267968">
                  <a:moveTo>
                    <a:pt x="426557" y="1268375"/>
                  </a:moveTo>
                  <a:lnTo>
                    <a:pt x="485323" y="1268375"/>
                  </a:lnTo>
                  <a:lnTo>
                    <a:pt x="248067" y="154838"/>
                  </a:lnTo>
                  <a:cubicBezTo>
                    <a:pt x="229535" y="68356"/>
                    <a:pt x="153294" y="6421"/>
                    <a:pt x="64861" y="6096"/>
                  </a:cubicBezTo>
                  <a:lnTo>
                    <a:pt x="6096" y="6096"/>
                  </a:lnTo>
                  <a:lnTo>
                    <a:pt x="243352" y="1119632"/>
                  </a:lnTo>
                  <a:cubicBezTo>
                    <a:pt x="261803" y="1206114"/>
                    <a:pt x="338125" y="1267887"/>
                    <a:pt x="426557" y="126796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5BF59A1E-F04D-5856-2E34-5FCF59C960F3}"/>
                </a:ext>
              </a:extLst>
            </p:cNvPr>
            <p:cNvSpPr/>
            <p:nvPr/>
          </p:nvSpPr>
          <p:spPr>
            <a:xfrm>
              <a:off x="5986922" y="2794284"/>
              <a:ext cx="487680" cy="1267968"/>
            </a:xfrm>
            <a:custGeom>
              <a:avLst/>
              <a:gdLst>
                <a:gd name="connsiteX0" fmla="*/ 243271 w 487680"/>
                <a:gd name="connsiteY0" fmla="*/ 154595 h 1267968"/>
                <a:gd name="connsiteX1" fmla="*/ 6096 w 487680"/>
                <a:gd name="connsiteY1" fmla="*/ 1268131 h 1267968"/>
                <a:gd name="connsiteX2" fmla="*/ 216367 w 487680"/>
                <a:gd name="connsiteY2" fmla="*/ 1268131 h 1267968"/>
                <a:gd name="connsiteX3" fmla="*/ 485323 w 487680"/>
                <a:gd name="connsiteY3" fmla="*/ 6096 h 1267968"/>
                <a:gd name="connsiteX4" fmla="*/ 426557 w 487680"/>
                <a:gd name="connsiteY4" fmla="*/ 6096 h 1267968"/>
                <a:gd name="connsiteX5" fmla="*/ 243271 w 487680"/>
                <a:gd name="connsiteY5" fmla="*/ 155001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680" h="1267968">
                  <a:moveTo>
                    <a:pt x="243271" y="154595"/>
                  </a:moveTo>
                  <a:lnTo>
                    <a:pt x="6096" y="1268131"/>
                  </a:lnTo>
                  <a:lnTo>
                    <a:pt x="216367" y="1268131"/>
                  </a:lnTo>
                  <a:lnTo>
                    <a:pt x="485323" y="6096"/>
                  </a:lnTo>
                  <a:lnTo>
                    <a:pt x="426557" y="6096"/>
                  </a:lnTo>
                  <a:cubicBezTo>
                    <a:pt x="338043" y="6421"/>
                    <a:pt x="261722" y="68438"/>
                    <a:pt x="243271" y="1550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9AC02382-9C7C-80B9-9087-A770ADFF68FF}"/>
                </a:ext>
              </a:extLst>
            </p:cNvPr>
            <p:cNvSpPr/>
            <p:nvPr/>
          </p:nvSpPr>
          <p:spPr>
            <a:xfrm>
              <a:off x="6466149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B3540111-CC01-1834-E26E-131A9333A25D}"/>
                </a:ext>
              </a:extLst>
            </p:cNvPr>
            <p:cNvSpPr/>
            <p:nvPr/>
          </p:nvSpPr>
          <p:spPr>
            <a:xfrm>
              <a:off x="9815617" y="2776728"/>
              <a:ext cx="950976" cy="1300480"/>
            </a:xfrm>
            <a:custGeom>
              <a:avLst/>
              <a:gdLst>
                <a:gd name="connsiteX0" fmla="*/ 889935 w 950976"/>
                <a:gd name="connsiteY0" fmla="*/ 286350 h 1300480"/>
                <a:gd name="connsiteX1" fmla="*/ 285618 w 950976"/>
                <a:gd name="connsiteY1" fmla="*/ 417779 h 1300480"/>
                <a:gd name="connsiteX2" fmla="*/ 417047 w 950976"/>
                <a:gd name="connsiteY2" fmla="*/ 1022096 h 1300480"/>
                <a:gd name="connsiteX3" fmla="*/ 653410 w 950976"/>
                <a:gd name="connsiteY3" fmla="*/ 1091509 h 1300480"/>
                <a:gd name="connsiteX4" fmla="*/ 927242 w 950976"/>
                <a:gd name="connsiteY4" fmla="*/ 997712 h 1300480"/>
                <a:gd name="connsiteX5" fmla="*/ 927242 w 950976"/>
                <a:gd name="connsiteY5" fmla="*/ 1240170 h 1300480"/>
                <a:gd name="connsiteX6" fmla="*/ 653736 w 950976"/>
                <a:gd name="connsiteY6" fmla="*/ 1301862 h 1300480"/>
                <a:gd name="connsiteX7" fmla="*/ 6096 w 950976"/>
                <a:gd name="connsiteY7" fmla="*/ 653735 h 1300480"/>
                <a:gd name="connsiteX8" fmla="*/ 654304 w 950976"/>
                <a:gd name="connsiteY8" fmla="*/ 6096 h 1300480"/>
                <a:gd name="connsiteX9" fmla="*/ 948050 w 950976"/>
                <a:gd name="connsiteY9" fmla="*/ 76647 h 1300480"/>
                <a:gd name="connsiteX10" fmla="*/ 889935 w 950976"/>
                <a:gd name="connsiteY10" fmla="*/ 28635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0976" h="1300480">
                  <a:moveTo>
                    <a:pt x="889935" y="286350"/>
                  </a:moveTo>
                  <a:cubicBezTo>
                    <a:pt x="686735" y="155814"/>
                    <a:pt x="416235" y="214661"/>
                    <a:pt x="285618" y="417779"/>
                  </a:cubicBezTo>
                  <a:cubicBezTo>
                    <a:pt x="155082" y="620979"/>
                    <a:pt x="213929" y="891479"/>
                    <a:pt x="417047" y="1022096"/>
                  </a:cubicBezTo>
                  <a:cubicBezTo>
                    <a:pt x="487599" y="1067369"/>
                    <a:pt x="569610" y="1091509"/>
                    <a:pt x="653410" y="1091509"/>
                  </a:cubicBezTo>
                  <a:cubicBezTo>
                    <a:pt x="752571" y="1091753"/>
                    <a:pt x="849051" y="1058753"/>
                    <a:pt x="927242" y="997712"/>
                  </a:cubicBezTo>
                  <a:lnTo>
                    <a:pt x="927242" y="1240170"/>
                  </a:lnTo>
                  <a:cubicBezTo>
                    <a:pt x="841817" y="1280892"/>
                    <a:pt x="748345" y="1302024"/>
                    <a:pt x="653736" y="1301862"/>
                  </a:cubicBezTo>
                  <a:cubicBezTo>
                    <a:pt x="295941" y="1301699"/>
                    <a:pt x="5933" y="1011530"/>
                    <a:pt x="6096" y="653735"/>
                  </a:cubicBezTo>
                  <a:cubicBezTo>
                    <a:pt x="6259" y="295941"/>
                    <a:pt x="296428" y="5934"/>
                    <a:pt x="654304" y="6096"/>
                  </a:cubicBezTo>
                  <a:cubicBezTo>
                    <a:pt x="756391" y="6096"/>
                    <a:pt x="857097" y="30318"/>
                    <a:pt x="948050" y="76647"/>
                  </a:cubicBezTo>
                  <a:lnTo>
                    <a:pt x="889935" y="2863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2C0482CF-A731-5B5E-59A6-F143C5F4F25E}"/>
                </a:ext>
              </a:extLst>
            </p:cNvPr>
            <p:cNvSpPr/>
            <p:nvPr/>
          </p:nvSpPr>
          <p:spPr>
            <a:xfrm>
              <a:off x="6886773" y="2794041"/>
              <a:ext cx="1276096" cy="1267968"/>
            </a:xfrm>
            <a:custGeom>
              <a:avLst/>
              <a:gdLst>
                <a:gd name="connsiteX0" fmla="*/ 1060135 w 1276096"/>
                <a:gd name="connsiteY0" fmla="*/ 1267968 h 1267968"/>
                <a:gd name="connsiteX1" fmla="*/ 1273007 w 1276096"/>
                <a:gd name="connsiteY1" fmla="*/ 1267968 h 1267968"/>
                <a:gd name="connsiteX2" fmla="*/ 900501 w 1276096"/>
                <a:gd name="connsiteY2" fmla="*/ 149962 h 1267968"/>
                <a:gd name="connsiteX3" fmla="*/ 700959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8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1 w 1276096"/>
                <a:gd name="connsiteY12" fmla="*/ 6096 h 1267968"/>
                <a:gd name="connsiteX13" fmla="*/ 1060135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135" y="1267968"/>
                  </a:moveTo>
                  <a:lnTo>
                    <a:pt x="1273007" y="1267968"/>
                  </a:lnTo>
                  <a:lnTo>
                    <a:pt x="900501" y="149962"/>
                  </a:lnTo>
                  <a:cubicBezTo>
                    <a:pt x="871891" y="64049"/>
                    <a:pt x="791505" y="6096"/>
                    <a:pt x="700959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8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1" y="6096"/>
                  </a:lnTo>
                  <a:lnTo>
                    <a:pt x="1060135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29D2A654-760F-76ED-2643-BF95A829A7D0}"/>
                </a:ext>
              </a:extLst>
            </p:cNvPr>
            <p:cNvSpPr/>
            <p:nvPr/>
          </p:nvSpPr>
          <p:spPr>
            <a:xfrm>
              <a:off x="10918749" y="2794041"/>
              <a:ext cx="1276096" cy="1267968"/>
            </a:xfrm>
            <a:custGeom>
              <a:avLst/>
              <a:gdLst>
                <a:gd name="connsiteX0" fmla="*/ 1060380 w 1276096"/>
                <a:gd name="connsiteY0" fmla="*/ 1267968 h 1267968"/>
                <a:gd name="connsiteX1" fmla="*/ 1273251 w 1276096"/>
                <a:gd name="connsiteY1" fmla="*/ 1267968 h 1267968"/>
                <a:gd name="connsiteX2" fmla="*/ 900420 w 1276096"/>
                <a:gd name="connsiteY2" fmla="*/ 149962 h 1267968"/>
                <a:gd name="connsiteX3" fmla="*/ 700877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9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2 w 1276096"/>
                <a:gd name="connsiteY12" fmla="*/ 6096 h 1267968"/>
                <a:gd name="connsiteX13" fmla="*/ 1060380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380" y="1267968"/>
                  </a:moveTo>
                  <a:lnTo>
                    <a:pt x="1273251" y="1267968"/>
                  </a:lnTo>
                  <a:lnTo>
                    <a:pt x="900420" y="149962"/>
                  </a:lnTo>
                  <a:cubicBezTo>
                    <a:pt x="871809" y="64049"/>
                    <a:pt x="791423" y="6096"/>
                    <a:pt x="700877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9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2" y="6096"/>
                  </a:lnTo>
                  <a:lnTo>
                    <a:pt x="1060380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49459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6" grpId="0"/>
      <p:bldP spid="6" grpId="1"/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0DBA9C64-637C-E8AA-7625-C347823F5C6F}"/>
              </a:ext>
            </a:extLst>
          </p:cNvPr>
          <p:cNvSpPr/>
          <p:nvPr userDrawn="1"/>
        </p:nvSpPr>
        <p:spPr>
          <a:xfrm>
            <a:off x="-43340" y="0"/>
            <a:ext cx="4076700" cy="6858000"/>
          </a:xfrm>
          <a:prstGeom prst="rect">
            <a:avLst/>
          </a:prstGeom>
          <a:solidFill>
            <a:srgbClr val="184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9BBF854F-F9A1-9B47-6C3C-57DC33071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3416" t="42362" r="17906" b="14003"/>
          <a:stretch>
            <a:fillRect/>
          </a:stretch>
        </p:blipFill>
        <p:spPr>
          <a:xfrm>
            <a:off x="-43465" y="-42423"/>
            <a:ext cx="2226226" cy="3387299"/>
          </a:xfrm>
          <a:prstGeom prst="rect">
            <a:avLst/>
          </a:prstGeom>
        </p:spPr>
      </p:pic>
      <p:sp>
        <p:nvSpPr>
          <p:cNvPr id="29" name="Marcador de Posição do Texto 28">
            <a:extLst>
              <a:ext uri="{FF2B5EF4-FFF2-40B4-BE49-F238E27FC236}">
                <a16:creationId xmlns:a16="http://schemas.microsoft.com/office/drawing/2014/main" id="{F3938C01-72D5-2EFC-781E-BC19071F3FE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115301" y="3700119"/>
            <a:ext cx="3796615" cy="357068"/>
          </a:xfrm>
          <a:custGeom>
            <a:avLst/>
            <a:gdLst>
              <a:gd name="connsiteX0" fmla="*/ 3086099 w 3796615"/>
              <a:gd name="connsiteY0" fmla="*/ 0 h 357068"/>
              <a:gd name="connsiteX1" fmla="*/ 3086099 w 3796615"/>
              <a:gd name="connsiteY1" fmla="*/ 14 h 357068"/>
              <a:gd name="connsiteX2" fmla="*/ 3796615 w 3796615"/>
              <a:gd name="connsiteY2" fmla="*/ 14 h 357068"/>
              <a:gd name="connsiteX3" fmla="*/ 3331995 w 3796615"/>
              <a:gd name="connsiteY3" fmla="*/ 357068 h 357068"/>
              <a:gd name="connsiteX4" fmla="*/ 3331806 w 3796615"/>
              <a:gd name="connsiteY4" fmla="*/ 357068 h 357068"/>
              <a:gd name="connsiteX5" fmla="*/ 2944813 w 3796615"/>
              <a:gd name="connsiteY5" fmla="*/ 357068 h 357068"/>
              <a:gd name="connsiteX6" fmla="*/ 2944788 w 3796615"/>
              <a:gd name="connsiteY6" fmla="*/ 357009 h 357068"/>
              <a:gd name="connsiteX7" fmla="*/ 0 w 3796615"/>
              <a:gd name="connsiteY7" fmla="*/ 357047 h 357068"/>
              <a:gd name="connsiteX8" fmla="*/ 0 w 3796615"/>
              <a:gd name="connsiteY8" fmla="*/ 39 h 3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6615" h="357068">
                <a:moveTo>
                  <a:pt x="3086099" y="0"/>
                </a:moveTo>
                <a:lnTo>
                  <a:pt x="3086099" y="14"/>
                </a:lnTo>
                <a:lnTo>
                  <a:pt x="3796615" y="14"/>
                </a:lnTo>
                <a:cubicBezTo>
                  <a:pt x="3796615" y="197302"/>
                  <a:pt x="3588526" y="357068"/>
                  <a:pt x="3331995" y="357068"/>
                </a:cubicBezTo>
                <a:lnTo>
                  <a:pt x="3331806" y="357068"/>
                </a:lnTo>
                <a:lnTo>
                  <a:pt x="2944813" y="357068"/>
                </a:lnTo>
                <a:lnTo>
                  <a:pt x="2944788" y="357009"/>
                </a:lnTo>
                <a:lnTo>
                  <a:pt x="0" y="357047"/>
                </a:lnTo>
                <a:lnTo>
                  <a:pt x="0" y="39"/>
                </a:lnTo>
                <a:close/>
              </a:path>
            </a:pathLst>
          </a:custGeom>
          <a:solidFill>
            <a:srgbClr val="132153"/>
          </a:solidFill>
        </p:spPr>
        <p:txBody>
          <a:bodyPr wrap="square" lIns="324000" anchor="ctr">
            <a:noAutofit/>
          </a:bodyPr>
          <a:lstStyle>
            <a:lvl1pPr>
              <a:defRPr cap="all" baseline="0">
                <a:solidFill>
                  <a:srgbClr val="00FF94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409213DF-5CF8-CF27-40B0-80C8F48D39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9504" y="550508"/>
            <a:ext cx="7211591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8" name="Marcador de Posição do Texto 8">
            <a:extLst>
              <a:ext uri="{FF2B5EF4-FFF2-40B4-BE49-F238E27FC236}">
                <a16:creationId xmlns:a16="http://schemas.microsoft.com/office/drawing/2014/main" id="{09F418DC-E753-8771-22FE-4F33C88D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9084" y="1156317"/>
            <a:ext cx="7212136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CC0434EA-59DD-23B6-E848-F22CD1BB1487}"/>
              </a:ext>
            </a:extLst>
          </p:cNvPr>
          <p:cNvSpPr/>
          <p:nvPr userDrawn="1"/>
        </p:nvSpPr>
        <p:spPr>
          <a:xfrm>
            <a:off x="512761" y="1800226"/>
            <a:ext cx="7602539" cy="4638674"/>
          </a:xfrm>
          <a:custGeom>
            <a:avLst/>
            <a:gdLst>
              <a:gd name="connsiteX0" fmla="*/ 2220906 w 2220906"/>
              <a:gd name="connsiteY0" fmla="*/ 0 h 524519"/>
              <a:gd name="connsiteX1" fmla="*/ 2220906 w 2220906"/>
              <a:gd name="connsiteY1" fmla="*/ 524457 h 524519"/>
              <a:gd name="connsiteX2" fmla="*/ 0 w 2220906"/>
              <a:gd name="connsiteY2" fmla="*/ 524519 h 524519"/>
              <a:gd name="connsiteX3" fmla="*/ 0 w 2220906"/>
              <a:gd name="connsiteY3" fmla="*/ 62 h 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906" h="524519">
                <a:moveTo>
                  <a:pt x="2220906" y="0"/>
                </a:moveTo>
                <a:lnTo>
                  <a:pt x="2220906" y="524457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19" name="Marcador de Posição do Texto 10">
            <a:extLst>
              <a:ext uri="{FF2B5EF4-FFF2-40B4-BE49-F238E27FC236}">
                <a16:creationId xmlns:a16="http://schemas.microsoft.com/office/drawing/2014/main" id="{10963BB5-5DEE-64F2-83F4-81BB5F1E2A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52029" y="4127500"/>
            <a:ext cx="3563941" cy="1901225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27" name="Marcador de Posição da Tabela 23">
            <a:extLst>
              <a:ext uri="{FF2B5EF4-FFF2-40B4-BE49-F238E27FC236}">
                <a16:creationId xmlns:a16="http://schemas.microsoft.com/office/drawing/2014/main" id="{7C8079CC-709A-35F2-A5D6-73AE3758574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12761" y="1800226"/>
            <a:ext cx="7602539" cy="4610099"/>
          </a:xfrm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594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7" grpId="0"/>
      <p:bldP spid="7" grpId="1"/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1"/>
      <p:bldP spid="9" grpId="0" animBg="1"/>
      <p:bldP spid="9" grpId="1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7" grpId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Posição da Imagem 18">
            <a:extLst>
              <a:ext uri="{FF2B5EF4-FFF2-40B4-BE49-F238E27FC236}">
                <a16:creationId xmlns:a16="http://schemas.microsoft.com/office/drawing/2014/main" id="{477CEA91-A077-0540-0007-43044A8310F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3863" y="590550"/>
            <a:ext cx="11503025" cy="3413125"/>
          </a:xfrm>
          <a:custGeom>
            <a:avLst/>
            <a:gdLst>
              <a:gd name="connsiteX0" fmla="*/ 0 w 11503025"/>
              <a:gd name="connsiteY0" fmla="*/ 0 h 3413125"/>
              <a:gd name="connsiteX1" fmla="*/ 10987930 w 11503025"/>
              <a:gd name="connsiteY1" fmla="*/ 0 h 3413125"/>
              <a:gd name="connsiteX2" fmla="*/ 11071939 w 11503025"/>
              <a:gd name="connsiteY2" fmla="*/ 7410 h 3413125"/>
              <a:gd name="connsiteX3" fmla="*/ 11492979 w 11503025"/>
              <a:gd name="connsiteY3" fmla="*/ 417997 h 3413125"/>
              <a:gd name="connsiteX4" fmla="*/ 11503025 w 11503025"/>
              <a:gd name="connsiteY4" fmla="*/ 517654 h 3413125"/>
              <a:gd name="connsiteX5" fmla="*/ 11503025 w 11503025"/>
              <a:gd name="connsiteY5" fmla="*/ 3413125 h 3413125"/>
              <a:gd name="connsiteX6" fmla="*/ 0 w 11503025"/>
              <a:gd name="connsiteY6" fmla="*/ 3413125 h 3413125"/>
              <a:gd name="connsiteX7" fmla="*/ 0 w 11503025"/>
              <a:gd name="connsiteY7" fmla="*/ 1441450 h 3413125"/>
              <a:gd name="connsiteX8" fmla="*/ 0 w 11503025"/>
              <a:gd name="connsiteY8" fmla="*/ 523704 h 3413125"/>
              <a:gd name="connsiteX9" fmla="*/ 0 w 11503025"/>
              <a:gd name="connsiteY9" fmla="*/ 523681 h 3413125"/>
              <a:gd name="connsiteX10" fmla="*/ 0 w 11503025"/>
              <a:gd name="connsiteY10" fmla="*/ 17145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03025" h="3413125">
                <a:moveTo>
                  <a:pt x="0" y="0"/>
                </a:moveTo>
                <a:lnTo>
                  <a:pt x="10987930" y="0"/>
                </a:lnTo>
                <a:lnTo>
                  <a:pt x="11071939" y="7410"/>
                </a:lnTo>
                <a:cubicBezTo>
                  <a:pt x="11282861" y="45073"/>
                  <a:pt x="11450170" y="208799"/>
                  <a:pt x="11492979" y="417997"/>
                </a:cubicBezTo>
                <a:lnTo>
                  <a:pt x="11503025" y="517654"/>
                </a:lnTo>
                <a:lnTo>
                  <a:pt x="11503025" y="3413125"/>
                </a:lnTo>
                <a:lnTo>
                  <a:pt x="0" y="3413125"/>
                </a:lnTo>
                <a:lnTo>
                  <a:pt x="0" y="1441450"/>
                </a:lnTo>
                <a:lnTo>
                  <a:pt x="0" y="523704"/>
                </a:lnTo>
                <a:lnTo>
                  <a:pt x="0" y="523681"/>
                </a:lnTo>
                <a:lnTo>
                  <a:pt x="0" y="1714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PT"/>
          </a:p>
        </p:txBody>
      </p:sp>
      <p:sp>
        <p:nvSpPr>
          <p:cNvPr id="10" name="Título 6">
            <a:extLst>
              <a:ext uri="{FF2B5EF4-FFF2-40B4-BE49-F238E27FC236}">
                <a16:creationId xmlns:a16="http://schemas.microsoft.com/office/drawing/2014/main" id="{838E5536-F2D6-6DA7-E278-BCD80384733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3184" y="4528586"/>
            <a:ext cx="5784979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11" name="Marcador de Posição do Texto 8">
            <a:extLst>
              <a:ext uri="{FF2B5EF4-FFF2-40B4-BE49-F238E27FC236}">
                <a16:creationId xmlns:a16="http://schemas.microsoft.com/office/drawing/2014/main" id="{776B2614-5A54-18C2-9862-7529215284B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2764" y="5134395"/>
            <a:ext cx="5785416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12" name="Marcador de Posição do Texto 10">
            <a:extLst>
              <a:ext uri="{FF2B5EF4-FFF2-40B4-BE49-F238E27FC236}">
                <a16:creationId xmlns:a16="http://schemas.microsoft.com/office/drawing/2014/main" id="{036EC091-AB3E-F4F1-F7F9-FCE569E46AA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959600" y="5044923"/>
            <a:ext cx="4572000" cy="1579402"/>
          </a:xfrm>
        </p:spPr>
        <p:txBody>
          <a:bodyPr/>
          <a:lstStyle>
            <a:lvl1pPr>
              <a:defRPr/>
            </a:lvl1pPr>
            <a:lvl2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2945CC8F-DCA4-2037-1AB6-C447D27B45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888" t="61466" r="16313" b="12636"/>
          <a:stretch>
            <a:fillRect/>
          </a:stretch>
        </p:blipFill>
        <p:spPr>
          <a:xfrm rot="10800000">
            <a:off x="660400" y="4673913"/>
            <a:ext cx="5885263" cy="218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0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0" grpId="0"/>
      <p:bldP spid="10" grpId="1"/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8C1D97C5-4762-13DE-3C88-B5364FD1AE60}"/>
              </a:ext>
            </a:extLst>
          </p:cNvPr>
          <p:cNvSpPr/>
          <p:nvPr userDrawn="1"/>
        </p:nvSpPr>
        <p:spPr>
          <a:xfrm>
            <a:off x="7209322" y="0"/>
            <a:ext cx="4982678" cy="6858000"/>
          </a:xfrm>
          <a:prstGeom prst="rect">
            <a:avLst/>
          </a:prstGeom>
          <a:solidFill>
            <a:srgbClr val="184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ítulo 6">
            <a:extLst>
              <a:ext uri="{FF2B5EF4-FFF2-40B4-BE49-F238E27FC236}">
                <a16:creationId xmlns:a16="http://schemas.microsoft.com/office/drawing/2014/main" id="{DD0117F0-15E4-C292-C42A-7E2253EA6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5" y="550508"/>
            <a:ext cx="6224500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7" name="Marcador de Posição do Texto 8">
            <a:extLst>
              <a:ext uri="{FF2B5EF4-FFF2-40B4-BE49-F238E27FC236}">
                <a16:creationId xmlns:a16="http://schemas.microsoft.com/office/drawing/2014/main" id="{F62CE247-B3B3-A134-E438-68228E0C5A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4" y="1156317"/>
            <a:ext cx="6224970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8" name="Marcador de Posição do Gráfico 2">
            <a:extLst>
              <a:ext uri="{FF2B5EF4-FFF2-40B4-BE49-F238E27FC236}">
                <a16:creationId xmlns:a16="http://schemas.microsoft.com/office/drawing/2014/main" id="{D9F14D51-3FCB-3D32-7364-F6E56E75F28F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512764" y="1868521"/>
            <a:ext cx="6224920" cy="4166519"/>
          </a:xfrm>
        </p:spPr>
        <p:txBody>
          <a:bodyPr/>
          <a:lstStyle/>
          <a:p>
            <a:endParaRPr lang="pt-PT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AF320CB6-E543-053C-E377-9DD6BB00B6C4}"/>
              </a:ext>
            </a:extLst>
          </p:cNvPr>
          <p:cNvSpPr/>
          <p:nvPr userDrawn="1"/>
        </p:nvSpPr>
        <p:spPr>
          <a:xfrm>
            <a:off x="6737684" y="3638348"/>
            <a:ext cx="5454316" cy="2396691"/>
          </a:xfrm>
          <a:custGeom>
            <a:avLst/>
            <a:gdLst>
              <a:gd name="connsiteX0" fmla="*/ 2220906 w 2220906"/>
              <a:gd name="connsiteY0" fmla="*/ 0 h 524519"/>
              <a:gd name="connsiteX1" fmla="*/ 2220906 w 2220906"/>
              <a:gd name="connsiteY1" fmla="*/ 524457 h 524519"/>
              <a:gd name="connsiteX2" fmla="*/ 0 w 2220906"/>
              <a:gd name="connsiteY2" fmla="*/ 524519 h 524519"/>
              <a:gd name="connsiteX3" fmla="*/ 0 w 2220906"/>
              <a:gd name="connsiteY3" fmla="*/ 62 h 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906" h="524519">
                <a:moveTo>
                  <a:pt x="2220906" y="0"/>
                </a:moveTo>
                <a:lnTo>
                  <a:pt x="2220906" y="524457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13" name="Marcador de Posição da Imagem 12">
            <a:extLst>
              <a:ext uri="{FF2B5EF4-FFF2-40B4-BE49-F238E27FC236}">
                <a16:creationId xmlns:a16="http://schemas.microsoft.com/office/drawing/2014/main" id="{3A3CDF61-51E2-05A4-BE82-B1A71FD018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36581" y="0"/>
            <a:ext cx="4655419" cy="6858000"/>
          </a:xfrm>
          <a:custGeom>
            <a:avLst/>
            <a:gdLst>
              <a:gd name="connsiteX0" fmla="*/ 0 w 5087937"/>
              <a:gd name="connsiteY0" fmla="*/ 6035039 h 6858000"/>
              <a:gd name="connsiteX1" fmla="*/ 5087937 w 5087937"/>
              <a:gd name="connsiteY1" fmla="*/ 6035039 h 6858000"/>
              <a:gd name="connsiteX2" fmla="*/ 5087937 w 5087937"/>
              <a:gd name="connsiteY2" fmla="*/ 6858000 h 6858000"/>
              <a:gd name="connsiteX3" fmla="*/ 0 w 5087937"/>
              <a:gd name="connsiteY3" fmla="*/ 6858000 h 6858000"/>
              <a:gd name="connsiteX4" fmla="*/ 0 w 5087937"/>
              <a:gd name="connsiteY4" fmla="*/ 0 h 6858000"/>
              <a:gd name="connsiteX5" fmla="*/ 5087937 w 5087937"/>
              <a:gd name="connsiteY5" fmla="*/ 0 h 6858000"/>
              <a:gd name="connsiteX6" fmla="*/ 5087937 w 5087937"/>
              <a:gd name="connsiteY6" fmla="*/ 3638348 h 6858000"/>
              <a:gd name="connsiteX7" fmla="*/ 0 w 5087937"/>
              <a:gd name="connsiteY7" fmla="*/ 36383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87937" h="6858000">
                <a:moveTo>
                  <a:pt x="0" y="6035039"/>
                </a:moveTo>
                <a:lnTo>
                  <a:pt x="5087937" y="6035039"/>
                </a:lnTo>
                <a:lnTo>
                  <a:pt x="5087937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5087937" y="0"/>
                </a:lnTo>
                <a:lnTo>
                  <a:pt x="5087937" y="3638348"/>
                </a:lnTo>
                <a:lnTo>
                  <a:pt x="0" y="36383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PT"/>
          </a:p>
        </p:txBody>
      </p:sp>
      <p:sp>
        <p:nvSpPr>
          <p:cNvPr id="15" name="Marcador de Posição do Texto 10">
            <a:extLst>
              <a:ext uri="{FF2B5EF4-FFF2-40B4-BE49-F238E27FC236}">
                <a16:creationId xmlns:a16="http://schemas.microsoft.com/office/drawing/2014/main" id="{8BF15281-49AD-4A83-BFBF-8AD77BA1B2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9273" y="4068148"/>
            <a:ext cx="4322328" cy="196057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18" name="Marcador de Posição do Texto 17">
            <a:extLst>
              <a:ext uri="{FF2B5EF4-FFF2-40B4-BE49-F238E27FC236}">
                <a16:creationId xmlns:a16="http://schemas.microsoft.com/office/drawing/2014/main" id="{A9CF32C5-C6A4-2BE6-14DC-993100E845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7684" y="3636619"/>
            <a:ext cx="4793917" cy="357068"/>
          </a:xfrm>
          <a:custGeom>
            <a:avLst/>
            <a:gdLst>
              <a:gd name="connsiteX0" fmla="*/ 0 w 4793917"/>
              <a:gd name="connsiteY0" fmla="*/ 0 h 357068"/>
              <a:gd name="connsiteX1" fmla="*/ 1239989 w 4793917"/>
              <a:gd name="connsiteY1" fmla="*/ 0 h 357068"/>
              <a:gd name="connsiteX2" fmla="*/ 1239989 w 4793917"/>
              <a:gd name="connsiteY2" fmla="*/ 36 h 357068"/>
              <a:gd name="connsiteX3" fmla="*/ 4083401 w 4793917"/>
              <a:gd name="connsiteY3" fmla="*/ 0 h 357068"/>
              <a:gd name="connsiteX4" fmla="*/ 4083401 w 4793917"/>
              <a:gd name="connsiteY4" fmla="*/ 14 h 357068"/>
              <a:gd name="connsiteX5" fmla="*/ 4793917 w 4793917"/>
              <a:gd name="connsiteY5" fmla="*/ 14 h 357068"/>
              <a:gd name="connsiteX6" fmla="*/ 4329297 w 4793917"/>
              <a:gd name="connsiteY6" fmla="*/ 357068 h 357068"/>
              <a:gd name="connsiteX7" fmla="*/ 4329108 w 4793917"/>
              <a:gd name="connsiteY7" fmla="*/ 357068 h 357068"/>
              <a:gd name="connsiteX8" fmla="*/ 3942115 w 4793917"/>
              <a:gd name="connsiteY8" fmla="*/ 357068 h 357068"/>
              <a:gd name="connsiteX9" fmla="*/ 3942090 w 4793917"/>
              <a:gd name="connsiteY9" fmla="*/ 357009 h 357068"/>
              <a:gd name="connsiteX10" fmla="*/ 997302 w 4793917"/>
              <a:gd name="connsiteY10" fmla="*/ 357047 h 357068"/>
              <a:gd name="connsiteX11" fmla="*/ 997302 w 4793917"/>
              <a:gd name="connsiteY11" fmla="*/ 355243 h 357068"/>
              <a:gd name="connsiteX12" fmla="*/ 0 w 4793917"/>
              <a:gd name="connsiteY12" fmla="*/ 355243 h 3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93917" h="357068">
                <a:moveTo>
                  <a:pt x="0" y="0"/>
                </a:moveTo>
                <a:lnTo>
                  <a:pt x="1239989" y="0"/>
                </a:lnTo>
                <a:lnTo>
                  <a:pt x="1239989" y="36"/>
                </a:lnTo>
                <a:lnTo>
                  <a:pt x="4083401" y="0"/>
                </a:lnTo>
                <a:lnTo>
                  <a:pt x="4083401" y="14"/>
                </a:lnTo>
                <a:lnTo>
                  <a:pt x="4793917" y="14"/>
                </a:lnTo>
                <a:cubicBezTo>
                  <a:pt x="4793917" y="197302"/>
                  <a:pt x="4585828" y="357068"/>
                  <a:pt x="4329297" y="357068"/>
                </a:cubicBezTo>
                <a:lnTo>
                  <a:pt x="4329108" y="357068"/>
                </a:lnTo>
                <a:lnTo>
                  <a:pt x="3942115" y="357068"/>
                </a:lnTo>
                <a:lnTo>
                  <a:pt x="3942090" y="357009"/>
                </a:lnTo>
                <a:lnTo>
                  <a:pt x="997302" y="357047"/>
                </a:lnTo>
                <a:lnTo>
                  <a:pt x="997302" y="355243"/>
                </a:lnTo>
                <a:lnTo>
                  <a:pt x="0" y="355243"/>
                </a:lnTo>
                <a:close/>
              </a:path>
            </a:pathLst>
          </a:custGeom>
          <a:solidFill>
            <a:srgbClr val="132153"/>
          </a:solidFill>
        </p:spPr>
        <p:txBody>
          <a:bodyPr wrap="square" lIns="576000" rIns="144000" anchor="ctr">
            <a:noAutofit/>
          </a:bodyPr>
          <a:lstStyle>
            <a:lvl1pPr>
              <a:defRPr cap="all" baseline="0">
                <a:solidFill>
                  <a:srgbClr val="00FF94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EDFFC2C0-F56C-3ACB-4565-168F45519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363" t="45919" r="69613" b="9739"/>
          <a:stretch>
            <a:fillRect/>
          </a:stretch>
        </p:blipFill>
        <p:spPr>
          <a:xfrm flipH="1" flipV="1">
            <a:off x="0" y="876407"/>
            <a:ext cx="2702860" cy="598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8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6" grpId="1"/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1"/>
      <p:bldP spid="8" grpId="0"/>
      <p:bldP spid="8" grpId="1"/>
      <p:bldP spid="9" grpId="0" animBg="1"/>
      <p:bldP spid="9" grpId="1" animBg="1"/>
      <p:bldP spid="13" grpId="0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0.01666 -0.00046 L 3.75E-6 1.85185E-6 " pathEditMode="relative" rAng="0" ptsTypes="AA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833" y="23"/>
                    </p:animMotion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0.01666 -0.00046 L 3.75E-6 1.85185E-6 " pathEditMode="relative" rAng="0" ptsTypes="AA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833" y="23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1CFD549E-FCF9-BFA4-431E-3F65278EF286}"/>
              </a:ext>
            </a:extLst>
          </p:cNvPr>
          <p:cNvSpPr/>
          <p:nvPr userDrawn="1"/>
        </p:nvSpPr>
        <p:spPr>
          <a:xfrm flipH="1">
            <a:off x="4408370" y="1953928"/>
            <a:ext cx="7783629" cy="4904072"/>
          </a:xfrm>
          <a:prstGeom prst="rect">
            <a:avLst/>
          </a:prstGeom>
          <a:solidFill>
            <a:srgbClr val="184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9D79AAC0-E9B0-2F72-BDF7-435F7175E5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550508"/>
            <a:ext cx="11248887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8" name="Marcador de Posição do Texto 8">
            <a:extLst>
              <a:ext uri="{FF2B5EF4-FFF2-40B4-BE49-F238E27FC236}">
                <a16:creationId xmlns:a16="http://schemas.microsoft.com/office/drawing/2014/main" id="{292BE14D-5723-21AB-604C-480A85FD92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4" y="1156317"/>
            <a:ext cx="11249736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AD8BA3DE-C44C-8764-4BC9-879BF1760CA8}"/>
              </a:ext>
            </a:extLst>
          </p:cNvPr>
          <p:cNvSpPr/>
          <p:nvPr userDrawn="1"/>
        </p:nvSpPr>
        <p:spPr>
          <a:xfrm>
            <a:off x="0" y="2396690"/>
            <a:ext cx="4793917" cy="3910801"/>
          </a:xfrm>
          <a:custGeom>
            <a:avLst/>
            <a:gdLst>
              <a:gd name="connsiteX0" fmla="*/ 2220906 w 2220906"/>
              <a:gd name="connsiteY0" fmla="*/ 0 h 524519"/>
              <a:gd name="connsiteX1" fmla="*/ 2220906 w 2220906"/>
              <a:gd name="connsiteY1" fmla="*/ 524457 h 524519"/>
              <a:gd name="connsiteX2" fmla="*/ 0 w 2220906"/>
              <a:gd name="connsiteY2" fmla="*/ 524519 h 524519"/>
              <a:gd name="connsiteX3" fmla="*/ 0 w 2220906"/>
              <a:gd name="connsiteY3" fmla="*/ 62 h 5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906" h="524519">
                <a:moveTo>
                  <a:pt x="2220906" y="0"/>
                </a:moveTo>
                <a:lnTo>
                  <a:pt x="2220906" y="524457"/>
                </a:lnTo>
                <a:lnTo>
                  <a:pt x="0" y="524519"/>
                </a:lnTo>
                <a:lnTo>
                  <a:pt x="0" y="62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10" name="Marcador de Posição do Texto 9">
            <a:extLst>
              <a:ext uri="{FF2B5EF4-FFF2-40B4-BE49-F238E27FC236}">
                <a16:creationId xmlns:a16="http://schemas.microsoft.com/office/drawing/2014/main" id="{18D39327-CB7D-C90E-562C-0D251B71EB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396690"/>
            <a:ext cx="4793917" cy="357068"/>
          </a:xfrm>
          <a:custGeom>
            <a:avLst/>
            <a:gdLst>
              <a:gd name="connsiteX0" fmla="*/ 0 w 4793917"/>
              <a:gd name="connsiteY0" fmla="*/ 0 h 357068"/>
              <a:gd name="connsiteX1" fmla="*/ 1239989 w 4793917"/>
              <a:gd name="connsiteY1" fmla="*/ 0 h 357068"/>
              <a:gd name="connsiteX2" fmla="*/ 1239989 w 4793917"/>
              <a:gd name="connsiteY2" fmla="*/ 36 h 357068"/>
              <a:gd name="connsiteX3" fmla="*/ 4083401 w 4793917"/>
              <a:gd name="connsiteY3" fmla="*/ 0 h 357068"/>
              <a:gd name="connsiteX4" fmla="*/ 4083401 w 4793917"/>
              <a:gd name="connsiteY4" fmla="*/ 14 h 357068"/>
              <a:gd name="connsiteX5" fmla="*/ 4793917 w 4793917"/>
              <a:gd name="connsiteY5" fmla="*/ 14 h 357068"/>
              <a:gd name="connsiteX6" fmla="*/ 4329297 w 4793917"/>
              <a:gd name="connsiteY6" fmla="*/ 357068 h 357068"/>
              <a:gd name="connsiteX7" fmla="*/ 4329108 w 4793917"/>
              <a:gd name="connsiteY7" fmla="*/ 357068 h 357068"/>
              <a:gd name="connsiteX8" fmla="*/ 3942115 w 4793917"/>
              <a:gd name="connsiteY8" fmla="*/ 357068 h 357068"/>
              <a:gd name="connsiteX9" fmla="*/ 3942090 w 4793917"/>
              <a:gd name="connsiteY9" fmla="*/ 357009 h 357068"/>
              <a:gd name="connsiteX10" fmla="*/ 997302 w 4793917"/>
              <a:gd name="connsiteY10" fmla="*/ 357047 h 357068"/>
              <a:gd name="connsiteX11" fmla="*/ 997302 w 4793917"/>
              <a:gd name="connsiteY11" fmla="*/ 355243 h 357068"/>
              <a:gd name="connsiteX12" fmla="*/ 0 w 4793917"/>
              <a:gd name="connsiteY12" fmla="*/ 355243 h 3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93917" h="357068">
                <a:moveTo>
                  <a:pt x="0" y="0"/>
                </a:moveTo>
                <a:lnTo>
                  <a:pt x="1239989" y="0"/>
                </a:lnTo>
                <a:lnTo>
                  <a:pt x="1239989" y="36"/>
                </a:lnTo>
                <a:lnTo>
                  <a:pt x="4083401" y="0"/>
                </a:lnTo>
                <a:lnTo>
                  <a:pt x="4083401" y="14"/>
                </a:lnTo>
                <a:lnTo>
                  <a:pt x="4793917" y="14"/>
                </a:lnTo>
                <a:cubicBezTo>
                  <a:pt x="4793917" y="197302"/>
                  <a:pt x="4585828" y="357068"/>
                  <a:pt x="4329297" y="357068"/>
                </a:cubicBezTo>
                <a:lnTo>
                  <a:pt x="4329108" y="357068"/>
                </a:lnTo>
                <a:lnTo>
                  <a:pt x="3942115" y="357068"/>
                </a:lnTo>
                <a:lnTo>
                  <a:pt x="3942090" y="357009"/>
                </a:lnTo>
                <a:lnTo>
                  <a:pt x="997302" y="357047"/>
                </a:lnTo>
                <a:lnTo>
                  <a:pt x="997302" y="355243"/>
                </a:lnTo>
                <a:lnTo>
                  <a:pt x="0" y="355243"/>
                </a:lnTo>
                <a:close/>
              </a:path>
            </a:pathLst>
          </a:custGeom>
          <a:solidFill>
            <a:srgbClr val="132153"/>
          </a:solidFill>
        </p:spPr>
        <p:txBody>
          <a:bodyPr wrap="square" lIns="576000" rIns="144000" anchor="ctr">
            <a:noAutofit/>
          </a:bodyPr>
          <a:lstStyle>
            <a:lvl1pPr>
              <a:defRPr cap="all" baseline="0">
                <a:solidFill>
                  <a:srgbClr val="00FF94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12" name="Marcador de Posição do Gráfico 11">
            <a:extLst>
              <a:ext uri="{FF2B5EF4-FFF2-40B4-BE49-F238E27FC236}">
                <a16:creationId xmlns:a16="http://schemas.microsoft.com/office/drawing/2014/main" id="{0160449D-558B-354A-4FBA-2C6BAC114CF2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04813" y="2935288"/>
            <a:ext cx="4186237" cy="3195637"/>
          </a:xfrm>
        </p:spPr>
        <p:txBody>
          <a:bodyPr/>
          <a:lstStyle/>
          <a:p>
            <a:endParaRPr lang="pt-PT"/>
          </a:p>
        </p:txBody>
      </p:sp>
      <p:sp>
        <p:nvSpPr>
          <p:cNvPr id="13" name="Marcador de Posição do Texto 34">
            <a:extLst>
              <a:ext uri="{FF2B5EF4-FFF2-40B4-BE49-F238E27FC236}">
                <a16:creationId xmlns:a16="http://schemas.microsoft.com/office/drawing/2014/main" id="{790DA2AD-FD75-DE8D-FC3D-A2E195AECC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8081" y="2238674"/>
            <a:ext cx="4194175" cy="336550"/>
          </a:xfrm>
        </p:spPr>
        <p:txBody>
          <a:bodyPr anchor="ctr"/>
          <a:lstStyle>
            <a:lvl1pPr>
              <a:defRPr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14" name="Marcador de Posição do Gráfico 11">
            <a:extLst>
              <a:ext uri="{FF2B5EF4-FFF2-40B4-BE49-F238E27FC236}">
                <a16:creationId xmlns:a16="http://schemas.microsoft.com/office/drawing/2014/main" id="{6338E807-34E8-0016-7080-8B39A617B85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158081" y="2935288"/>
            <a:ext cx="4186237" cy="3195637"/>
          </a:xfrm>
        </p:spPr>
        <p:txBody>
          <a:bodyPr/>
          <a:lstStyle/>
          <a:p>
            <a:endParaRPr lang="pt-PT"/>
          </a:p>
        </p:txBody>
      </p:sp>
      <p:sp>
        <p:nvSpPr>
          <p:cNvPr id="15" name="Retângulo 205">
            <a:extLst>
              <a:ext uri="{FF2B5EF4-FFF2-40B4-BE49-F238E27FC236}">
                <a16:creationId xmlns:a16="http://schemas.microsoft.com/office/drawing/2014/main" id="{8E68CB10-145C-3B07-0227-18B608ECF2B2}"/>
              </a:ext>
            </a:extLst>
          </p:cNvPr>
          <p:cNvSpPr/>
          <p:nvPr userDrawn="1"/>
        </p:nvSpPr>
        <p:spPr>
          <a:xfrm>
            <a:off x="9497396" y="3734252"/>
            <a:ext cx="422172" cy="2396673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Marcador de Posição do Texto 10">
            <a:extLst>
              <a:ext uri="{FF2B5EF4-FFF2-40B4-BE49-F238E27FC236}">
                <a16:creationId xmlns:a16="http://schemas.microsoft.com/office/drawing/2014/main" id="{40B473D2-D3A2-8EDF-2DC5-87D8F00130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5691" y="4235116"/>
            <a:ext cx="2184934" cy="1793610"/>
          </a:xfrm>
        </p:spPr>
        <p:txBody>
          <a:bodyPr anchor="b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3373759-6AA9-71B6-03DB-6F9C896DDE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318" t="59213" r="14165" b="12658"/>
          <a:stretch>
            <a:fillRect/>
          </a:stretch>
        </p:blipFill>
        <p:spPr>
          <a:xfrm>
            <a:off x="6178699" y="-42423"/>
            <a:ext cx="5318830" cy="218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4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1"/>
      <p:bldP spid="9" grpId="0" animBg="1"/>
      <p:bldP spid="9" grpId="1" animBg="1"/>
      <p:bldP spid="1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12" grpId="0"/>
      <p:bldP spid="12" grpId="1"/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0.01666 -0.00046 L 3.75E-6 1.85185E-6 " pathEditMode="relative" rAng="0" ptsTypes="AA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833" y="23"/>
                    </p:animMotion>
                  </p:childTnLst>
                </p:cTn>
              </p:par>
            </p:tnLst>
          </p:tmpl>
        </p:tmplLst>
      </p:bldP>
      <p:bldP spid="14" grpId="0"/>
      <p:bldP spid="14" grpId="1"/>
      <p:bldP spid="15" grpId="0" animBg="1"/>
      <p:bldP spid="15" grpId="1" animBg="1"/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2EFF3961-CEA7-02BE-95A5-68BD54424C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756" t="62783" r="25589" b="3447"/>
          <a:stretch>
            <a:fillRect/>
          </a:stretch>
        </p:blipFill>
        <p:spPr>
          <a:xfrm rot="16200000">
            <a:off x="-1100506" y="1095521"/>
            <a:ext cx="4374620" cy="2183575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71F9E020-2053-8EB3-542A-43846A9A4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550508"/>
            <a:ext cx="5713445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7" name="Marcador de Posição do Texto 8">
            <a:extLst>
              <a:ext uri="{FF2B5EF4-FFF2-40B4-BE49-F238E27FC236}">
                <a16:creationId xmlns:a16="http://schemas.microsoft.com/office/drawing/2014/main" id="{2C925C04-EC67-61EB-038C-AF08F5DA3C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4" y="1156317"/>
            <a:ext cx="5713876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64115B7-2770-6356-6F00-E8021541DB3F}"/>
              </a:ext>
            </a:extLst>
          </p:cNvPr>
          <p:cNvSpPr/>
          <p:nvPr userDrawn="1"/>
        </p:nvSpPr>
        <p:spPr>
          <a:xfrm flipH="1">
            <a:off x="7141028" y="0"/>
            <a:ext cx="5050969" cy="6858000"/>
          </a:xfrm>
          <a:prstGeom prst="rect">
            <a:avLst/>
          </a:prstGeom>
          <a:solidFill>
            <a:srgbClr val="184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E61D8CA2-F23B-7289-1DA9-7608B6DDBF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1017" y="799248"/>
            <a:ext cx="4490831" cy="434465"/>
          </a:xfrm>
          <a:custGeom>
            <a:avLst/>
            <a:gdLst>
              <a:gd name="connsiteX0" fmla="*/ 0 w 3690820"/>
              <a:gd name="connsiteY0" fmla="*/ 0 h 357068"/>
              <a:gd name="connsiteX1" fmla="*/ 136892 w 3690820"/>
              <a:gd name="connsiteY1" fmla="*/ 0 h 357068"/>
              <a:gd name="connsiteX2" fmla="*/ 136892 w 3690820"/>
              <a:gd name="connsiteY2" fmla="*/ 36 h 357068"/>
              <a:gd name="connsiteX3" fmla="*/ 2980304 w 3690820"/>
              <a:gd name="connsiteY3" fmla="*/ 0 h 357068"/>
              <a:gd name="connsiteX4" fmla="*/ 2980304 w 3690820"/>
              <a:gd name="connsiteY4" fmla="*/ 14 h 357068"/>
              <a:gd name="connsiteX5" fmla="*/ 3690820 w 3690820"/>
              <a:gd name="connsiteY5" fmla="*/ 14 h 357068"/>
              <a:gd name="connsiteX6" fmla="*/ 3226200 w 3690820"/>
              <a:gd name="connsiteY6" fmla="*/ 357068 h 357068"/>
              <a:gd name="connsiteX7" fmla="*/ 3226011 w 3690820"/>
              <a:gd name="connsiteY7" fmla="*/ 357068 h 357068"/>
              <a:gd name="connsiteX8" fmla="*/ 2839018 w 3690820"/>
              <a:gd name="connsiteY8" fmla="*/ 357068 h 357068"/>
              <a:gd name="connsiteX9" fmla="*/ 2838993 w 3690820"/>
              <a:gd name="connsiteY9" fmla="*/ 357009 h 357068"/>
              <a:gd name="connsiteX10" fmla="*/ 0 w 3690820"/>
              <a:gd name="connsiteY10" fmla="*/ 357046 h 3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90820" h="357068">
                <a:moveTo>
                  <a:pt x="0" y="0"/>
                </a:moveTo>
                <a:lnTo>
                  <a:pt x="136892" y="0"/>
                </a:lnTo>
                <a:lnTo>
                  <a:pt x="136892" y="36"/>
                </a:lnTo>
                <a:lnTo>
                  <a:pt x="2980304" y="0"/>
                </a:lnTo>
                <a:lnTo>
                  <a:pt x="2980304" y="14"/>
                </a:lnTo>
                <a:lnTo>
                  <a:pt x="3690820" y="14"/>
                </a:lnTo>
                <a:cubicBezTo>
                  <a:pt x="3690820" y="197302"/>
                  <a:pt x="3482731" y="357068"/>
                  <a:pt x="3226200" y="357068"/>
                </a:cubicBezTo>
                <a:lnTo>
                  <a:pt x="3226011" y="357068"/>
                </a:lnTo>
                <a:lnTo>
                  <a:pt x="2839018" y="357068"/>
                </a:lnTo>
                <a:lnTo>
                  <a:pt x="2838993" y="357009"/>
                </a:lnTo>
                <a:lnTo>
                  <a:pt x="0" y="357046"/>
                </a:lnTo>
                <a:close/>
              </a:path>
            </a:pathLst>
          </a:custGeom>
          <a:solidFill>
            <a:srgbClr val="132153"/>
          </a:solidFill>
        </p:spPr>
        <p:txBody>
          <a:bodyPr wrap="square" lIns="252000" tIns="36000" rIns="0" bIns="0" anchor="ctr">
            <a:noAutofit/>
          </a:bodyPr>
          <a:lstStyle>
            <a:lvl1pPr>
              <a:defRPr sz="1600" cap="all" baseline="0">
                <a:solidFill>
                  <a:srgbClr val="00FF94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12" name="Marcador de Posição do Texto 8">
            <a:extLst>
              <a:ext uri="{FF2B5EF4-FFF2-40B4-BE49-F238E27FC236}">
                <a16:creationId xmlns:a16="http://schemas.microsoft.com/office/drawing/2014/main" id="{7A9E01F7-D56D-9464-DC13-BF599A3F67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764" y="2028179"/>
            <a:ext cx="2105314" cy="1010432"/>
          </a:xfrm>
        </p:spPr>
        <p:txBody>
          <a:bodyPr anchor="ctr">
            <a:noAutofit/>
          </a:bodyPr>
          <a:lstStyle>
            <a:lvl1pPr algn="l">
              <a:defRPr sz="6000">
                <a:solidFill>
                  <a:srgbClr val="132153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13" name="Marcador de Posição do Texto 10">
            <a:extLst>
              <a:ext uri="{FF2B5EF4-FFF2-40B4-BE49-F238E27FC236}">
                <a16:creationId xmlns:a16="http://schemas.microsoft.com/office/drawing/2014/main" id="{55A89FEA-5224-F1EA-DF3E-B7D7C50A78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2764" y="2901791"/>
            <a:ext cx="2970665" cy="137373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14" name="Marcador de Posição do Texto 8">
            <a:extLst>
              <a:ext uri="{FF2B5EF4-FFF2-40B4-BE49-F238E27FC236}">
                <a16:creationId xmlns:a16="http://schemas.microsoft.com/office/drawing/2014/main" id="{35D09A99-F6A4-7C63-73AA-487052D928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2764" y="4269184"/>
            <a:ext cx="2105314" cy="1010432"/>
          </a:xfrm>
        </p:spPr>
        <p:txBody>
          <a:bodyPr anchor="ctr">
            <a:noAutofit/>
          </a:bodyPr>
          <a:lstStyle>
            <a:lvl1pPr algn="l">
              <a:defRPr sz="6000">
                <a:solidFill>
                  <a:srgbClr val="132153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15" name="Marcador de Posição do Texto 10">
            <a:extLst>
              <a:ext uri="{FF2B5EF4-FFF2-40B4-BE49-F238E27FC236}">
                <a16:creationId xmlns:a16="http://schemas.microsoft.com/office/drawing/2014/main" id="{6D24D3F5-C1F5-C438-C41F-DCF43F806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2764" y="5142796"/>
            <a:ext cx="2970665" cy="137373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  <a:p>
            <a:pPr lvl="4"/>
            <a:endParaRPr lang="pt-PT" dirty="0"/>
          </a:p>
        </p:txBody>
      </p:sp>
      <p:sp>
        <p:nvSpPr>
          <p:cNvPr id="16" name="Marcador de Posição do Texto 8">
            <a:extLst>
              <a:ext uri="{FF2B5EF4-FFF2-40B4-BE49-F238E27FC236}">
                <a16:creationId xmlns:a16="http://schemas.microsoft.com/office/drawing/2014/main" id="{E61FD986-CEBC-379F-D9E2-C3ABC15100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1392" y="2028179"/>
            <a:ext cx="2105314" cy="1010432"/>
          </a:xfrm>
        </p:spPr>
        <p:txBody>
          <a:bodyPr anchor="ctr">
            <a:noAutofit/>
          </a:bodyPr>
          <a:lstStyle>
            <a:lvl1pPr algn="l">
              <a:defRPr sz="6000">
                <a:solidFill>
                  <a:srgbClr val="132153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17" name="Marcador de Posição do Texto 10">
            <a:extLst>
              <a:ext uri="{FF2B5EF4-FFF2-40B4-BE49-F238E27FC236}">
                <a16:creationId xmlns:a16="http://schemas.microsoft.com/office/drawing/2014/main" id="{801212E1-B9E4-D44B-EB09-DF5633A41C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91392" y="2901791"/>
            <a:ext cx="2970665" cy="137373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  <a:p>
            <a:pPr lvl="4"/>
            <a:endParaRPr lang="pt-PT" dirty="0"/>
          </a:p>
        </p:txBody>
      </p:sp>
      <p:sp>
        <p:nvSpPr>
          <p:cNvPr id="18" name="Marcador de Posição do Texto 8">
            <a:extLst>
              <a:ext uri="{FF2B5EF4-FFF2-40B4-BE49-F238E27FC236}">
                <a16:creationId xmlns:a16="http://schemas.microsoft.com/office/drawing/2014/main" id="{564E693D-926C-BCC8-2C87-532C21D3FE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91392" y="4269184"/>
            <a:ext cx="2105314" cy="1010432"/>
          </a:xfrm>
        </p:spPr>
        <p:txBody>
          <a:bodyPr anchor="ctr">
            <a:noAutofit/>
          </a:bodyPr>
          <a:lstStyle>
            <a:lvl1pPr algn="l">
              <a:defRPr sz="6000">
                <a:solidFill>
                  <a:srgbClr val="132153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19" name="Marcador de Posição do Texto 10">
            <a:extLst>
              <a:ext uri="{FF2B5EF4-FFF2-40B4-BE49-F238E27FC236}">
                <a16:creationId xmlns:a16="http://schemas.microsoft.com/office/drawing/2014/main" id="{D6F17072-7166-F3ED-98BE-F295E69654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91392" y="5142796"/>
            <a:ext cx="2970665" cy="137373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  <a:p>
            <a:pPr lvl="4"/>
            <a:endParaRPr lang="pt-PT" dirty="0"/>
          </a:p>
        </p:txBody>
      </p:sp>
      <p:sp>
        <p:nvSpPr>
          <p:cNvPr id="20" name="Marcador de Posição do Texto 10">
            <a:extLst>
              <a:ext uri="{FF2B5EF4-FFF2-40B4-BE49-F238E27FC236}">
                <a16:creationId xmlns:a16="http://schemas.microsoft.com/office/drawing/2014/main" id="{09B556F4-7E95-719D-DA07-42D19398F9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81179" y="1686870"/>
            <a:ext cx="3450669" cy="1373733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21" name="Marcador de Posição do Texto 10">
            <a:extLst>
              <a:ext uri="{FF2B5EF4-FFF2-40B4-BE49-F238E27FC236}">
                <a16:creationId xmlns:a16="http://schemas.microsoft.com/office/drawing/2014/main" id="{BB977512-750F-F30E-7E68-9FEAEACFF4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81179" y="3334234"/>
            <a:ext cx="3450669" cy="1373733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  <a:p>
            <a:pPr lvl="4"/>
            <a:endParaRPr lang="pt-PT" dirty="0"/>
          </a:p>
        </p:txBody>
      </p:sp>
      <p:sp>
        <p:nvSpPr>
          <p:cNvPr id="22" name="Marcador de Posição do Texto 10">
            <a:extLst>
              <a:ext uri="{FF2B5EF4-FFF2-40B4-BE49-F238E27FC236}">
                <a16:creationId xmlns:a16="http://schemas.microsoft.com/office/drawing/2014/main" id="{C0842B13-606F-529A-4E91-66210A63D8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81179" y="4981599"/>
            <a:ext cx="3450669" cy="1373733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  <a:p>
            <a:pPr lvl="4"/>
            <a:endParaRPr lang="pt-PT" dirty="0"/>
          </a:p>
        </p:txBody>
      </p:sp>
      <p:grpSp>
        <p:nvGrpSpPr>
          <p:cNvPr id="2" name="Gráfico 2">
            <a:extLst>
              <a:ext uri="{FF2B5EF4-FFF2-40B4-BE49-F238E27FC236}">
                <a16:creationId xmlns:a16="http://schemas.microsoft.com/office/drawing/2014/main" id="{FCC09709-D796-4913-46AA-D6C39C5D68E3}"/>
              </a:ext>
            </a:extLst>
          </p:cNvPr>
          <p:cNvGrpSpPr/>
          <p:nvPr userDrawn="1"/>
        </p:nvGrpSpPr>
        <p:grpSpPr>
          <a:xfrm>
            <a:off x="10557975" y="275736"/>
            <a:ext cx="1308718" cy="138724"/>
            <a:chOff x="0" y="2782824"/>
            <a:chExt cx="12192000" cy="1292352"/>
          </a:xfrm>
        </p:grpSpPr>
        <p:sp>
          <p:nvSpPr>
            <p:cNvPr id="3" name="Forma libre: forma 2">
              <a:extLst>
                <a:ext uri="{FF2B5EF4-FFF2-40B4-BE49-F238E27FC236}">
                  <a16:creationId xmlns:a16="http://schemas.microsoft.com/office/drawing/2014/main" id="{48EDB79D-D187-F63C-A566-D1ECBCA83C2B}"/>
                </a:ext>
              </a:extLst>
            </p:cNvPr>
            <p:cNvSpPr/>
            <p:nvPr/>
          </p:nvSpPr>
          <p:spPr>
            <a:xfrm>
              <a:off x="3791306" y="2777053"/>
              <a:ext cx="1300480" cy="1300480"/>
            </a:xfrm>
            <a:custGeom>
              <a:avLst/>
              <a:gdLst>
                <a:gd name="connsiteX0" fmla="*/ 6096 w 1300480"/>
                <a:gd name="connsiteY0" fmla="*/ 653979 h 1300480"/>
                <a:gd name="connsiteX1" fmla="*/ 653979 w 1300480"/>
                <a:gd name="connsiteY1" fmla="*/ 6096 h 1300480"/>
                <a:gd name="connsiteX2" fmla="*/ 1301862 w 1300480"/>
                <a:gd name="connsiteY2" fmla="*/ 653979 h 1300480"/>
                <a:gd name="connsiteX3" fmla="*/ 653979 w 1300480"/>
                <a:gd name="connsiteY3" fmla="*/ 1301862 h 1300480"/>
                <a:gd name="connsiteX4" fmla="*/ 653898 w 1300480"/>
                <a:gd name="connsiteY4" fmla="*/ 1301862 h 1300480"/>
                <a:gd name="connsiteX5" fmla="*/ 6096 w 1300480"/>
                <a:gd name="connsiteY5" fmla="*/ 654060 h 1300480"/>
                <a:gd name="connsiteX6" fmla="*/ 6096 w 1300480"/>
                <a:gd name="connsiteY6" fmla="*/ 654060 h 1300480"/>
                <a:gd name="connsiteX7" fmla="*/ 653898 w 1300480"/>
                <a:gd name="connsiteY7" fmla="*/ 1091184 h 1300480"/>
                <a:gd name="connsiteX8" fmla="*/ 1091265 w 1300480"/>
                <a:gd name="connsiteY8" fmla="*/ 653979 h 1300480"/>
                <a:gd name="connsiteX9" fmla="*/ 654060 w 1300480"/>
                <a:gd name="connsiteY9" fmla="*/ 216611 h 1300480"/>
                <a:gd name="connsiteX10" fmla="*/ 216692 w 1300480"/>
                <a:gd name="connsiteY10" fmla="*/ 653816 h 1300480"/>
                <a:gd name="connsiteX11" fmla="*/ 216692 w 1300480"/>
                <a:gd name="connsiteY11" fmla="*/ 653979 h 1300480"/>
                <a:gd name="connsiteX12" fmla="*/ 653898 w 1300480"/>
                <a:gd name="connsiteY12" fmla="*/ 1091184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0480" h="1300480">
                  <a:moveTo>
                    <a:pt x="6096" y="653979"/>
                  </a:moveTo>
                  <a:cubicBezTo>
                    <a:pt x="6096" y="296184"/>
                    <a:pt x="296184" y="6096"/>
                    <a:pt x="653979" y="6096"/>
                  </a:cubicBezTo>
                  <a:cubicBezTo>
                    <a:pt x="1011773" y="6096"/>
                    <a:pt x="1301862" y="296184"/>
                    <a:pt x="1301862" y="653979"/>
                  </a:cubicBezTo>
                  <a:cubicBezTo>
                    <a:pt x="1301862" y="1011773"/>
                    <a:pt x="1011773" y="1301862"/>
                    <a:pt x="653979" y="1301862"/>
                  </a:cubicBezTo>
                  <a:lnTo>
                    <a:pt x="653898" y="1301862"/>
                  </a:lnTo>
                  <a:cubicBezTo>
                    <a:pt x="296103" y="1301862"/>
                    <a:pt x="6096" y="1011855"/>
                    <a:pt x="6096" y="654060"/>
                  </a:cubicBezTo>
                  <a:lnTo>
                    <a:pt x="6096" y="654060"/>
                  </a:lnTo>
                  <a:moveTo>
                    <a:pt x="653898" y="1091184"/>
                  </a:moveTo>
                  <a:cubicBezTo>
                    <a:pt x="895380" y="1091184"/>
                    <a:pt x="1091184" y="895462"/>
                    <a:pt x="1091265" y="653979"/>
                  </a:cubicBezTo>
                  <a:cubicBezTo>
                    <a:pt x="1091265" y="412496"/>
                    <a:pt x="895543" y="216692"/>
                    <a:pt x="654060" y="216611"/>
                  </a:cubicBezTo>
                  <a:cubicBezTo>
                    <a:pt x="412577" y="216611"/>
                    <a:pt x="216774" y="412333"/>
                    <a:pt x="216692" y="653816"/>
                  </a:cubicBezTo>
                  <a:lnTo>
                    <a:pt x="216692" y="653979"/>
                  </a:lnTo>
                  <a:cubicBezTo>
                    <a:pt x="216692" y="895462"/>
                    <a:pt x="412415" y="1091184"/>
                    <a:pt x="653898" y="109118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A6081A39-1005-8781-9C7C-8B033A1E5D4C}"/>
                </a:ext>
              </a:extLst>
            </p:cNvPr>
            <p:cNvSpPr/>
            <p:nvPr/>
          </p:nvSpPr>
          <p:spPr>
            <a:xfrm>
              <a:off x="1151981" y="2793797"/>
              <a:ext cx="219456" cy="1267968"/>
            </a:xfrm>
            <a:custGeom>
              <a:avLst/>
              <a:gdLst>
                <a:gd name="connsiteX0" fmla="*/ 216367 w 219456"/>
                <a:gd name="connsiteY0" fmla="*/ 6096 h 1267968"/>
                <a:gd name="connsiteX1" fmla="*/ 216367 w 219456"/>
                <a:gd name="connsiteY1" fmla="*/ 6096 h 1267968"/>
                <a:gd name="connsiteX2" fmla="*/ 216367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367 w 219456"/>
                <a:gd name="connsiteY5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456" h="1267968">
                  <a:moveTo>
                    <a:pt x="216367" y="6096"/>
                  </a:moveTo>
                  <a:lnTo>
                    <a:pt x="216367" y="6096"/>
                  </a:lnTo>
                  <a:lnTo>
                    <a:pt x="216367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218" y="6177"/>
                    <a:pt x="216367" y="609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3B681736-3B8F-B8F3-5F3F-1EE128B3BE71}"/>
                </a:ext>
              </a:extLst>
            </p:cNvPr>
            <p:cNvSpPr/>
            <p:nvPr/>
          </p:nvSpPr>
          <p:spPr>
            <a:xfrm>
              <a:off x="9373128" y="2793797"/>
              <a:ext cx="219456" cy="1267968"/>
            </a:xfrm>
            <a:custGeom>
              <a:avLst/>
              <a:gdLst>
                <a:gd name="connsiteX0" fmla="*/ 216368 w 219456"/>
                <a:gd name="connsiteY0" fmla="*/ 6096 h 1267968"/>
                <a:gd name="connsiteX1" fmla="*/ 216368 w 219456"/>
                <a:gd name="connsiteY1" fmla="*/ 6096 h 1267968"/>
                <a:gd name="connsiteX2" fmla="*/ 216368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287 w 219456"/>
                <a:gd name="connsiteY5" fmla="*/ 6096 h 1267968"/>
                <a:gd name="connsiteX6" fmla="*/ 216368 w 219456"/>
                <a:gd name="connsiteY6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56" h="1267968">
                  <a:moveTo>
                    <a:pt x="216368" y="6096"/>
                  </a:moveTo>
                  <a:lnTo>
                    <a:pt x="216368" y="6096"/>
                  </a:lnTo>
                  <a:lnTo>
                    <a:pt x="216368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138" y="6177"/>
                    <a:pt x="216287" y="6096"/>
                  </a:cubicBezTo>
                  <a:lnTo>
                    <a:pt x="216368" y="6096"/>
                  </a:ln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888F9A2F-5BA2-37EF-C8EA-9B2C381FE60E}"/>
                </a:ext>
              </a:extLst>
            </p:cNvPr>
            <p:cNvSpPr/>
            <p:nvPr/>
          </p:nvSpPr>
          <p:spPr>
            <a:xfrm>
              <a:off x="8111012" y="2793878"/>
              <a:ext cx="1056640" cy="1267968"/>
            </a:xfrm>
            <a:custGeom>
              <a:avLst/>
              <a:gdLst>
                <a:gd name="connsiteX0" fmla="*/ 74046 w 1056640"/>
                <a:gd name="connsiteY0" fmla="*/ 6096 h 1267968"/>
                <a:gd name="connsiteX1" fmla="*/ 6096 w 1056640"/>
                <a:gd name="connsiteY1" fmla="*/ 216367 h 1267968"/>
                <a:gd name="connsiteX2" fmla="*/ 426802 w 1056640"/>
                <a:gd name="connsiteY2" fmla="*/ 216367 h 1267968"/>
                <a:gd name="connsiteX3" fmla="*/ 426802 w 1056640"/>
                <a:gd name="connsiteY3" fmla="*/ 1268131 h 1267968"/>
                <a:gd name="connsiteX4" fmla="*/ 637155 w 1056640"/>
                <a:gd name="connsiteY4" fmla="*/ 1268131 h 1267968"/>
                <a:gd name="connsiteX5" fmla="*/ 637155 w 1056640"/>
                <a:gd name="connsiteY5" fmla="*/ 216367 h 1267968"/>
                <a:gd name="connsiteX6" fmla="*/ 847507 w 1056640"/>
                <a:gd name="connsiteY6" fmla="*/ 216367 h 1267968"/>
                <a:gd name="connsiteX7" fmla="*/ 1057860 w 1056640"/>
                <a:gd name="connsiteY7" fmla="*/ 6096 h 1267968"/>
                <a:gd name="connsiteX8" fmla="*/ 74046 w 1056640"/>
                <a:gd name="connsiteY8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6640" h="1267968">
                  <a:moveTo>
                    <a:pt x="74046" y="6096"/>
                  </a:moveTo>
                  <a:lnTo>
                    <a:pt x="6096" y="216367"/>
                  </a:lnTo>
                  <a:lnTo>
                    <a:pt x="426802" y="216367"/>
                  </a:lnTo>
                  <a:lnTo>
                    <a:pt x="426802" y="1268131"/>
                  </a:lnTo>
                  <a:lnTo>
                    <a:pt x="637155" y="1268131"/>
                  </a:lnTo>
                  <a:lnTo>
                    <a:pt x="637155" y="216367"/>
                  </a:lnTo>
                  <a:lnTo>
                    <a:pt x="847507" y="216367"/>
                  </a:lnTo>
                  <a:cubicBezTo>
                    <a:pt x="963656" y="216367"/>
                    <a:pt x="1057779" y="122245"/>
                    <a:pt x="1057860" y="6096"/>
                  </a:cubicBezTo>
                  <a:lnTo>
                    <a:pt x="74046" y="609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ABD98AFD-DF79-145F-ADC5-619C2B182ECD}"/>
                </a:ext>
              </a:extLst>
            </p:cNvPr>
            <p:cNvSpPr/>
            <p:nvPr/>
          </p:nvSpPr>
          <p:spPr>
            <a:xfrm>
              <a:off x="1602108" y="2793797"/>
              <a:ext cx="845312" cy="1267968"/>
            </a:xfrm>
            <a:custGeom>
              <a:avLst/>
              <a:gdLst>
                <a:gd name="connsiteX0" fmla="*/ 216288 w 845312"/>
                <a:gd name="connsiteY0" fmla="*/ 1057859 h 1267968"/>
                <a:gd name="connsiteX1" fmla="*/ 216288 w 845312"/>
                <a:gd name="connsiteY1" fmla="*/ 6096 h 1267968"/>
                <a:gd name="connsiteX2" fmla="*/ 6098 w 845312"/>
                <a:gd name="connsiteY2" fmla="*/ 6096 h 1267968"/>
                <a:gd name="connsiteX3" fmla="*/ 6098 w 845312"/>
                <a:gd name="connsiteY3" fmla="*/ 1057859 h 1267968"/>
                <a:gd name="connsiteX4" fmla="*/ 6098 w 845312"/>
                <a:gd name="connsiteY4" fmla="*/ 1057859 h 1267968"/>
                <a:gd name="connsiteX5" fmla="*/ 14226 w 845312"/>
                <a:gd name="connsiteY5" fmla="*/ 1116706 h 1267968"/>
                <a:gd name="connsiteX6" fmla="*/ 15201 w 845312"/>
                <a:gd name="connsiteY6" fmla="*/ 1120364 h 1267968"/>
                <a:gd name="connsiteX7" fmla="*/ 17071 w 845312"/>
                <a:gd name="connsiteY7" fmla="*/ 1125566 h 1267968"/>
                <a:gd name="connsiteX8" fmla="*/ 22598 w 845312"/>
                <a:gd name="connsiteY8" fmla="*/ 1140358 h 1267968"/>
                <a:gd name="connsiteX9" fmla="*/ 52021 w 845312"/>
                <a:gd name="connsiteY9" fmla="*/ 1189126 h 1267968"/>
                <a:gd name="connsiteX10" fmla="*/ 124685 w 845312"/>
                <a:gd name="connsiteY10" fmla="*/ 1246916 h 1267968"/>
                <a:gd name="connsiteX11" fmla="*/ 216125 w 845312"/>
                <a:gd name="connsiteY11" fmla="*/ 1268049 h 1267968"/>
                <a:gd name="connsiteX12" fmla="*/ 776957 w 845312"/>
                <a:gd name="connsiteY12" fmla="*/ 1268049 h 1267968"/>
                <a:gd name="connsiteX13" fmla="*/ 847021 w 845312"/>
                <a:gd name="connsiteY13" fmla="*/ 1057697 h 1267968"/>
                <a:gd name="connsiteX14" fmla="*/ 216288 w 845312"/>
                <a:gd name="connsiteY14" fmla="*/ 1057859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5312" h="1267968">
                  <a:moveTo>
                    <a:pt x="216288" y="1057859"/>
                  </a:moveTo>
                  <a:lnTo>
                    <a:pt x="216288" y="6096"/>
                  </a:lnTo>
                  <a:lnTo>
                    <a:pt x="6098" y="6096"/>
                  </a:lnTo>
                  <a:lnTo>
                    <a:pt x="6098" y="1057859"/>
                  </a:lnTo>
                  <a:lnTo>
                    <a:pt x="6098" y="1057859"/>
                  </a:lnTo>
                  <a:cubicBezTo>
                    <a:pt x="6017" y="1077773"/>
                    <a:pt x="8699" y="1097605"/>
                    <a:pt x="14226" y="1116706"/>
                  </a:cubicBezTo>
                  <a:cubicBezTo>
                    <a:pt x="14632" y="1117925"/>
                    <a:pt x="14795" y="1119226"/>
                    <a:pt x="15201" y="1120364"/>
                  </a:cubicBezTo>
                  <a:cubicBezTo>
                    <a:pt x="15608" y="1121502"/>
                    <a:pt x="16502" y="1123859"/>
                    <a:pt x="17071" y="1125566"/>
                  </a:cubicBezTo>
                  <a:cubicBezTo>
                    <a:pt x="18777" y="1130605"/>
                    <a:pt x="20566" y="1135563"/>
                    <a:pt x="22598" y="1140358"/>
                  </a:cubicBezTo>
                  <a:cubicBezTo>
                    <a:pt x="30157" y="1157915"/>
                    <a:pt x="40073" y="1174252"/>
                    <a:pt x="52021" y="1189126"/>
                  </a:cubicBezTo>
                  <a:cubicBezTo>
                    <a:pt x="71691" y="1213510"/>
                    <a:pt x="96481" y="1233262"/>
                    <a:pt x="124685" y="1246916"/>
                  </a:cubicBezTo>
                  <a:cubicBezTo>
                    <a:pt x="153215" y="1260734"/>
                    <a:pt x="184426" y="1267968"/>
                    <a:pt x="216125" y="1268049"/>
                  </a:cubicBezTo>
                  <a:lnTo>
                    <a:pt x="776957" y="1268049"/>
                  </a:lnTo>
                  <a:lnTo>
                    <a:pt x="847021" y="1057697"/>
                  </a:lnTo>
                  <a:lnTo>
                    <a:pt x="216288" y="105785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45FD91D1-1F87-1A1F-EFDA-A7B6A869D5A2}"/>
                </a:ext>
              </a:extLst>
            </p:cNvPr>
            <p:cNvSpPr/>
            <p:nvPr/>
          </p:nvSpPr>
          <p:spPr>
            <a:xfrm>
              <a:off x="-6096" y="2794284"/>
              <a:ext cx="959104" cy="1267968"/>
            </a:xfrm>
            <a:custGeom>
              <a:avLst/>
              <a:gdLst>
                <a:gd name="connsiteX0" fmla="*/ 818815 w 959104"/>
                <a:gd name="connsiteY0" fmla="*/ 411764 h 1267968"/>
                <a:gd name="connsiteX1" fmla="*/ 818815 w 959104"/>
                <a:gd name="connsiteY1" fmla="*/ 285699 h 1267968"/>
                <a:gd name="connsiteX2" fmla="*/ 539130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367 w 959104"/>
                <a:gd name="connsiteY5" fmla="*/ 1267399 h 1267968"/>
                <a:gd name="connsiteX6" fmla="*/ 532140 w 959104"/>
                <a:gd name="connsiteY6" fmla="*/ 1267399 h 1267968"/>
                <a:gd name="connsiteX7" fmla="*/ 953821 w 959104"/>
                <a:gd name="connsiteY7" fmla="*/ 892861 h 1267968"/>
                <a:gd name="connsiteX8" fmla="*/ 603260 w 959104"/>
                <a:gd name="connsiteY8" fmla="*/ 530596 h 1267968"/>
                <a:gd name="connsiteX9" fmla="*/ 218562 w 959104"/>
                <a:gd name="connsiteY9" fmla="*/ 531490 h 1267968"/>
                <a:gd name="connsiteX10" fmla="*/ 424282 w 959104"/>
                <a:gd name="connsiteY10" fmla="*/ 737210 h 1267968"/>
                <a:gd name="connsiteX11" fmla="*/ 424932 w 959104"/>
                <a:gd name="connsiteY11" fmla="*/ 737210 h 1267968"/>
                <a:gd name="connsiteX12" fmla="*/ 585785 w 959104"/>
                <a:gd name="connsiteY12" fmla="*/ 737210 h 1267968"/>
                <a:gd name="connsiteX13" fmla="*/ 758261 w 959104"/>
                <a:gd name="connsiteY13" fmla="*/ 889203 h 1267968"/>
                <a:gd name="connsiteX14" fmla="*/ 606268 w 959104"/>
                <a:gd name="connsiteY14" fmla="*/ 1061679 h 1267968"/>
                <a:gd name="connsiteX15" fmla="*/ 585704 w 959104"/>
                <a:gd name="connsiteY15" fmla="*/ 1061679 h 1267968"/>
                <a:gd name="connsiteX16" fmla="*/ 216530 w 959104"/>
                <a:gd name="connsiteY16" fmla="*/ 1061679 h 1267968"/>
                <a:gd name="connsiteX17" fmla="*/ 216530 w 959104"/>
                <a:gd name="connsiteY17" fmla="*/ 211653 h 1267968"/>
                <a:gd name="connsiteX18" fmla="*/ 467685 w 959104"/>
                <a:gd name="connsiteY18" fmla="*/ 211653 h 1267968"/>
                <a:gd name="connsiteX19" fmla="*/ 612689 w 959104"/>
                <a:gd name="connsiteY19" fmla="*/ 356575 h 1267968"/>
                <a:gd name="connsiteX20" fmla="*/ 612689 w 959104"/>
                <a:gd name="connsiteY20" fmla="*/ 530352 h 1267968"/>
                <a:gd name="connsiteX21" fmla="*/ 818815 w 959104"/>
                <a:gd name="connsiteY21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9104" h="1267968">
                  <a:moveTo>
                    <a:pt x="818815" y="411764"/>
                  </a:moveTo>
                  <a:lnTo>
                    <a:pt x="818815" y="285699"/>
                  </a:lnTo>
                  <a:cubicBezTo>
                    <a:pt x="818815" y="131267"/>
                    <a:pt x="693562" y="6096"/>
                    <a:pt x="539130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18" y="1267318"/>
                    <a:pt x="216367" y="1267399"/>
                  </a:cubicBezTo>
                  <a:lnTo>
                    <a:pt x="532140" y="1267399"/>
                  </a:lnTo>
                  <a:cubicBezTo>
                    <a:pt x="807436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260" y="530596"/>
                  </a:cubicBezTo>
                  <a:lnTo>
                    <a:pt x="218562" y="531490"/>
                  </a:lnTo>
                  <a:cubicBezTo>
                    <a:pt x="218562" y="645119"/>
                    <a:pt x="310652" y="737210"/>
                    <a:pt x="424282" y="737210"/>
                  </a:cubicBezTo>
                  <a:cubicBezTo>
                    <a:pt x="424525" y="737210"/>
                    <a:pt x="424688" y="737210"/>
                    <a:pt x="424932" y="737210"/>
                  </a:cubicBezTo>
                  <a:lnTo>
                    <a:pt x="585785" y="737210"/>
                  </a:lnTo>
                  <a:cubicBezTo>
                    <a:pt x="675356" y="731520"/>
                    <a:pt x="752653" y="799551"/>
                    <a:pt x="758261" y="889203"/>
                  </a:cubicBezTo>
                  <a:cubicBezTo>
                    <a:pt x="763951" y="978774"/>
                    <a:pt x="695919" y="1056071"/>
                    <a:pt x="606268" y="1061679"/>
                  </a:cubicBezTo>
                  <a:cubicBezTo>
                    <a:pt x="599440" y="1062086"/>
                    <a:pt x="592531" y="1062086"/>
                    <a:pt x="585704" y="1061679"/>
                  </a:cubicBezTo>
                  <a:lnTo>
                    <a:pt x="216530" y="1061679"/>
                  </a:lnTo>
                  <a:lnTo>
                    <a:pt x="216530" y="211653"/>
                  </a:lnTo>
                  <a:lnTo>
                    <a:pt x="467685" y="211653"/>
                  </a:lnTo>
                  <a:cubicBezTo>
                    <a:pt x="547014" y="213441"/>
                    <a:pt x="610901" y="277246"/>
                    <a:pt x="612689" y="356575"/>
                  </a:cubicBezTo>
                  <a:lnTo>
                    <a:pt x="612689" y="530352"/>
                  </a:lnTo>
                  <a:lnTo>
                    <a:pt x="818815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C574B9C5-CCF6-9F05-C18C-BFBF823D8BE0}"/>
                </a:ext>
              </a:extLst>
            </p:cNvPr>
            <p:cNvSpPr/>
            <p:nvPr/>
          </p:nvSpPr>
          <p:spPr>
            <a:xfrm>
              <a:off x="2653792" y="2794284"/>
              <a:ext cx="959104" cy="1267968"/>
            </a:xfrm>
            <a:custGeom>
              <a:avLst/>
              <a:gdLst>
                <a:gd name="connsiteX0" fmla="*/ 818896 w 959104"/>
                <a:gd name="connsiteY0" fmla="*/ 411764 h 1267968"/>
                <a:gd name="connsiteX1" fmla="*/ 818896 w 959104"/>
                <a:gd name="connsiteY1" fmla="*/ 285699 h 1267968"/>
                <a:gd name="connsiteX2" fmla="*/ 539212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449 w 959104"/>
                <a:gd name="connsiteY5" fmla="*/ 1267399 h 1267968"/>
                <a:gd name="connsiteX6" fmla="*/ 532222 w 959104"/>
                <a:gd name="connsiteY6" fmla="*/ 1267399 h 1267968"/>
                <a:gd name="connsiteX7" fmla="*/ 953821 w 959104"/>
                <a:gd name="connsiteY7" fmla="*/ 892861 h 1267968"/>
                <a:gd name="connsiteX8" fmla="*/ 603342 w 959104"/>
                <a:gd name="connsiteY8" fmla="*/ 530596 h 1267968"/>
                <a:gd name="connsiteX9" fmla="*/ 218643 w 959104"/>
                <a:gd name="connsiteY9" fmla="*/ 531490 h 1267968"/>
                <a:gd name="connsiteX10" fmla="*/ 424363 w 959104"/>
                <a:gd name="connsiteY10" fmla="*/ 737210 h 1267968"/>
                <a:gd name="connsiteX11" fmla="*/ 424932 w 959104"/>
                <a:gd name="connsiteY11" fmla="*/ 737210 h 1267968"/>
                <a:gd name="connsiteX12" fmla="*/ 585866 w 959104"/>
                <a:gd name="connsiteY12" fmla="*/ 737210 h 1267968"/>
                <a:gd name="connsiteX13" fmla="*/ 737860 w 959104"/>
                <a:gd name="connsiteY13" fmla="*/ 909686 h 1267968"/>
                <a:gd name="connsiteX14" fmla="*/ 585866 w 959104"/>
                <a:gd name="connsiteY14" fmla="*/ 1061679 h 1267968"/>
                <a:gd name="connsiteX15" fmla="*/ 216611 w 959104"/>
                <a:gd name="connsiteY15" fmla="*/ 1061679 h 1267968"/>
                <a:gd name="connsiteX16" fmla="*/ 216611 w 959104"/>
                <a:gd name="connsiteY16" fmla="*/ 211653 h 1267968"/>
                <a:gd name="connsiteX17" fmla="*/ 467766 w 959104"/>
                <a:gd name="connsiteY17" fmla="*/ 211653 h 1267968"/>
                <a:gd name="connsiteX18" fmla="*/ 612770 w 959104"/>
                <a:gd name="connsiteY18" fmla="*/ 356575 h 1267968"/>
                <a:gd name="connsiteX19" fmla="*/ 612770 w 959104"/>
                <a:gd name="connsiteY19" fmla="*/ 530352 h 1267968"/>
                <a:gd name="connsiteX20" fmla="*/ 818896 w 959104"/>
                <a:gd name="connsiteY20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9104" h="1267968">
                  <a:moveTo>
                    <a:pt x="818896" y="411764"/>
                  </a:moveTo>
                  <a:lnTo>
                    <a:pt x="818896" y="285699"/>
                  </a:lnTo>
                  <a:cubicBezTo>
                    <a:pt x="818896" y="131267"/>
                    <a:pt x="693644" y="6096"/>
                    <a:pt x="539212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99" y="1267399"/>
                    <a:pt x="216449" y="1267399"/>
                  </a:cubicBezTo>
                  <a:lnTo>
                    <a:pt x="532222" y="1267399"/>
                  </a:lnTo>
                  <a:cubicBezTo>
                    <a:pt x="807517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342" y="530596"/>
                  </a:cubicBezTo>
                  <a:lnTo>
                    <a:pt x="218643" y="531490"/>
                  </a:lnTo>
                  <a:cubicBezTo>
                    <a:pt x="218643" y="645119"/>
                    <a:pt x="310734" y="737210"/>
                    <a:pt x="424363" y="737210"/>
                  </a:cubicBezTo>
                  <a:cubicBezTo>
                    <a:pt x="424526" y="737210"/>
                    <a:pt x="424769" y="737210"/>
                    <a:pt x="424932" y="737210"/>
                  </a:cubicBezTo>
                  <a:lnTo>
                    <a:pt x="585866" y="737210"/>
                  </a:lnTo>
                  <a:cubicBezTo>
                    <a:pt x="675437" y="742899"/>
                    <a:pt x="743468" y="820115"/>
                    <a:pt x="737860" y="909686"/>
                  </a:cubicBezTo>
                  <a:cubicBezTo>
                    <a:pt x="732658" y="991372"/>
                    <a:pt x="667553" y="1056477"/>
                    <a:pt x="585866" y="1061679"/>
                  </a:cubicBezTo>
                  <a:lnTo>
                    <a:pt x="216611" y="1061679"/>
                  </a:lnTo>
                  <a:lnTo>
                    <a:pt x="216611" y="211653"/>
                  </a:lnTo>
                  <a:lnTo>
                    <a:pt x="467766" y="211653"/>
                  </a:lnTo>
                  <a:cubicBezTo>
                    <a:pt x="547096" y="213441"/>
                    <a:pt x="610982" y="277246"/>
                    <a:pt x="612770" y="356575"/>
                  </a:cubicBezTo>
                  <a:lnTo>
                    <a:pt x="612770" y="530352"/>
                  </a:lnTo>
                  <a:lnTo>
                    <a:pt x="818896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4339546C-8690-E35B-3E83-39C5500A8F3A}"/>
                </a:ext>
              </a:extLst>
            </p:cNvPr>
            <p:cNvSpPr/>
            <p:nvPr/>
          </p:nvSpPr>
          <p:spPr>
            <a:xfrm>
              <a:off x="5297343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AC915ED6-1266-1D07-3971-6D07E8311888}"/>
                </a:ext>
              </a:extLst>
            </p:cNvPr>
            <p:cNvSpPr/>
            <p:nvPr/>
          </p:nvSpPr>
          <p:spPr>
            <a:xfrm>
              <a:off x="5507695" y="2793634"/>
              <a:ext cx="487680" cy="1267968"/>
            </a:xfrm>
            <a:custGeom>
              <a:avLst/>
              <a:gdLst>
                <a:gd name="connsiteX0" fmla="*/ 426557 w 487680"/>
                <a:gd name="connsiteY0" fmla="*/ 1268375 h 1267968"/>
                <a:gd name="connsiteX1" fmla="*/ 485323 w 487680"/>
                <a:gd name="connsiteY1" fmla="*/ 1268375 h 1267968"/>
                <a:gd name="connsiteX2" fmla="*/ 248067 w 487680"/>
                <a:gd name="connsiteY2" fmla="*/ 154838 h 1267968"/>
                <a:gd name="connsiteX3" fmla="*/ 64861 w 487680"/>
                <a:gd name="connsiteY3" fmla="*/ 6096 h 1267968"/>
                <a:gd name="connsiteX4" fmla="*/ 6096 w 487680"/>
                <a:gd name="connsiteY4" fmla="*/ 6096 h 1267968"/>
                <a:gd name="connsiteX5" fmla="*/ 243352 w 487680"/>
                <a:gd name="connsiteY5" fmla="*/ 1119632 h 1267968"/>
                <a:gd name="connsiteX6" fmla="*/ 426557 w 487680"/>
                <a:gd name="connsiteY6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680" h="1267968">
                  <a:moveTo>
                    <a:pt x="426557" y="1268375"/>
                  </a:moveTo>
                  <a:lnTo>
                    <a:pt x="485323" y="1268375"/>
                  </a:lnTo>
                  <a:lnTo>
                    <a:pt x="248067" y="154838"/>
                  </a:lnTo>
                  <a:cubicBezTo>
                    <a:pt x="229535" y="68356"/>
                    <a:pt x="153294" y="6421"/>
                    <a:pt x="64861" y="6096"/>
                  </a:cubicBezTo>
                  <a:lnTo>
                    <a:pt x="6096" y="6096"/>
                  </a:lnTo>
                  <a:lnTo>
                    <a:pt x="243352" y="1119632"/>
                  </a:lnTo>
                  <a:cubicBezTo>
                    <a:pt x="261803" y="1206114"/>
                    <a:pt x="338125" y="1267887"/>
                    <a:pt x="426557" y="126796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A1AC1BCD-12D9-233A-F7C6-D6F05BB1D44A}"/>
                </a:ext>
              </a:extLst>
            </p:cNvPr>
            <p:cNvSpPr/>
            <p:nvPr/>
          </p:nvSpPr>
          <p:spPr>
            <a:xfrm>
              <a:off x="5986922" y="2794284"/>
              <a:ext cx="487680" cy="1267968"/>
            </a:xfrm>
            <a:custGeom>
              <a:avLst/>
              <a:gdLst>
                <a:gd name="connsiteX0" fmla="*/ 243271 w 487680"/>
                <a:gd name="connsiteY0" fmla="*/ 154595 h 1267968"/>
                <a:gd name="connsiteX1" fmla="*/ 6096 w 487680"/>
                <a:gd name="connsiteY1" fmla="*/ 1268131 h 1267968"/>
                <a:gd name="connsiteX2" fmla="*/ 216367 w 487680"/>
                <a:gd name="connsiteY2" fmla="*/ 1268131 h 1267968"/>
                <a:gd name="connsiteX3" fmla="*/ 485323 w 487680"/>
                <a:gd name="connsiteY3" fmla="*/ 6096 h 1267968"/>
                <a:gd name="connsiteX4" fmla="*/ 426557 w 487680"/>
                <a:gd name="connsiteY4" fmla="*/ 6096 h 1267968"/>
                <a:gd name="connsiteX5" fmla="*/ 243271 w 487680"/>
                <a:gd name="connsiteY5" fmla="*/ 155001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680" h="1267968">
                  <a:moveTo>
                    <a:pt x="243271" y="154595"/>
                  </a:moveTo>
                  <a:lnTo>
                    <a:pt x="6096" y="1268131"/>
                  </a:lnTo>
                  <a:lnTo>
                    <a:pt x="216367" y="1268131"/>
                  </a:lnTo>
                  <a:lnTo>
                    <a:pt x="485323" y="6096"/>
                  </a:lnTo>
                  <a:lnTo>
                    <a:pt x="426557" y="6096"/>
                  </a:lnTo>
                  <a:cubicBezTo>
                    <a:pt x="338043" y="6421"/>
                    <a:pt x="261722" y="68438"/>
                    <a:pt x="243271" y="1550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D8EC2985-DF17-C326-DEB9-660602D67039}"/>
                </a:ext>
              </a:extLst>
            </p:cNvPr>
            <p:cNvSpPr/>
            <p:nvPr/>
          </p:nvSpPr>
          <p:spPr>
            <a:xfrm>
              <a:off x="6466149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64EB0CD5-65C6-8232-939C-4F74843E49D5}"/>
                </a:ext>
              </a:extLst>
            </p:cNvPr>
            <p:cNvSpPr/>
            <p:nvPr/>
          </p:nvSpPr>
          <p:spPr>
            <a:xfrm>
              <a:off x="9815617" y="2776728"/>
              <a:ext cx="950976" cy="1300480"/>
            </a:xfrm>
            <a:custGeom>
              <a:avLst/>
              <a:gdLst>
                <a:gd name="connsiteX0" fmla="*/ 889935 w 950976"/>
                <a:gd name="connsiteY0" fmla="*/ 286350 h 1300480"/>
                <a:gd name="connsiteX1" fmla="*/ 285618 w 950976"/>
                <a:gd name="connsiteY1" fmla="*/ 417779 h 1300480"/>
                <a:gd name="connsiteX2" fmla="*/ 417047 w 950976"/>
                <a:gd name="connsiteY2" fmla="*/ 1022096 h 1300480"/>
                <a:gd name="connsiteX3" fmla="*/ 653410 w 950976"/>
                <a:gd name="connsiteY3" fmla="*/ 1091509 h 1300480"/>
                <a:gd name="connsiteX4" fmla="*/ 927242 w 950976"/>
                <a:gd name="connsiteY4" fmla="*/ 997712 h 1300480"/>
                <a:gd name="connsiteX5" fmla="*/ 927242 w 950976"/>
                <a:gd name="connsiteY5" fmla="*/ 1240170 h 1300480"/>
                <a:gd name="connsiteX6" fmla="*/ 653736 w 950976"/>
                <a:gd name="connsiteY6" fmla="*/ 1301862 h 1300480"/>
                <a:gd name="connsiteX7" fmla="*/ 6096 w 950976"/>
                <a:gd name="connsiteY7" fmla="*/ 653735 h 1300480"/>
                <a:gd name="connsiteX8" fmla="*/ 654304 w 950976"/>
                <a:gd name="connsiteY8" fmla="*/ 6096 h 1300480"/>
                <a:gd name="connsiteX9" fmla="*/ 948050 w 950976"/>
                <a:gd name="connsiteY9" fmla="*/ 76647 h 1300480"/>
                <a:gd name="connsiteX10" fmla="*/ 889935 w 950976"/>
                <a:gd name="connsiteY10" fmla="*/ 28635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0976" h="1300480">
                  <a:moveTo>
                    <a:pt x="889935" y="286350"/>
                  </a:moveTo>
                  <a:cubicBezTo>
                    <a:pt x="686735" y="155814"/>
                    <a:pt x="416235" y="214661"/>
                    <a:pt x="285618" y="417779"/>
                  </a:cubicBezTo>
                  <a:cubicBezTo>
                    <a:pt x="155082" y="620979"/>
                    <a:pt x="213929" y="891479"/>
                    <a:pt x="417047" y="1022096"/>
                  </a:cubicBezTo>
                  <a:cubicBezTo>
                    <a:pt x="487599" y="1067369"/>
                    <a:pt x="569610" y="1091509"/>
                    <a:pt x="653410" y="1091509"/>
                  </a:cubicBezTo>
                  <a:cubicBezTo>
                    <a:pt x="752571" y="1091753"/>
                    <a:pt x="849051" y="1058753"/>
                    <a:pt x="927242" y="997712"/>
                  </a:cubicBezTo>
                  <a:lnTo>
                    <a:pt x="927242" y="1240170"/>
                  </a:lnTo>
                  <a:cubicBezTo>
                    <a:pt x="841817" y="1280892"/>
                    <a:pt x="748345" y="1302024"/>
                    <a:pt x="653736" y="1301862"/>
                  </a:cubicBezTo>
                  <a:cubicBezTo>
                    <a:pt x="295941" y="1301699"/>
                    <a:pt x="5933" y="1011530"/>
                    <a:pt x="6096" y="653735"/>
                  </a:cubicBezTo>
                  <a:cubicBezTo>
                    <a:pt x="6259" y="295941"/>
                    <a:pt x="296428" y="5934"/>
                    <a:pt x="654304" y="6096"/>
                  </a:cubicBezTo>
                  <a:cubicBezTo>
                    <a:pt x="756391" y="6096"/>
                    <a:pt x="857097" y="30318"/>
                    <a:pt x="948050" y="76647"/>
                  </a:cubicBezTo>
                  <a:lnTo>
                    <a:pt x="889935" y="2863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9B54AB0C-1A3C-8A37-AB50-D1D0A4579D43}"/>
                </a:ext>
              </a:extLst>
            </p:cNvPr>
            <p:cNvSpPr/>
            <p:nvPr/>
          </p:nvSpPr>
          <p:spPr>
            <a:xfrm>
              <a:off x="6886773" y="2794041"/>
              <a:ext cx="1276096" cy="1267968"/>
            </a:xfrm>
            <a:custGeom>
              <a:avLst/>
              <a:gdLst>
                <a:gd name="connsiteX0" fmla="*/ 1060135 w 1276096"/>
                <a:gd name="connsiteY0" fmla="*/ 1267968 h 1267968"/>
                <a:gd name="connsiteX1" fmla="*/ 1273007 w 1276096"/>
                <a:gd name="connsiteY1" fmla="*/ 1267968 h 1267968"/>
                <a:gd name="connsiteX2" fmla="*/ 900501 w 1276096"/>
                <a:gd name="connsiteY2" fmla="*/ 149962 h 1267968"/>
                <a:gd name="connsiteX3" fmla="*/ 700959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8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1 w 1276096"/>
                <a:gd name="connsiteY12" fmla="*/ 6096 h 1267968"/>
                <a:gd name="connsiteX13" fmla="*/ 1060135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135" y="1267968"/>
                  </a:moveTo>
                  <a:lnTo>
                    <a:pt x="1273007" y="1267968"/>
                  </a:lnTo>
                  <a:lnTo>
                    <a:pt x="900501" y="149962"/>
                  </a:lnTo>
                  <a:cubicBezTo>
                    <a:pt x="871891" y="64049"/>
                    <a:pt x="791505" y="6096"/>
                    <a:pt x="700959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8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1" y="6096"/>
                  </a:lnTo>
                  <a:lnTo>
                    <a:pt x="1060135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6C7002C8-4782-2DB0-3A5A-FAB46BD70621}"/>
                </a:ext>
              </a:extLst>
            </p:cNvPr>
            <p:cNvSpPr/>
            <p:nvPr/>
          </p:nvSpPr>
          <p:spPr>
            <a:xfrm>
              <a:off x="10918749" y="2794041"/>
              <a:ext cx="1276096" cy="1267968"/>
            </a:xfrm>
            <a:custGeom>
              <a:avLst/>
              <a:gdLst>
                <a:gd name="connsiteX0" fmla="*/ 1060380 w 1276096"/>
                <a:gd name="connsiteY0" fmla="*/ 1267968 h 1267968"/>
                <a:gd name="connsiteX1" fmla="*/ 1273251 w 1276096"/>
                <a:gd name="connsiteY1" fmla="*/ 1267968 h 1267968"/>
                <a:gd name="connsiteX2" fmla="*/ 900420 w 1276096"/>
                <a:gd name="connsiteY2" fmla="*/ 149962 h 1267968"/>
                <a:gd name="connsiteX3" fmla="*/ 700877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9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2 w 1276096"/>
                <a:gd name="connsiteY12" fmla="*/ 6096 h 1267968"/>
                <a:gd name="connsiteX13" fmla="*/ 1060380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380" y="1267968"/>
                  </a:moveTo>
                  <a:lnTo>
                    <a:pt x="1273251" y="1267968"/>
                  </a:lnTo>
                  <a:lnTo>
                    <a:pt x="900420" y="149962"/>
                  </a:lnTo>
                  <a:cubicBezTo>
                    <a:pt x="871809" y="64049"/>
                    <a:pt x="791423" y="6096"/>
                    <a:pt x="700877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9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2" y="6096"/>
                  </a:lnTo>
                  <a:lnTo>
                    <a:pt x="1060380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20315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1"/>
      <p:bldP spid="8" grpId="0" animBg="1"/>
      <p:bldP spid="1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FE6021DE-42CB-81B7-0066-51563E151B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318" t="60814" r="14165" b="11057"/>
          <a:stretch>
            <a:fillRect/>
          </a:stretch>
        </p:blipFill>
        <p:spPr>
          <a:xfrm rot="10800000">
            <a:off x="1708299" y="4674425"/>
            <a:ext cx="5318830" cy="218357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C659AD2-F5FF-E8D2-533A-F11BED6A0858}"/>
              </a:ext>
            </a:extLst>
          </p:cNvPr>
          <p:cNvSpPr/>
          <p:nvPr userDrawn="1"/>
        </p:nvSpPr>
        <p:spPr>
          <a:xfrm>
            <a:off x="0" y="0"/>
            <a:ext cx="2009775" cy="6858000"/>
          </a:xfrm>
          <a:prstGeom prst="rect">
            <a:avLst/>
          </a:prstGeom>
          <a:solidFill>
            <a:srgbClr val="184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Marcador de Posição da Imagem 7">
            <a:extLst>
              <a:ext uri="{FF2B5EF4-FFF2-40B4-BE49-F238E27FC236}">
                <a16:creationId xmlns:a16="http://schemas.microsoft.com/office/drawing/2014/main" id="{37B9EEA5-C3D1-D159-595F-A2A5B989C9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7217" y="592931"/>
            <a:ext cx="4923329" cy="5672137"/>
          </a:xfrm>
          <a:custGeom>
            <a:avLst/>
            <a:gdLst>
              <a:gd name="connsiteX0" fmla="*/ 3961694 w 4923329"/>
              <a:gd name="connsiteY0" fmla="*/ 0 h 5672137"/>
              <a:gd name="connsiteX1" fmla="*/ 4398587 w 4923329"/>
              <a:gd name="connsiteY1" fmla="*/ 0 h 5672137"/>
              <a:gd name="connsiteX2" fmla="*/ 4398800 w 4923329"/>
              <a:gd name="connsiteY2" fmla="*/ 0 h 5672137"/>
              <a:gd name="connsiteX3" fmla="*/ 4912669 w 4923329"/>
              <a:gd name="connsiteY3" fmla="*/ 418775 h 5672137"/>
              <a:gd name="connsiteX4" fmla="*/ 4923325 w 4923329"/>
              <a:gd name="connsiteY4" fmla="*/ 524482 h 5672137"/>
              <a:gd name="connsiteX5" fmla="*/ 4923329 w 4923329"/>
              <a:gd name="connsiteY5" fmla="*/ 524482 h 5672137"/>
              <a:gd name="connsiteX6" fmla="*/ 4923329 w 4923329"/>
              <a:gd name="connsiteY6" fmla="*/ 524524 h 5672137"/>
              <a:gd name="connsiteX7" fmla="*/ 4923329 w 4923329"/>
              <a:gd name="connsiteY7" fmla="*/ 5672137 h 5672137"/>
              <a:gd name="connsiteX8" fmla="*/ 1 w 4923329"/>
              <a:gd name="connsiteY8" fmla="*/ 5672137 h 5672137"/>
              <a:gd name="connsiteX9" fmla="*/ 1 w 4923329"/>
              <a:gd name="connsiteY9" fmla="*/ 524482 h 5672137"/>
              <a:gd name="connsiteX10" fmla="*/ 1500663 w 4923329"/>
              <a:gd name="connsiteY10" fmla="*/ 524482 h 5672137"/>
              <a:gd name="connsiteX11" fmla="*/ 0 w 4923329"/>
              <a:gd name="connsiteY11" fmla="*/ 524459 h 5672137"/>
              <a:gd name="connsiteX12" fmla="*/ 0 w 4923329"/>
              <a:gd name="connsiteY12" fmla="*/ 2 h 5672137"/>
              <a:gd name="connsiteX13" fmla="*/ 3961673 w 4923329"/>
              <a:gd name="connsiteY13" fmla="*/ 63 h 567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923329" h="5672137">
                <a:moveTo>
                  <a:pt x="3961694" y="0"/>
                </a:moveTo>
                <a:lnTo>
                  <a:pt x="4398587" y="0"/>
                </a:lnTo>
                <a:lnTo>
                  <a:pt x="4398800" y="0"/>
                </a:lnTo>
                <a:cubicBezTo>
                  <a:pt x="4652208" y="0"/>
                  <a:pt x="4863744" y="179692"/>
                  <a:pt x="4912669" y="418775"/>
                </a:cubicBezTo>
                <a:lnTo>
                  <a:pt x="4923325" y="524482"/>
                </a:lnTo>
                <a:lnTo>
                  <a:pt x="4923329" y="524482"/>
                </a:lnTo>
                <a:lnTo>
                  <a:pt x="4923329" y="524524"/>
                </a:lnTo>
                <a:lnTo>
                  <a:pt x="4923329" y="5672137"/>
                </a:lnTo>
                <a:lnTo>
                  <a:pt x="1" y="5672137"/>
                </a:lnTo>
                <a:lnTo>
                  <a:pt x="1" y="524482"/>
                </a:lnTo>
                <a:lnTo>
                  <a:pt x="1500663" y="524482"/>
                </a:lnTo>
                <a:lnTo>
                  <a:pt x="0" y="524459"/>
                </a:lnTo>
                <a:lnTo>
                  <a:pt x="0" y="2"/>
                </a:lnTo>
                <a:lnTo>
                  <a:pt x="3961673" y="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PT"/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3501FF04-E4E4-15CE-DB82-201BE5C39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420" y="550508"/>
            <a:ext cx="5713445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10" name="Marcador de Posição do Texto 8">
            <a:extLst>
              <a:ext uri="{FF2B5EF4-FFF2-40B4-BE49-F238E27FC236}">
                <a16:creationId xmlns:a16="http://schemas.microsoft.com/office/drawing/2014/main" id="{872EABE2-EAA3-F073-2A31-C87CC8A7AC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156317"/>
            <a:ext cx="5713876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11" name="Marcador de Posição do Texto 8">
            <a:extLst>
              <a:ext uri="{FF2B5EF4-FFF2-40B4-BE49-F238E27FC236}">
                <a16:creationId xmlns:a16="http://schemas.microsoft.com/office/drawing/2014/main" id="{33955769-A8F7-D3E3-9EB2-7C48F860BD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028179"/>
            <a:ext cx="2105314" cy="1010432"/>
          </a:xfrm>
        </p:spPr>
        <p:txBody>
          <a:bodyPr anchor="ctr">
            <a:noAutofit/>
          </a:bodyPr>
          <a:lstStyle>
            <a:lvl1pPr algn="l">
              <a:defRPr sz="6000">
                <a:solidFill>
                  <a:srgbClr val="132153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12" name="Marcador de Posição do Texto 10">
            <a:extLst>
              <a:ext uri="{FF2B5EF4-FFF2-40B4-BE49-F238E27FC236}">
                <a16:creationId xmlns:a16="http://schemas.microsoft.com/office/drawing/2014/main" id="{9C91E966-8E4C-A328-675D-21312C99B5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901791"/>
            <a:ext cx="2535237" cy="137373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</a:p>
        </p:txBody>
      </p:sp>
      <p:sp>
        <p:nvSpPr>
          <p:cNvPr id="13" name="Marcador de Posição do Texto 8">
            <a:extLst>
              <a:ext uri="{FF2B5EF4-FFF2-40B4-BE49-F238E27FC236}">
                <a16:creationId xmlns:a16="http://schemas.microsoft.com/office/drawing/2014/main" id="{C7E2F75B-EEA8-4D68-F298-759B6C52FD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4269184"/>
            <a:ext cx="2105314" cy="1010432"/>
          </a:xfrm>
        </p:spPr>
        <p:txBody>
          <a:bodyPr anchor="ctr">
            <a:noAutofit/>
          </a:bodyPr>
          <a:lstStyle>
            <a:lvl1pPr algn="l">
              <a:defRPr sz="6000">
                <a:solidFill>
                  <a:srgbClr val="132153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14" name="Marcador de Posição do Texto 10">
            <a:extLst>
              <a:ext uri="{FF2B5EF4-FFF2-40B4-BE49-F238E27FC236}">
                <a16:creationId xmlns:a16="http://schemas.microsoft.com/office/drawing/2014/main" id="{B1E5AE8B-93D7-E65C-8E33-C06C90DFE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5142796"/>
            <a:ext cx="2535237" cy="137373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</a:p>
          <a:p>
            <a:pPr lvl="4"/>
            <a:endParaRPr lang="pt-PT" dirty="0"/>
          </a:p>
        </p:txBody>
      </p:sp>
      <p:sp>
        <p:nvSpPr>
          <p:cNvPr id="15" name="Marcador de Posição do Texto 8">
            <a:extLst>
              <a:ext uri="{FF2B5EF4-FFF2-40B4-BE49-F238E27FC236}">
                <a16:creationId xmlns:a16="http://schemas.microsoft.com/office/drawing/2014/main" id="{97579C32-1427-4B13-901D-231CF2EAB1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74628" y="2028179"/>
            <a:ext cx="2105314" cy="1010432"/>
          </a:xfrm>
        </p:spPr>
        <p:txBody>
          <a:bodyPr anchor="ctr">
            <a:noAutofit/>
          </a:bodyPr>
          <a:lstStyle>
            <a:lvl1pPr algn="l">
              <a:defRPr sz="6000">
                <a:solidFill>
                  <a:srgbClr val="132153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16" name="Marcador de Posição do Texto 10">
            <a:extLst>
              <a:ext uri="{FF2B5EF4-FFF2-40B4-BE49-F238E27FC236}">
                <a16:creationId xmlns:a16="http://schemas.microsoft.com/office/drawing/2014/main" id="{9542D2AF-C6F0-06E1-A89B-F8692F3087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74628" y="2901791"/>
            <a:ext cx="2535237" cy="137373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</a:p>
          <a:p>
            <a:pPr lvl="4"/>
            <a:endParaRPr lang="pt-PT" dirty="0"/>
          </a:p>
        </p:txBody>
      </p:sp>
      <p:sp>
        <p:nvSpPr>
          <p:cNvPr id="17" name="Marcador de Posição do Texto 8">
            <a:extLst>
              <a:ext uri="{FF2B5EF4-FFF2-40B4-BE49-F238E27FC236}">
                <a16:creationId xmlns:a16="http://schemas.microsoft.com/office/drawing/2014/main" id="{A5E2936D-6975-84F4-3A2F-CCCFFC35A3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74628" y="4269184"/>
            <a:ext cx="2105314" cy="1010432"/>
          </a:xfrm>
        </p:spPr>
        <p:txBody>
          <a:bodyPr anchor="ctr">
            <a:noAutofit/>
          </a:bodyPr>
          <a:lstStyle>
            <a:lvl1pPr algn="l">
              <a:defRPr sz="6000">
                <a:solidFill>
                  <a:srgbClr val="132153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18" name="Marcador de Posição do Texto 10">
            <a:extLst>
              <a:ext uri="{FF2B5EF4-FFF2-40B4-BE49-F238E27FC236}">
                <a16:creationId xmlns:a16="http://schemas.microsoft.com/office/drawing/2014/main" id="{7001C9D8-9212-9F37-1CE3-5A7E1F8F49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74628" y="5142796"/>
            <a:ext cx="2535237" cy="137373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</a:p>
          <a:p>
            <a:pPr lvl="4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5701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1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3E78B229-0B69-5213-8414-5C6D34A8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888" t="61466" r="16313" b="12636"/>
          <a:stretch>
            <a:fillRect/>
          </a:stretch>
        </p:blipFill>
        <p:spPr>
          <a:xfrm>
            <a:off x="5612266" y="0"/>
            <a:ext cx="5885263" cy="218357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9553A02-9E78-E6A4-EE17-9E617085106D}"/>
              </a:ext>
            </a:extLst>
          </p:cNvPr>
          <p:cNvSpPr/>
          <p:nvPr userDrawn="1"/>
        </p:nvSpPr>
        <p:spPr>
          <a:xfrm>
            <a:off x="0" y="0"/>
            <a:ext cx="5239657" cy="6858000"/>
          </a:xfrm>
          <a:prstGeom prst="rect">
            <a:avLst/>
          </a:prstGeom>
          <a:solidFill>
            <a:srgbClr val="184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BA5820D8-9388-7715-19F7-0C091E3381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470" y="1247194"/>
            <a:ext cx="3754015" cy="712204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8" name="Marcador de Posição do Texto 8">
            <a:extLst>
              <a:ext uri="{FF2B5EF4-FFF2-40B4-BE49-F238E27FC236}">
                <a16:creationId xmlns:a16="http://schemas.microsoft.com/office/drawing/2014/main" id="{A74180E6-F88D-9DF6-0AF4-29F01580BB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050" y="2046482"/>
            <a:ext cx="3754298" cy="355243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9" name="Marcador de Posição do Texto 10">
            <a:extLst>
              <a:ext uri="{FF2B5EF4-FFF2-40B4-BE49-F238E27FC236}">
                <a16:creationId xmlns:a16="http://schemas.microsoft.com/office/drawing/2014/main" id="{B91185C7-910F-57C5-7A98-1CD7314FE0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3050" y="3206592"/>
            <a:ext cx="3754436" cy="3078094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</a:p>
        </p:txBody>
      </p:sp>
      <p:sp>
        <p:nvSpPr>
          <p:cNvPr id="10" name="Marcador de Posição do Texto 10">
            <a:extLst>
              <a:ext uri="{FF2B5EF4-FFF2-40B4-BE49-F238E27FC236}">
                <a16:creationId xmlns:a16="http://schemas.microsoft.com/office/drawing/2014/main" id="{E225FF4B-6D81-8FA8-F1F1-45B7D468C3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79735" y="1027993"/>
            <a:ext cx="4808795" cy="867017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36BF58BF-4120-4013-0264-5947C52946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79735" y="2049899"/>
            <a:ext cx="4808795" cy="867017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  <a:p>
            <a:pPr lvl="4"/>
            <a:endParaRPr lang="pt-PT" dirty="0"/>
          </a:p>
        </p:txBody>
      </p:sp>
      <p:sp>
        <p:nvSpPr>
          <p:cNvPr id="12" name="Marcador de Posição do Texto 10">
            <a:extLst>
              <a:ext uri="{FF2B5EF4-FFF2-40B4-BE49-F238E27FC236}">
                <a16:creationId xmlns:a16="http://schemas.microsoft.com/office/drawing/2014/main" id="{362087A2-557D-29E1-68DA-63818382DB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79735" y="3092211"/>
            <a:ext cx="4808795" cy="867017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  <a:p>
            <a:pPr lvl="4"/>
            <a:endParaRPr lang="pt-PT" dirty="0"/>
          </a:p>
        </p:txBody>
      </p:sp>
      <p:sp>
        <p:nvSpPr>
          <p:cNvPr id="13" name="Marcador de Posição do Texto 10">
            <a:extLst>
              <a:ext uri="{FF2B5EF4-FFF2-40B4-BE49-F238E27FC236}">
                <a16:creationId xmlns:a16="http://schemas.microsoft.com/office/drawing/2014/main" id="{C209FD79-AC73-640E-2C54-8AB6691F5E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79735" y="4134523"/>
            <a:ext cx="4808795" cy="867017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  <a:p>
            <a:pPr lvl="4"/>
            <a:endParaRPr lang="pt-PT" dirty="0"/>
          </a:p>
        </p:txBody>
      </p:sp>
      <p:sp>
        <p:nvSpPr>
          <p:cNvPr id="14" name="Marcador de Posição do Texto 10">
            <a:extLst>
              <a:ext uri="{FF2B5EF4-FFF2-40B4-BE49-F238E27FC236}">
                <a16:creationId xmlns:a16="http://schemas.microsoft.com/office/drawing/2014/main" id="{78767EE8-B510-0E80-A57A-E02B312E9E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79735" y="5176835"/>
            <a:ext cx="4808795" cy="867017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  <a:p>
            <a:pPr lvl="4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0356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1"/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1"/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108A287E-7D61-6EB9-6A75-B11840101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888" t="61466" r="16313" b="12636"/>
          <a:stretch>
            <a:fillRect/>
          </a:stretch>
        </p:blipFill>
        <p:spPr>
          <a:xfrm rot="5400000">
            <a:off x="8157581" y="1223242"/>
            <a:ext cx="5885263" cy="218357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AD13C49F-0397-1386-61E1-D8138CA13CAE}"/>
              </a:ext>
            </a:extLst>
          </p:cNvPr>
          <p:cNvSpPr/>
          <p:nvPr userDrawn="1"/>
        </p:nvSpPr>
        <p:spPr>
          <a:xfrm>
            <a:off x="0" y="4542970"/>
            <a:ext cx="12192000" cy="2315029"/>
          </a:xfrm>
          <a:prstGeom prst="rect">
            <a:avLst/>
          </a:prstGeom>
          <a:solidFill>
            <a:srgbClr val="184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A60CB41E-881A-610C-ED9D-C67722EE1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550508"/>
            <a:ext cx="11248887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8" name="Marcador de Posição do Texto 8">
            <a:extLst>
              <a:ext uri="{FF2B5EF4-FFF2-40B4-BE49-F238E27FC236}">
                <a16:creationId xmlns:a16="http://schemas.microsoft.com/office/drawing/2014/main" id="{E0E005A8-2DE0-C3E3-266B-D49A18221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4" y="1156317"/>
            <a:ext cx="11249736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24A0FDE3-0099-C91F-C618-210E2814BEC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2764" y="2579753"/>
            <a:ext cx="3161059" cy="3727739"/>
          </a:xfr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324000" tIns="792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pt-PT" sz="1400" dirty="0">
                <a:solidFill>
                  <a:schemeClr val="tx2"/>
                </a:solidFill>
              </a:defRPr>
            </a:lvl1pPr>
            <a:lvl2pPr marL="174625" indent="-174625">
              <a:defRPr lang="pt-PT" sz="1800" dirty="0">
                <a:solidFill>
                  <a:schemeClr val="tx1"/>
                </a:solidFill>
              </a:defRPr>
            </a:lvl2pPr>
            <a:lvl3pPr marL="174625" indent="-174625">
              <a:defRPr lang="pt-PT" sz="1800" dirty="0">
                <a:solidFill>
                  <a:schemeClr val="tx1"/>
                </a:solidFill>
              </a:defRPr>
            </a:lvl3pPr>
            <a:lvl4pPr marL="174625" indent="-174625">
              <a:defRPr lang="pt-PT" sz="1800" dirty="0">
                <a:solidFill>
                  <a:schemeClr val="tx1"/>
                </a:solidFill>
              </a:defRPr>
            </a:lvl4pPr>
            <a:lvl5pPr marL="174625" indent="-174625">
              <a:defRPr lang="pt-PT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12" name="Marcador de Posição do Texto 10">
            <a:extLst>
              <a:ext uri="{FF2B5EF4-FFF2-40B4-BE49-F238E27FC236}">
                <a16:creationId xmlns:a16="http://schemas.microsoft.com/office/drawing/2014/main" id="{64B3393C-BAF8-4041-C9A2-D0F401142A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15470" y="2579753"/>
            <a:ext cx="3161059" cy="3727739"/>
          </a:xfr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324000" tIns="792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pt-PT" sz="1400" dirty="0">
                <a:solidFill>
                  <a:schemeClr val="tx2"/>
                </a:solidFill>
              </a:defRPr>
            </a:lvl1pPr>
            <a:lvl2pPr marL="174625" indent="-174625">
              <a:defRPr lang="pt-PT" sz="1800" dirty="0">
                <a:solidFill>
                  <a:schemeClr val="tx1"/>
                </a:solidFill>
              </a:defRPr>
            </a:lvl2pPr>
            <a:lvl3pPr marL="174625" indent="-174625">
              <a:defRPr lang="pt-PT" sz="1800" dirty="0">
                <a:solidFill>
                  <a:schemeClr val="tx1"/>
                </a:solidFill>
              </a:defRPr>
            </a:lvl3pPr>
            <a:lvl4pPr marL="174625" indent="-174625">
              <a:defRPr lang="pt-PT" sz="1800" dirty="0">
                <a:solidFill>
                  <a:schemeClr val="tx1"/>
                </a:solidFill>
              </a:defRPr>
            </a:lvl4pPr>
            <a:lvl5pPr marL="174625" indent="-174625">
              <a:defRPr lang="pt-PT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13" name="Marcador de Posição do Texto 10">
            <a:extLst>
              <a:ext uri="{FF2B5EF4-FFF2-40B4-BE49-F238E27FC236}">
                <a16:creationId xmlns:a16="http://schemas.microsoft.com/office/drawing/2014/main" id="{3AA6A58F-0C6D-517F-45CF-D9D8F7BBD9F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53735" y="2579753"/>
            <a:ext cx="3161059" cy="3727739"/>
          </a:xfr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324000" tIns="792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pt-PT" sz="1400" dirty="0">
                <a:solidFill>
                  <a:schemeClr val="tx2"/>
                </a:solidFill>
              </a:defRPr>
            </a:lvl1pPr>
            <a:lvl2pPr marL="174625" indent="-174625">
              <a:defRPr lang="pt-PT" sz="1800" dirty="0">
                <a:solidFill>
                  <a:schemeClr val="tx1"/>
                </a:solidFill>
              </a:defRPr>
            </a:lvl2pPr>
            <a:lvl3pPr marL="174625" indent="-174625">
              <a:defRPr lang="pt-PT" sz="1800" dirty="0">
                <a:solidFill>
                  <a:schemeClr val="tx1"/>
                </a:solidFill>
              </a:defRPr>
            </a:lvl3pPr>
            <a:lvl4pPr marL="174625" indent="-174625">
              <a:defRPr lang="pt-PT" sz="1800" dirty="0">
                <a:solidFill>
                  <a:schemeClr val="tx1"/>
                </a:solidFill>
              </a:defRPr>
            </a:lvl4pPr>
            <a:lvl5pPr marL="174625" indent="-174625">
              <a:defRPr lang="pt-PT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20" name="Marcador de Posição do Texto 19">
            <a:extLst>
              <a:ext uri="{FF2B5EF4-FFF2-40B4-BE49-F238E27FC236}">
                <a16:creationId xmlns:a16="http://schemas.microsoft.com/office/drawing/2014/main" id="{AF6673F5-DFB7-378D-AB86-4152BDC46598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92333" y="2742307"/>
            <a:ext cx="2985220" cy="357068"/>
          </a:xfrm>
          <a:custGeom>
            <a:avLst/>
            <a:gdLst>
              <a:gd name="connsiteX0" fmla="*/ 2337491 w 2985220"/>
              <a:gd name="connsiteY0" fmla="*/ 0 h 357068"/>
              <a:gd name="connsiteX1" fmla="*/ 2337491 w 2985220"/>
              <a:gd name="connsiteY1" fmla="*/ 14 h 357068"/>
              <a:gd name="connsiteX2" fmla="*/ 2985220 w 2985220"/>
              <a:gd name="connsiteY2" fmla="*/ 14 h 357068"/>
              <a:gd name="connsiteX3" fmla="*/ 2614217 w 2985220"/>
              <a:gd name="connsiteY3" fmla="*/ 349818 h 357068"/>
              <a:gd name="connsiteX4" fmla="*/ 2598325 w 2985220"/>
              <a:gd name="connsiteY4" fmla="*/ 351049 h 357068"/>
              <a:gd name="connsiteX5" fmla="*/ 2598325 w 2985220"/>
              <a:gd name="connsiteY5" fmla="*/ 357057 h 357068"/>
              <a:gd name="connsiteX6" fmla="*/ 2520742 w 2985220"/>
              <a:gd name="connsiteY6" fmla="*/ 357057 h 357068"/>
              <a:gd name="connsiteX7" fmla="*/ 2520600 w 2985220"/>
              <a:gd name="connsiteY7" fmla="*/ 357068 h 357068"/>
              <a:gd name="connsiteX8" fmla="*/ 2520411 w 2985220"/>
              <a:gd name="connsiteY8" fmla="*/ 357068 h 357068"/>
              <a:gd name="connsiteX9" fmla="*/ 2133418 w 2985220"/>
              <a:gd name="connsiteY9" fmla="*/ 357068 h 357068"/>
              <a:gd name="connsiteX10" fmla="*/ 2133414 w 2985220"/>
              <a:gd name="connsiteY10" fmla="*/ 357057 h 357068"/>
              <a:gd name="connsiteX11" fmla="*/ 260834 w 2985220"/>
              <a:gd name="connsiteY11" fmla="*/ 357057 h 357068"/>
              <a:gd name="connsiteX12" fmla="*/ 260834 w 2985220"/>
              <a:gd name="connsiteY12" fmla="*/ 357045 h 357068"/>
              <a:gd name="connsiteX13" fmla="*/ 0 w 2985220"/>
              <a:gd name="connsiteY13" fmla="*/ 357050 h 357068"/>
              <a:gd name="connsiteX14" fmla="*/ 0 w 2985220"/>
              <a:gd name="connsiteY14" fmla="*/ 42 h 3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85220" h="357068">
                <a:moveTo>
                  <a:pt x="2337491" y="0"/>
                </a:moveTo>
                <a:lnTo>
                  <a:pt x="2337491" y="14"/>
                </a:lnTo>
                <a:lnTo>
                  <a:pt x="2985220" y="14"/>
                </a:lnTo>
                <a:cubicBezTo>
                  <a:pt x="2985220" y="172641"/>
                  <a:pt x="2825902" y="316540"/>
                  <a:pt x="2614217" y="349818"/>
                </a:cubicBezTo>
                <a:lnTo>
                  <a:pt x="2598325" y="351049"/>
                </a:lnTo>
                <a:lnTo>
                  <a:pt x="2598325" y="357057"/>
                </a:lnTo>
                <a:lnTo>
                  <a:pt x="2520742" y="357057"/>
                </a:lnTo>
                <a:lnTo>
                  <a:pt x="2520600" y="357068"/>
                </a:lnTo>
                <a:lnTo>
                  <a:pt x="2520411" y="357068"/>
                </a:lnTo>
                <a:lnTo>
                  <a:pt x="2133418" y="357068"/>
                </a:lnTo>
                <a:lnTo>
                  <a:pt x="2133414" y="357057"/>
                </a:lnTo>
                <a:lnTo>
                  <a:pt x="260834" y="357057"/>
                </a:lnTo>
                <a:lnTo>
                  <a:pt x="260834" y="357045"/>
                </a:lnTo>
                <a:lnTo>
                  <a:pt x="0" y="357050"/>
                </a:lnTo>
                <a:lnTo>
                  <a:pt x="0" y="4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bIns="36000" anchor="ctr">
            <a:noAutofit/>
          </a:bodyPr>
          <a:lstStyle>
            <a:lvl1pPr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</a:t>
            </a:r>
          </a:p>
        </p:txBody>
      </p:sp>
      <p:sp>
        <p:nvSpPr>
          <p:cNvPr id="22" name="Marcador de Posição do Texto 21">
            <a:extLst>
              <a:ext uri="{FF2B5EF4-FFF2-40B4-BE49-F238E27FC236}">
                <a16:creationId xmlns:a16="http://schemas.microsoft.com/office/drawing/2014/main" id="{E0E4BF93-23A7-AAEF-95FB-4DF83C8ADE3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15470" y="2742307"/>
            <a:ext cx="2985220" cy="357068"/>
          </a:xfrm>
          <a:custGeom>
            <a:avLst/>
            <a:gdLst>
              <a:gd name="connsiteX0" fmla="*/ 2337491 w 2985220"/>
              <a:gd name="connsiteY0" fmla="*/ 0 h 357068"/>
              <a:gd name="connsiteX1" fmla="*/ 2337491 w 2985220"/>
              <a:gd name="connsiteY1" fmla="*/ 14 h 357068"/>
              <a:gd name="connsiteX2" fmla="*/ 2985220 w 2985220"/>
              <a:gd name="connsiteY2" fmla="*/ 14 h 357068"/>
              <a:gd name="connsiteX3" fmla="*/ 2614217 w 2985220"/>
              <a:gd name="connsiteY3" fmla="*/ 349818 h 357068"/>
              <a:gd name="connsiteX4" fmla="*/ 2598325 w 2985220"/>
              <a:gd name="connsiteY4" fmla="*/ 351049 h 357068"/>
              <a:gd name="connsiteX5" fmla="*/ 2598325 w 2985220"/>
              <a:gd name="connsiteY5" fmla="*/ 357057 h 357068"/>
              <a:gd name="connsiteX6" fmla="*/ 2520742 w 2985220"/>
              <a:gd name="connsiteY6" fmla="*/ 357057 h 357068"/>
              <a:gd name="connsiteX7" fmla="*/ 2520600 w 2985220"/>
              <a:gd name="connsiteY7" fmla="*/ 357068 h 357068"/>
              <a:gd name="connsiteX8" fmla="*/ 2520411 w 2985220"/>
              <a:gd name="connsiteY8" fmla="*/ 357068 h 357068"/>
              <a:gd name="connsiteX9" fmla="*/ 2133418 w 2985220"/>
              <a:gd name="connsiteY9" fmla="*/ 357068 h 357068"/>
              <a:gd name="connsiteX10" fmla="*/ 2133414 w 2985220"/>
              <a:gd name="connsiteY10" fmla="*/ 357057 h 357068"/>
              <a:gd name="connsiteX11" fmla="*/ 260834 w 2985220"/>
              <a:gd name="connsiteY11" fmla="*/ 357057 h 357068"/>
              <a:gd name="connsiteX12" fmla="*/ 260834 w 2985220"/>
              <a:gd name="connsiteY12" fmla="*/ 357045 h 357068"/>
              <a:gd name="connsiteX13" fmla="*/ 0 w 2985220"/>
              <a:gd name="connsiteY13" fmla="*/ 357050 h 357068"/>
              <a:gd name="connsiteX14" fmla="*/ 0 w 2985220"/>
              <a:gd name="connsiteY14" fmla="*/ 42 h 3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85220" h="357068">
                <a:moveTo>
                  <a:pt x="2337491" y="0"/>
                </a:moveTo>
                <a:lnTo>
                  <a:pt x="2337491" y="14"/>
                </a:lnTo>
                <a:lnTo>
                  <a:pt x="2985220" y="14"/>
                </a:lnTo>
                <a:cubicBezTo>
                  <a:pt x="2985220" y="172641"/>
                  <a:pt x="2825902" y="316540"/>
                  <a:pt x="2614217" y="349818"/>
                </a:cubicBezTo>
                <a:lnTo>
                  <a:pt x="2598325" y="351049"/>
                </a:lnTo>
                <a:lnTo>
                  <a:pt x="2598325" y="357057"/>
                </a:lnTo>
                <a:lnTo>
                  <a:pt x="2520742" y="357057"/>
                </a:lnTo>
                <a:lnTo>
                  <a:pt x="2520600" y="357068"/>
                </a:lnTo>
                <a:lnTo>
                  <a:pt x="2520411" y="357068"/>
                </a:lnTo>
                <a:lnTo>
                  <a:pt x="2133418" y="357068"/>
                </a:lnTo>
                <a:lnTo>
                  <a:pt x="2133414" y="357057"/>
                </a:lnTo>
                <a:lnTo>
                  <a:pt x="260834" y="357057"/>
                </a:lnTo>
                <a:lnTo>
                  <a:pt x="260834" y="357045"/>
                </a:lnTo>
                <a:lnTo>
                  <a:pt x="0" y="357050"/>
                </a:lnTo>
                <a:lnTo>
                  <a:pt x="0" y="4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bIns="3600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Insertar texto</a:t>
            </a:r>
          </a:p>
        </p:txBody>
      </p:sp>
      <p:sp>
        <p:nvSpPr>
          <p:cNvPr id="23" name="Marcador de Posição do Texto 22">
            <a:extLst>
              <a:ext uri="{FF2B5EF4-FFF2-40B4-BE49-F238E27FC236}">
                <a16:creationId xmlns:a16="http://schemas.microsoft.com/office/drawing/2014/main" id="{7C8BE14E-577D-6616-11CC-9F90A5E4C1F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42337" y="2742307"/>
            <a:ext cx="2985220" cy="357068"/>
          </a:xfrm>
          <a:custGeom>
            <a:avLst/>
            <a:gdLst>
              <a:gd name="connsiteX0" fmla="*/ 2337491 w 2985220"/>
              <a:gd name="connsiteY0" fmla="*/ 0 h 357068"/>
              <a:gd name="connsiteX1" fmla="*/ 2337491 w 2985220"/>
              <a:gd name="connsiteY1" fmla="*/ 14 h 357068"/>
              <a:gd name="connsiteX2" fmla="*/ 2985220 w 2985220"/>
              <a:gd name="connsiteY2" fmla="*/ 14 h 357068"/>
              <a:gd name="connsiteX3" fmla="*/ 2614217 w 2985220"/>
              <a:gd name="connsiteY3" fmla="*/ 349818 h 357068"/>
              <a:gd name="connsiteX4" fmla="*/ 2598325 w 2985220"/>
              <a:gd name="connsiteY4" fmla="*/ 351049 h 357068"/>
              <a:gd name="connsiteX5" fmla="*/ 2598325 w 2985220"/>
              <a:gd name="connsiteY5" fmla="*/ 357057 h 357068"/>
              <a:gd name="connsiteX6" fmla="*/ 2520742 w 2985220"/>
              <a:gd name="connsiteY6" fmla="*/ 357057 h 357068"/>
              <a:gd name="connsiteX7" fmla="*/ 2520600 w 2985220"/>
              <a:gd name="connsiteY7" fmla="*/ 357068 h 357068"/>
              <a:gd name="connsiteX8" fmla="*/ 2520411 w 2985220"/>
              <a:gd name="connsiteY8" fmla="*/ 357068 h 357068"/>
              <a:gd name="connsiteX9" fmla="*/ 2133418 w 2985220"/>
              <a:gd name="connsiteY9" fmla="*/ 357068 h 357068"/>
              <a:gd name="connsiteX10" fmla="*/ 2133414 w 2985220"/>
              <a:gd name="connsiteY10" fmla="*/ 357057 h 357068"/>
              <a:gd name="connsiteX11" fmla="*/ 260834 w 2985220"/>
              <a:gd name="connsiteY11" fmla="*/ 357057 h 357068"/>
              <a:gd name="connsiteX12" fmla="*/ 260834 w 2985220"/>
              <a:gd name="connsiteY12" fmla="*/ 357045 h 357068"/>
              <a:gd name="connsiteX13" fmla="*/ 0 w 2985220"/>
              <a:gd name="connsiteY13" fmla="*/ 357050 h 357068"/>
              <a:gd name="connsiteX14" fmla="*/ 0 w 2985220"/>
              <a:gd name="connsiteY14" fmla="*/ 42 h 3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85220" h="357068">
                <a:moveTo>
                  <a:pt x="2337491" y="0"/>
                </a:moveTo>
                <a:lnTo>
                  <a:pt x="2337491" y="14"/>
                </a:lnTo>
                <a:lnTo>
                  <a:pt x="2985220" y="14"/>
                </a:lnTo>
                <a:cubicBezTo>
                  <a:pt x="2985220" y="172641"/>
                  <a:pt x="2825902" y="316540"/>
                  <a:pt x="2614217" y="349818"/>
                </a:cubicBezTo>
                <a:lnTo>
                  <a:pt x="2598325" y="351049"/>
                </a:lnTo>
                <a:lnTo>
                  <a:pt x="2598325" y="357057"/>
                </a:lnTo>
                <a:lnTo>
                  <a:pt x="2520742" y="357057"/>
                </a:lnTo>
                <a:lnTo>
                  <a:pt x="2520600" y="357068"/>
                </a:lnTo>
                <a:lnTo>
                  <a:pt x="2520411" y="357068"/>
                </a:lnTo>
                <a:lnTo>
                  <a:pt x="2133418" y="357068"/>
                </a:lnTo>
                <a:lnTo>
                  <a:pt x="2133414" y="357057"/>
                </a:lnTo>
                <a:lnTo>
                  <a:pt x="260834" y="357057"/>
                </a:lnTo>
                <a:lnTo>
                  <a:pt x="260834" y="357045"/>
                </a:lnTo>
                <a:lnTo>
                  <a:pt x="0" y="357050"/>
                </a:lnTo>
                <a:lnTo>
                  <a:pt x="0" y="4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bIns="3600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Insertar texto</a:t>
            </a:r>
          </a:p>
        </p:txBody>
      </p:sp>
    </p:spTree>
    <p:extLst>
      <p:ext uri="{BB962C8B-B14F-4D97-AF65-F5344CB8AC3E}">
        <p14:creationId xmlns:p14="http://schemas.microsoft.com/office/powerpoint/2010/main" val="11178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1"/>
      <p:bldP spid="1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75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75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nza"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E735E5-E10C-8D13-B161-C3C4DEA2AF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1D91D-E532-414E-8BE0-BA80ED49D994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218573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9">
            <a:extLst>
              <a:ext uri="{FF2B5EF4-FFF2-40B4-BE49-F238E27FC236}">
                <a16:creationId xmlns:a16="http://schemas.microsoft.com/office/drawing/2014/main" id="{3304E16A-7B00-74A5-145E-B18BC11691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888" t="61466" r="16313" b="12636"/>
          <a:stretch>
            <a:fillRect/>
          </a:stretch>
        </p:blipFill>
        <p:spPr>
          <a:xfrm rot="5400000" flipH="1">
            <a:off x="8157581" y="1569391"/>
            <a:ext cx="5885263" cy="2183575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7A663EAC-54F8-F3F0-4D23-7D3C1C922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550508"/>
            <a:ext cx="11248887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7" name="Marcador de Posição do Texto 8">
            <a:extLst>
              <a:ext uri="{FF2B5EF4-FFF2-40B4-BE49-F238E27FC236}">
                <a16:creationId xmlns:a16="http://schemas.microsoft.com/office/drawing/2014/main" id="{B3DCA57D-31C5-6C42-3B70-A56101CC36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4" y="1156317"/>
            <a:ext cx="11249736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12A40C25-3125-E330-DDE3-3F7131B0C691}"/>
              </a:ext>
            </a:extLst>
          </p:cNvPr>
          <p:cNvGrpSpPr/>
          <p:nvPr userDrawn="1"/>
        </p:nvGrpSpPr>
        <p:grpSpPr>
          <a:xfrm>
            <a:off x="0" y="2274197"/>
            <a:ext cx="11913605" cy="4583803"/>
            <a:chOff x="-761927" y="1557976"/>
            <a:chExt cx="11913605" cy="4121791"/>
          </a:xfrm>
          <a:solidFill>
            <a:srgbClr val="E5E5E5"/>
          </a:solidFill>
        </p:grpSpPr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5A08C026-BBF0-ABA6-2997-ABBAADBFDAD3}"/>
                </a:ext>
              </a:extLst>
            </p:cNvPr>
            <p:cNvSpPr/>
            <p:nvPr/>
          </p:nvSpPr>
          <p:spPr>
            <a:xfrm flipV="1">
              <a:off x="-761927" y="1557976"/>
              <a:ext cx="11206867" cy="524519"/>
            </a:xfrm>
            <a:custGeom>
              <a:avLst/>
              <a:gdLst>
                <a:gd name="connsiteX0" fmla="*/ 2220906 w 2220906"/>
                <a:gd name="connsiteY0" fmla="*/ 0 h 524519"/>
                <a:gd name="connsiteX1" fmla="*/ 2220906 w 2220906"/>
                <a:gd name="connsiteY1" fmla="*/ 524457 h 524519"/>
                <a:gd name="connsiteX2" fmla="*/ 0 w 2220906"/>
                <a:gd name="connsiteY2" fmla="*/ 524519 h 524519"/>
                <a:gd name="connsiteX3" fmla="*/ 0 w 2220906"/>
                <a:gd name="connsiteY3" fmla="*/ 62 h 52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0906" h="524519">
                  <a:moveTo>
                    <a:pt x="2220906" y="0"/>
                  </a:moveTo>
                  <a:lnTo>
                    <a:pt x="2220906" y="524457"/>
                  </a:lnTo>
                  <a:lnTo>
                    <a:pt x="0" y="524519"/>
                  </a:lnTo>
                  <a:lnTo>
                    <a:pt x="0" y="62"/>
                  </a:ln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077DED08-7792-BA0B-8260-E8E7ADFCF4DC}"/>
                </a:ext>
              </a:extLst>
            </p:cNvPr>
            <p:cNvSpPr/>
            <p:nvPr/>
          </p:nvSpPr>
          <p:spPr>
            <a:xfrm>
              <a:off x="-761926" y="2082455"/>
              <a:ext cx="11913604" cy="3597312"/>
            </a:xfrm>
            <a:prstGeom prst="rect">
              <a:avLst/>
            </a:prstGeom>
            <a:grpFill/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BB272BC2-17DE-E899-C4FE-373206C6DC11}"/>
                </a:ext>
              </a:extLst>
            </p:cNvPr>
            <p:cNvSpPr/>
            <p:nvPr/>
          </p:nvSpPr>
          <p:spPr>
            <a:xfrm flipH="1" flipV="1">
              <a:off x="10015201" y="1557978"/>
              <a:ext cx="1136476" cy="524519"/>
            </a:xfrm>
            <a:custGeom>
              <a:avLst/>
              <a:gdLst>
                <a:gd name="connsiteX0" fmla="*/ 103570 w 224310"/>
                <a:gd name="connsiteY0" fmla="*/ 103528 h 103527"/>
                <a:gd name="connsiteX1" fmla="*/ 189801 w 224310"/>
                <a:gd name="connsiteY1" fmla="*/ 103528 h 103527"/>
                <a:gd name="connsiteX2" fmla="*/ 224310 w 224310"/>
                <a:gd name="connsiteY2" fmla="*/ 0 h 103527"/>
                <a:gd name="connsiteX3" fmla="*/ 0 w 224310"/>
                <a:gd name="connsiteY3" fmla="*/ 0 h 103527"/>
                <a:gd name="connsiteX4" fmla="*/ 103528 w 224310"/>
                <a:gd name="connsiteY4" fmla="*/ 103528 h 10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0" h="103527">
                  <a:moveTo>
                    <a:pt x="103570" y="103528"/>
                  </a:moveTo>
                  <a:lnTo>
                    <a:pt x="189801" y="103528"/>
                  </a:lnTo>
                  <a:lnTo>
                    <a:pt x="224310" y="0"/>
                  </a:lnTo>
                  <a:lnTo>
                    <a:pt x="0" y="0"/>
                  </a:lnTo>
                  <a:cubicBezTo>
                    <a:pt x="0" y="57204"/>
                    <a:pt x="46367" y="103528"/>
                    <a:pt x="103528" y="103528"/>
                  </a:cubicBez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</p:grpSp>
      <p:sp>
        <p:nvSpPr>
          <p:cNvPr id="28" name="Marcador de Posição do Texto 27">
            <a:extLst>
              <a:ext uri="{FF2B5EF4-FFF2-40B4-BE49-F238E27FC236}">
                <a16:creationId xmlns:a16="http://schemas.microsoft.com/office/drawing/2014/main" id="{22834669-F0D3-2515-5123-505DD37071F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67320" y="2464892"/>
            <a:ext cx="3971925" cy="392574"/>
          </a:xfrm>
          <a:prstGeom prst="roundRect">
            <a:avLst>
              <a:gd name="adj" fmla="val 50000"/>
            </a:avLst>
          </a:prstGeom>
          <a:solidFill>
            <a:srgbClr val="132153"/>
          </a:solidFill>
        </p:spPr>
        <p:txBody>
          <a:bodyPr anchor="ctr"/>
          <a:lstStyle>
            <a:lvl1pPr algn="ctr">
              <a:defRPr>
                <a:solidFill>
                  <a:srgbClr val="F7F7F7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texto</a:t>
            </a:r>
          </a:p>
        </p:txBody>
      </p:sp>
      <p:sp>
        <p:nvSpPr>
          <p:cNvPr id="29" name="Marcador de Posição do Texto 27">
            <a:extLst>
              <a:ext uri="{FF2B5EF4-FFF2-40B4-BE49-F238E27FC236}">
                <a16:creationId xmlns:a16="http://schemas.microsoft.com/office/drawing/2014/main" id="{F525F4A7-7B69-7B70-B477-044D34ECCEB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11853" y="3029773"/>
            <a:ext cx="2342513" cy="392574"/>
          </a:xfrm>
          <a:prstGeom prst="roundRect">
            <a:avLst>
              <a:gd name="adj" fmla="val 50000"/>
            </a:avLst>
          </a:prstGeom>
          <a:solidFill>
            <a:srgbClr val="132153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F7F7F7"/>
                </a:solidFill>
              </a:defRPr>
            </a:lvl1pPr>
            <a:lvl2pPr marL="0" indent="0">
              <a:buNone/>
              <a:defRPr/>
            </a:lvl2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Insertar texto</a:t>
            </a:r>
          </a:p>
        </p:txBody>
      </p:sp>
      <p:sp>
        <p:nvSpPr>
          <p:cNvPr id="30" name="Marcador de Posição do Texto 27">
            <a:extLst>
              <a:ext uri="{FF2B5EF4-FFF2-40B4-BE49-F238E27FC236}">
                <a16:creationId xmlns:a16="http://schemas.microsoft.com/office/drawing/2014/main" id="{731341C0-47D7-8FBA-2F28-E87C84A68F9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72342" y="3594654"/>
            <a:ext cx="2342513" cy="392574"/>
          </a:xfrm>
          <a:prstGeom prst="roundRect">
            <a:avLst>
              <a:gd name="adj" fmla="val 50000"/>
            </a:avLst>
          </a:prstGeom>
          <a:solidFill>
            <a:srgbClr val="132153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F7F7F7"/>
                </a:solidFill>
              </a:defRPr>
            </a:lvl1pPr>
            <a:lvl2pPr marL="0" indent="0">
              <a:buNone/>
              <a:defRPr/>
            </a:lvl2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Insertar texto</a:t>
            </a:r>
          </a:p>
        </p:txBody>
      </p:sp>
      <p:sp>
        <p:nvSpPr>
          <p:cNvPr id="31" name="Marcador de Posição do Texto 27">
            <a:extLst>
              <a:ext uri="{FF2B5EF4-FFF2-40B4-BE49-F238E27FC236}">
                <a16:creationId xmlns:a16="http://schemas.microsoft.com/office/drawing/2014/main" id="{DAB99F4B-0C90-81E7-669F-781405BEC78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67320" y="4159535"/>
            <a:ext cx="3971925" cy="392574"/>
          </a:xfrm>
          <a:prstGeom prst="roundRect">
            <a:avLst>
              <a:gd name="adj" fmla="val 50000"/>
            </a:avLst>
          </a:prstGeom>
          <a:solidFill>
            <a:srgbClr val="132153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F7F7F7"/>
                </a:solidFill>
              </a:defRPr>
            </a:lvl1pPr>
            <a:lvl2pPr marL="0" indent="0">
              <a:buNone/>
              <a:defRPr/>
            </a:lvl2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Insertar texto</a:t>
            </a:r>
          </a:p>
        </p:txBody>
      </p:sp>
      <p:sp>
        <p:nvSpPr>
          <p:cNvPr id="32" name="Marcador de Posição do Texto 27">
            <a:extLst>
              <a:ext uri="{FF2B5EF4-FFF2-40B4-BE49-F238E27FC236}">
                <a16:creationId xmlns:a16="http://schemas.microsoft.com/office/drawing/2014/main" id="{6EF388A6-1BBB-40D9-B2C9-90793A0AEDC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11853" y="4724416"/>
            <a:ext cx="4787880" cy="392574"/>
          </a:xfrm>
          <a:prstGeom prst="roundRect">
            <a:avLst>
              <a:gd name="adj" fmla="val 50000"/>
            </a:avLst>
          </a:prstGeom>
          <a:solidFill>
            <a:srgbClr val="132153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F7F7F7"/>
                </a:solidFill>
              </a:defRPr>
            </a:lvl1pPr>
            <a:lvl2pPr marL="0" indent="0">
              <a:buNone/>
              <a:defRPr/>
            </a:lvl2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Insertar texto</a:t>
            </a:r>
          </a:p>
        </p:txBody>
      </p:sp>
      <p:sp>
        <p:nvSpPr>
          <p:cNvPr id="33" name="Marcador de Posição do Texto 27">
            <a:extLst>
              <a:ext uri="{FF2B5EF4-FFF2-40B4-BE49-F238E27FC236}">
                <a16:creationId xmlns:a16="http://schemas.microsoft.com/office/drawing/2014/main" id="{71EE3CF2-FAE8-7D8C-846B-481A40EBA3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42097" y="5289297"/>
            <a:ext cx="5603006" cy="392574"/>
          </a:xfrm>
          <a:prstGeom prst="roundRect">
            <a:avLst>
              <a:gd name="adj" fmla="val 50000"/>
            </a:avLst>
          </a:prstGeom>
          <a:solidFill>
            <a:srgbClr val="132153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F7F7F7"/>
                </a:solidFill>
              </a:defRPr>
            </a:lvl1pPr>
            <a:lvl2pPr marL="0" indent="0">
              <a:buNone/>
              <a:defRPr/>
            </a:lvl2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Insertar texto</a:t>
            </a:r>
          </a:p>
        </p:txBody>
      </p:sp>
      <p:sp>
        <p:nvSpPr>
          <p:cNvPr id="34" name="Marcador de Posição do Texto 27">
            <a:extLst>
              <a:ext uri="{FF2B5EF4-FFF2-40B4-BE49-F238E27FC236}">
                <a16:creationId xmlns:a16="http://schemas.microsoft.com/office/drawing/2014/main" id="{792DEF37-E019-FD73-346B-AB8E526D5C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11853" y="5854178"/>
            <a:ext cx="4787880" cy="392574"/>
          </a:xfrm>
          <a:prstGeom prst="roundRect">
            <a:avLst>
              <a:gd name="adj" fmla="val 50000"/>
            </a:avLst>
          </a:prstGeom>
          <a:solidFill>
            <a:srgbClr val="132153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F7F7F7"/>
                </a:solidFill>
              </a:defRPr>
            </a:lvl1pPr>
            <a:lvl2pPr marL="0" indent="0">
              <a:buNone/>
              <a:defRPr/>
            </a:lvl2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Insertar texto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0854CBE6-A966-6417-601D-3396B9822E7A}"/>
              </a:ext>
            </a:extLst>
          </p:cNvPr>
          <p:cNvSpPr txBox="1"/>
          <p:nvPr userDrawn="1"/>
        </p:nvSpPr>
        <p:spPr>
          <a:xfrm>
            <a:off x="1901247" y="1880266"/>
            <a:ext cx="497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>
                <a:solidFill>
                  <a:schemeClr val="tx2"/>
                </a:solidFill>
                <a:latin typeface="+mn-lt"/>
              </a:rPr>
              <a:t>ene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2034296B-1CE6-E14D-12D3-0C1D1DA9C1BE}"/>
              </a:ext>
            </a:extLst>
          </p:cNvPr>
          <p:cNvSpPr txBox="1"/>
          <p:nvPr userDrawn="1"/>
        </p:nvSpPr>
        <p:spPr>
          <a:xfrm>
            <a:off x="2692762" y="1880266"/>
            <a:ext cx="4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>
                <a:solidFill>
                  <a:schemeClr val="tx2"/>
                </a:solidFill>
                <a:latin typeface="+mn-lt"/>
              </a:rPr>
              <a:t>feb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344E5350-416A-0931-4799-269ADA86F159}"/>
              </a:ext>
            </a:extLst>
          </p:cNvPr>
          <p:cNvSpPr txBox="1"/>
          <p:nvPr userDrawn="1"/>
        </p:nvSpPr>
        <p:spPr>
          <a:xfrm>
            <a:off x="3482673" y="1880266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>
                <a:solidFill>
                  <a:schemeClr val="tx2"/>
                </a:solidFill>
                <a:latin typeface="+mn-lt"/>
              </a:rPr>
              <a:t>mar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4C8293B1-160A-D931-336A-76AEFBC1FEA6}"/>
              </a:ext>
            </a:extLst>
          </p:cNvPr>
          <p:cNvSpPr txBox="1"/>
          <p:nvPr userDrawn="1"/>
        </p:nvSpPr>
        <p:spPr>
          <a:xfrm>
            <a:off x="4360750" y="1880266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err="1">
                <a:solidFill>
                  <a:schemeClr val="tx2"/>
                </a:solidFill>
                <a:latin typeface="+mn-lt"/>
              </a:rPr>
              <a:t>abr</a:t>
            </a:r>
            <a:endParaRPr lang="pt-PT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8FA0CAC7-6487-6193-FFEA-2654D80BA8AB}"/>
              </a:ext>
            </a:extLst>
          </p:cNvPr>
          <p:cNvSpPr txBox="1"/>
          <p:nvPr userDrawn="1"/>
        </p:nvSpPr>
        <p:spPr>
          <a:xfrm>
            <a:off x="5182721" y="1880266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>
                <a:solidFill>
                  <a:schemeClr val="tx2"/>
                </a:solidFill>
                <a:latin typeface="+mn-lt"/>
              </a:rPr>
              <a:t>may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1CA76A44-CBB4-3CB2-44E3-3BB13D3851E6}"/>
              </a:ext>
            </a:extLst>
          </p:cNvPr>
          <p:cNvSpPr txBox="1"/>
          <p:nvPr userDrawn="1"/>
        </p:nvSpPr>
        <p:spPr>
          <a:xfrm>
            <a:off x="6035150" y="1880266"/>
            <a:ext cx="436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err="1">
                <a:solidFill>
                  <a:schemeClr val="tx2"/>
                </a:solidFill>
                <a:latin typeface="+mn-lt"/>
              </a:rPr>
              <a:t>jun</a:t>
            </a:r>
            <a:endParaRPr lang="pt-PT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18896B11-5FEA-783E-4B9F-5B937A5DD549}"/>
              </a:ext>
            </a:extLst>
          </p:cNvPr>
          <p:cNvSpPr txBox="1"/>
          <p:nvPr userDrawn="1"/>
        </p:nvSpPr>
        <p:spPr>
          <a:xfrm>
            <a:off x="6820253" y="1880266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err="1">
                <a:solidFill>
                  <a:schemeClr val="tx2"/>
                </a:solidFill>
                <a:latin typeface="+mn-lt"/>
              </a:rPr>
              <a:t>jul</a:t>
            </a:r>
            <a:endParaRPr lang="pt-PT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92B6F8D9-5407-51E8-F28D-EEF89C39E9BE}"/>
              </a:ext>
            </a:extLst>
          </p:cNvPr>
          <p:cNvSpPr txBox="1"/>
          <p:nvPr userDrawn="1"/>
        </p:nvSpPr>
        <p:spPr>
          <a:xfrm>
            <a:off x="7534824" y="1880266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>
                <a:solidFill>
                  <a:schemeClr val="tx2"/>
                </a:solidFill>
                <a:latin typeface="+mn-lt"/>
              </a:rPr>
              <a:t>ago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61E171CB-520B-0020-7B72-9DE82C62AEF7}"/>
              </a:ext>
            </a:extLst>
          </p:cNvPr>
          <p:cNvSpPr txBox="1"/>
          <p:nvPr userDrawn="1"/>
        </p:nvSpPr>
        <p:spPr>
          <a:xfrm>
            <a:off x="8396871" y="1880266"/>
            <a:ext cx="445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>
                <a:solidFill>
                  <a:schemeClr val="tx2"/>
                </a:solidFill>
                <a:latin typeface="+mn-lt"/>
              </a:rPr>
              <a:t>set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C971D1E6-9BAC-2F71-AAEB-1366DF71A3BA}"/>
              </a:ext>
            </a:extLst>
          </p:cNvPr>
          <p:cNvSpPr txBox="1"/>
          <p:nvPr userDrawn="1"/>
        </p:nvSpPr>
        <p:spPr>
          <a:xfrm>
            <a:off x="9191592" y="1880266"/>
            <a:ext cx="468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>
                <a:solidFill>
                  <a:schemeClr val="tx2"/>
                </a:solidFill>
                <a:latin typeface="+mn-lt"/>
              </a:rPr>
              <a:t>oct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B2FF5101-050B-EA61-0539-C3E3DF93C281}"/>
              </a:ext>
            </a:extLst>
          </p:cNvPr>
          <p:cNvSpPr txBox="1"/>
          <p:nvPr userDrawn="1"/>
        </p:nvSpPr>
        <p:spPr>
          <a:xfrm>
            <a:off x="10008755" y="1880266"/>
            <a:ext cx="487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err="1">
                <a:solidFill>
                  <a:schemeClr val="tx2"/>
                </a:solidFill>
                <a:latin typeface="+mn-lt"/>
              </a:rPr>
              <a:t>nov</a:t>
            </a:r>
            <a:endParaRPr lang="pt-PT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982DA2AD-5232-3A3D-8FBB-C24FE48EEC50}"/>
              </a:ext>
            </a:extLst>
          </p:cNvPr>
          <p:cNvSpPr txBox="1"/>
          <p:nvPr userDrawn="1"/>
        </p:nvSpPr>
        <p:spPr>
          <a:xfrm>
            <a:off x="10845151" y="1880266"/>
            <a:ext cx="425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>
                <a:solidFill>
                  <a:schemeClr val="tx2"/>
                </a:solidFill>
                <a:latin typeface="+mn-lt"/>
              </a:rPr>
              <a:t>dic</a:t>
            </a:r>
          </a:p>
        </p:txBody>
      </p:sp>
    </p:spTree>
    <p:extLst>
      <p:ext uri="{BB962C8B-B14F-4D97-AF65-F5344CB8AC3E}">
        <p14:creationId xmlns:p14="http://schemas.microsoft.com/office/powerpoint/2010/main" val="332010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1"/>
      <p:bldP spid="2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3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BA55F537-F126-B828-FEEA-D4C1D5C8DE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363" t="45919" r="69613" b="21155"/>
          <a:stretch>
            <a:fillRect/>
          </a:stretch>
        </p:blipFill>
        <p:spPr>
          <a:xfrm flipV="1">
            <a:off x="9489140" y="2416331"/>
            <a:ext cx="2702860" cy="4441669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E5AC582-0585-1C92-F1DE-485E09CA2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470" y="1083564"/>
            <a:ext cx="3754015" cy="712204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7" name="Marcador de Posição do Texto 8">
            <a:extLst>
              <a:ext uri="{FF2B5EF4-FFF2-40B4-BE49-F238E27FC236}">
                <a16:creationId xmlns:a16="http://schemas.microsoft.com/office/drawing/2014/main" id="{576AAAF9-BB31-97B4-0CE3-EB0EF02399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050" y="1882852"/>
            <a:ext cx="3754298" cy="355243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12" name="Marcador de Posição da Imagem 11">
            <a:extLst>
              <a:ext uri="{FF2B5EF4-FFF2-40B4-BE49-F238E27FC236}">
                <a16:creationId xmlns:a16="http://schemas.microsoft.com/office/drawing/2014/main" id="{0E197661-8EFE-1BD3-E051-0C8827415F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320716"/>
          </a:xfrm>
          <a:custGeom>
            <a:avLst/>
            <a:gdLst>
              <a:gd name="connsiteX0" fmla="*/ 0 w 12192000"/>
              <a:gd name="connsiteY0" fmla="*/ 0 h 3320716"/>
              <a:gd name="connsiteX1" fmla="*/ 12192000 w 12192000"/>
              <a:gd name="connsiteY1" fmla="*/ 0 h 3320716"/>
              <a:gd name="connsiteX2" fmla="*/ 12192000 w 12192000"/>
              <a:gd name="connsiteY2" fmla="*/ 3320716 h 3320716"/>
              <a:gd name="connsiteX3" fmla="*/ 7623208 w 12192000"/>
              <a:gd name="connsiteY3" fmla="*/ 3320716 h 3320716"/>
              <a:gd name="connsiteX4" fmla="*/ 7623208 w 12192000"/>
              <a:gd name="connsiteY4" fmla="*/ 2646947 h 3320716"/>
              <a:gd name="connsiteX5" fmla="*/ 0 w 12192000"/>
              <a:gd name="connsiteY5" fmla="*/ 2646947 h 3320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320716">
                <a:moveTo>
                  <a:pt x="0" y="0"/>
                </a:moveTo>
                <a:lnTo>
                  <a:pt x="12192000" y="0"/>
                </a:lnTo>
                <a:lnTo>
                  <a:pt x="12192000" y="3320716"/>
                </a:lnTo>
                <a:lnTo>
                  <a:pt x="7623208" y="3320716"/>
                </a:lnTo>
                <a:lnTo>
                  <a:pt x="7623208" y="2646947"/>
                </a:lnTo>
                <a:lnTo>
                  <a:pt x="0" y="26469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PT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2AA8963-8A16-99E0-145B-168A487B6664}"/>
              </a:ext>
            </a:extLst>
          </p:cNvPr>
          <p:cNvSpPr/>
          <p:nvPr userDrawn="1"/>
        </p:nvSpPr>
        <p:spPr>
          <a:xfrm>
            <a:off x="0" y="2646947"/>
            <a:ext cx="7623208" cy="3877765"/>
          </a:xfrm>
          <a:prstGeom prst="rect">
            <a:avLst/>
          </a:prstGeom>
          <a:solidFill>
            <a:srgbClr val="184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Marcador de Posição do Texto 10">
            <a:extLst>
              <a:ext uri="{FF2B5EF4-FFF2-40B4-BE49-F238E27FC236}">
                <a16:creationId xmlns:a16="http://schemas.microsoft.com/office/drawing/2014/main" id="{8E2F8673-4C5B-A7B3-3C25-7E9BB5D1B3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4589" y="4489205"/>
            <a:ext cx="3686476" cy="867017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15" name="Marcador de Posição do Texto 14">
            <a:extLst>
              <a:ext uri="{FF2B5EF4-FFF2-40B4-BE49-F238E27FC236}">
                <a16:creationId xmlns:a16="http://schemas.microsoft.com/office/drawing/2014/main" id="{C6A26D74-974B-8E2F-F59B-5824EAE5AE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3208" y="3993361"/>
            <a:ext cx="3796615" cy="357068"/>
          </a:xfrm>
          <a:custGeom>
            <a:avLst/>
            <a:gdLst>
              <a:gd name="connsiteX0" fmla="*/ 3086099 w 3796615"/>
              <a:gd name="connsiteY0" fmla="*/ 0 h 357068"/>
              <a:gd name="connsiteX1" fmla="*/ 3086099 w 3796615"/>
              <a:gd name="connsiteY1" fmla="*/ 14 h 357068"/>
              <a:gd name="connsiteX2" fmla="*/ 3796615 w 3796615"/>
              <a:gd name="connsiteY2" fmla="*/ 14 h 357068"/>
              <a:gd name="connsiteX3" fmla="*/ 3331995 w 3796615"/>
              <a:gd name="connsiteY3" fmla="*/ 357068 h 357068"/>
              <a:gd name="connsiteX4" fmla="*/ 3331806 w 3796615"/>
              <a:gd name="connsiteY4" fmla="*/ 357068 h 357068"/>
              <a:gd name="connsiteX5" fmla="*/ 2944813 w 3796615"/>
              <a:gd name="connsiteY5" fmla="*/ 357068 h 357068"/>
              <a:gd name="connsiteX6" fmla="*/ 2944788 w 3796615"/>
              <a:gd name="connsiteY6" fmla="*/ 357009 h 357068"/>
              <a:gd name="connsiteX7" fmla="*/ 0 w 3796615"/>
              <a:gd name="connsiteY7" fmla="*/ 357047 h 357068"/>
              <a:gd name="connsiteX8" fmla="*/ 0 w 3796615"/>
              <a:gd name="connsiteY8" fmla="*/ 39 h 3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6615" h="357068">
                <a:moveTo>
                  <a:pt x="3086099" y="0"/>
                </a:moveTo>
                <a:lnTo>
                  <a:pt x="3086099" y="14"/>
                </a:lnTo>
                <a:lnTo>
                  <a:pt x="3796615" y="14"/>
                </a:lnTo>
                <a:cubicBezTo>
                  <a:pt x="3796615" y="197302"/>
                  <a:pt x="3588526" y="357068"/>
                  <a:pt x="3331995" y="357068"/>
                </a:cubicBezTo>
                <a:lnTo>
                  <a:pt x="3331806" y="357068"/>
                </a:lnTo>
                <a:lnTo>
                  <a:pt x="2944813" y="357068"/>
                </a:lnTo>
                <a:lnTo>
                  <a:pt x="2944788" y="357009"/>
                </a:lnTo>
                <a:lnTo>
                  <a:pt x="0" y="357047"/>
                </a:lnTo>
                <a:lnTo>
                  <a:pt x="0" y="39"/>
                </a:lnTo>
                <a:close/>
              </a:path>
            </a:pathLst>
          </a:custGeom>
          <a:solidFill>
            <a:srgbClr val="132153"/>
          </a:solidFill>
        </p:spPr>
        <p:txBody>
          <a:bodyPr wrap="square" lIns="324000" anchor="ctr">
            <a:noAutofit/>
          </a:bodyPr>
          <a:lstStyle>
            <a:lvl1pPr>
              <a:defRPr cap="all" baseline="0">
                <a:solidFill>
                  <a:srgbClr val="00FF94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16" name="Marcador de Posição do Texto 10">
            <a:extLst>
              <a:ext uri="{FF2B5EF4-FFF2-40B4-BE49-F238E27FC236}">
                <a16:creationId xmlns:a16="http://schemas.microsoft.com/office/drawing/2014/main" id="{F2EE6A2F-E627-9660-C7C3-D9DA1A62F9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25728" y="3223530"/>
            <a:ext cx="2340543" cy="86701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17" name="Marcador de Posição do Texto 10">
            <a:extLst>
              <a:ext uri="{FF2B5EF4-FFF2-40B4-BE49-F238E27FC236}">
                <a16:creationId xmlns:a16="http://schemas.microsoft.com/office/drawing/2014/main" id="{1CF5FAD7-4860-4692-6B4E-030B25DA82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25728" y="4233621"/>
            <a:ext cx="2340543" cy="86701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18" name="Marcador de Posição do Texto 10">
            <a:extLst>
              <a:ext uri="{FF2B5EF4-FFF2-40B4-BE49-F238E27FC236}">
                <a16:creationId xmlns:a16="http://schemas.microsoft.com/office/drawing/2014/main" id="{FCBCFAB4-5055-718F-7B88-0D9BA1B74AF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925728" y="5243712"/>
            <a:ext cx="2340543" cy="86701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t-PT" dirty="0"/>
              <a:t>Clique para editar os estilos do texto de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  <p:sp>
        <p:nvSpPr>
          <p:cNvPr id="19" name="Marcador de Posição do Texto 10">
            <a:extLst>
              <a:ext uri="{FF2B5EF4-FFF2-40B4-BE49-F238E27FC236}">
                <a16:creationId xmlns:a16="http://schemas.microsoft.com/office/drawing/2014/main" id="{0F2A91FC-7A92-6204-E1F4-E115EDA16E5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99014" y="3223530"/>
            <a:ext cx="2340543" cy="86701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20" name="Marcador de Posição do Texto 10">
            <a:extLst>
              <a:ext uri="{FF2B5EF4-FFF2-40B4-BE49-F238E27FC236}">
                <a16:creationId xmlns:a16="http://schemas.microsoft.com/office/drawing/2014/main" id="{E87A7820-C6DA-25BD-481F-EA904A61ADE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9014" y="4233621"/>
            <a:ext cx="2340543" cy="86701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21" name="Marcador de Posição do Texto 10">
            <a:extLst>
              <a:ext uri="{FF2B5EF4-FFF2-40B4-BE49-F238E27FC236}">
                <a16:creationId xmlns:a16="http://schemas.microsoft.com/office/drawing/2014/main" id="{9E87FB15-68E6-3FB5-69E7-A074AD780F6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99014" y="5243712"/>
            <a:ext cx="2340543" cy="86701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534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1"/>
      <p:bldP spid="10" grpId="0" animBg="1"/>
      <p:bldP spid="10" grpId="1" animBg="1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F960FEF8-BB23-AD82-FF2E-EFBE69033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888" t="61466" r="16313" b="12636"/>
          <a:stretch>
            <a:fillRect/>
          </a:stretch>
        </p:blipFill>
        <p:spPr>
          <a:xfrm rot="16200000">
            <a:off x="-1850844" y="3037526"/>
            <a:ext cx="5885263" cy="218357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739050AD-3420-E456-586E-5D3450D97349}"/>
              </a:ext>
            </a:extLst>
          </p:cNvPr>
          <p:cNvSpPr/>
          <p:nvPr userDrawn="1"/>
        </p:nvSpPr>
        <p:spPr>
          <a:xfrm>
            <a:off x="957942" y="1400628"/>
            <a:ext cx="11234057" cy="5457372"/>
          </a:xfrm>
          <a:prstGeom prst="rect">
            <a:avLst/>
          </a:prstGeom>
          <a:solidFill>
            <a:srgbClr val="184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9D24ED0D-0B60-C338-C2E7-7D3D9727D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0955" y="2433392"/>
            <a:ext cx="8413103" cy="302398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9B614F-D008-EA22-485A-7FF9C2528310}"/>
              </a:ext>
            </a:extLst>
          </p:cNvPr>
          <p:cNvSpPr/>
          <p:nvPr userDrawn="1"/>
        </p:nvSpPr>
        <p:spPr>
          <a:xfrm>
            <a:off x="1324421" y="980286"/>
            <a:ext cx="1259121" cy="1259121"/>
          </a:xfrm>
          <a:prstGeom prst="ellipse">
            <a:avLst/>
          </a:prstGeom>
          <a:solidFill>
            <a:srgbClr val="132153"/>
          </a:solidFill>
          <a:ln w="42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8B51170-A016-5C1D-79C3-28842AEFC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363" t="8251" r="69613" b="21154"/>
          <a:stretch>
            <a:fillRect/>
          </a:stretch>
        </p:blipFill>
        <p:spPr>
          <a:xfrm rot="16200000" flipV="1">
            <a:off x="6231087" y="-3410131"/>
            <a:ext cx="2702860" cy="952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6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8" grpId="1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6">
            <a:extLst>
              <a:ext uri="{FF2B5EF4-FFF2-40B4-BE49-F238E27FC236}">
                <a16:creationId xmlns:a16="http://schemas.microsoft.com/office/drawing/2014/main" id="{EAB66662-0181-D9A7-ECB1-99DC15F56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0955" y="2433392"/>
            <a:ext cx="8413103" cy="302398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pt-PT" dirty="0"/>
              <a:t>Insertar título de la slide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9FAB10E-F230-7DAF-DEB5-4B6E65FC38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1404" t="53126" r="36808" b="17343"/>
          <a:stretch>
            <a:fillRect/>
          </a:stretch>
        </p:blipFill>
        <p:spPr>
          <a:xfrm rot="16200000">
            <a:off x="-1861458" y="1861455"/>
            <a:ext cx="6858001" cy="313508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AA613FD-3CCB-B744-2EBB-02F7604842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5847" t="39023" r="64129" b="-9618"/>
          <a:stretch>
            <a:fillRect/>
          </a:stretch>
        </p:blipFill>
        <p:spPr>
          <a:xfrm rot="5400000">
            <a:off x="6079008" y="745008"/>
            <a:ext cx="2702860" cy="9523123"/>
          </a:xfrm>
          <a:prstGeom prst="rect">
            <a:avLst/>
          </a:prstGeom>
        </p:spPr>
      </p:pic>
      <p:sp>
        <p:nvSpPr>
          <p:cNvPr id="9" name="Retângulo 205">
            <a:extLst>
              <a:ext uri="{FF2B5EF4-FFF2-40B4-BE49-F238E27FC236}">
                <a16:creationId xmlns:a16="http://schemas.microsoft.com/office/drawing/2014/main" id="{3335112A-4518-065C-2F7B-DAE45AF26ECF}"/>
              </a:ext>
            </a:extLst>
          </p:cNvPr>
          <p:cNvSpPr/>
          <p:nvPr userDrawn="1"/>
        </p:nvSpPr>
        <p:spPr>
          <a:xfrm rot="16200000" flipH="1">
            <a:off x="10044167" y="1235056"/>
            <a:ext cx="422172" cy="2396673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996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 animBg="1"/>
      <p:bldP spid="9" grpId="1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m 43">
            <a:extLst>
              <a:ext uri="{FF2B5EF4-FFF2-40B4-BE49-F238E27FC236}">
                <a16:creationId xmlns:a16="http://schemas.microsoft.com/office/drawing/2014/main" id="{E1BD5763-37A4-41A6-0327-3F185660AD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5847" t="19441" r="64129" b="20831"/>
          <a:stretch>
            <a:fillRect/>
          </a:stretch>
        </p:blipFill>
        <p:spPr>
          <a:xfrm rot="5400000">
            <a:off x="4911997" y="2350226"/>
            <a:ext cx="2264654" cy="6750894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640B5858-ABF1-C67F-91AF-1A51075F24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821" t="60527" r="36628" b="14633"/>
          <a:stretch>
            <a:fillRect/>
          </a:stretch>
        </p:blipFill>
        <p:spPr>
          <a:xfrm flipH="1">
            <a:off x="-38588" y="1"/>
            <a:ext cx="4232761" cy="2000646"/>
          </a:xfrm>
          <a:prstGeom prst="rect">
            <a:avLst/>
          </a:prstGeom>
        </p:spPr>
      </p:pic>
      <p:pic>
        <p:nvPicPr>
          <p:cNvPr id="9" name="Imagem 8" descr="Uma imagem com Saturação de cores, círculo, Gráficos&#10;&#10;Os conteúdos gerados por IA podem estar incorretos.">
            <a:extLst>
              <a:ext uri="{FF2B5EF4-FFF2-40B4-BE49-F238E27FC236}">
                <a16:creationId xmlns:a16="http://schemas.microsoft.com/office/drawing/2014/main" id="{DD4A9C38-4850-A463-93D1-8DE6711884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70" y="682171"/>
            <a:ext cx="5493660" cy="5493658"/>
          </a:xfrm>
          <a:prstGeom prst="rect">
            <a:avLst/>
          </a:prstGeom>
        </p:spPr>
      </p:pic>
      <p:sp>
        <p:nvSpPr>
          <p:cNvPr id="10" name="Título 6">
            <a:extLst>
              <a:ext uri="{FF2B5EF4-FFF2-40B4-BE49-F238E27FC236}">
                <a16:creationId xmlns:a16="http://schemas.microsoft.com/office/drawing/2014/main" id="{7B6BF268-F411-0735-435D-5668684D3E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5828" y="3072898"/>
            <a:ext cx="2380344" cy="712204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16" name="Retângulo 205">
            <a:extLst>
              <a:ext uri="{FF2B5EF4-FFF2-40B4-BE49-F238E27FC236}">
                <a16:creationId xmlns:a16="http://schemas.microsoft.com/office/drawing/2014/main" id="{1BF0F063-845E-78C1-3831-E9E500AD4B7F}"/>
              </a:ext>
            </a:extLst>
          </p:cNvPr>
          <p:cNvSpPr/>
          <p:nvPr userDrawn="1"/>
        </p:nvSpPr>
        <p:spPr>
          <a:xfrm rot="16200000" flipH="1">
            <a:off x="9021842" y="-1151137"/>
            <a:ext cx="422172" cy="4437692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Marcador de Posição do Texto 34">
            <a:extLst>
              <a:ext uri="{FF2B5EF4-FFF2-40B4-BE49-F238E27FC236}">
                <a16:creationId xmlns:a16="http://schemas.microsoft.com/office/drawing/2014/main" id="{15FEB267-ED31-451B-F1A3-135727CF68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7826" y="942245"/>
            <a:ext cx="3337832" cy="336550"/>
          </a:xfrm>
        </p:spPr>
        <p:txBody>
          <a:bodyPr anchor="ctr"/>
          <a:lstStyle>
            <a:lvl1pPr algn="r">
              <a:defRPr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21" name="Marcador de Posição do Texto 10">
            <a:extLst>
              <a:ext uri="{FF2B5EF4-FFF2-40B4-BE49-F238E27FC236}">
                <a16:creationId xmlns:a16="http://schemas.microsoft.com/office/drawing/2014/main" id="{9B12C9FC-1B2C-6A24-74A6-01EF41182ED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42830" y="1364417"/>
            <a:ext cx="2488665" cy="422173"/>
          </a:xfrm>
        </p:spPr>
        <p:txBody>
          <a:bodyPr>
            <a:noAutofit/>
          </a:bodyPr>
          <a:lstStyle>
            <a:lvl1pPr algn="r">
              <a:defRPr sz="14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22" name="Retângulo 205">
            <a:extLst>
              <a:ext uri="{FF2B5EF4-FFF2-40B4-BE49-F238E27FC236}">
                <a16:creationId xmlns:a16="http://schemas.microsoft.com/office/drawing/2014/main" id="{6C20D45D-EC31-4DE6-8826-0D639238AADC}"/>
              </a:ext>
            </a:extLst>
          </p:cNvPr>
          <p:cNvSpPr/>
          <p:nvPr userDrawn="1"/>
        </p:nvSpPr>
        <p:spPr>
          <a:xfrm rot="16200000" flipH="1">
            <a:off x="9745715" y="1048474"/>
            <a:ext cx="422172" cy="2989945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Marcador de Posição do Texto 34">
            <a:extLst>
              <a:ext uri="{FF2B5EF4-FFF2-40B4-BE49-F238E27FC236}">
                <a16:creationId xmlns:a16="http://schemas.microsoft.com/office/drawing/2014/main" id="{355C5475-802C-B8CB-4BFC-24B83F0EFF2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97826" y="2417983"/>
            <a:ext cx="3337832" cy="336550"/>
          </a:xfrm>
        </p:spPr>
        <p:txBody>
          <a:bodyPr anchor="ctr"/>
          <a:lstStyle>
            <a:lvl1pPr algn="r">
              <a:defRPr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24" name="Marcador de Posição do Texto 10">
            <a:extLst>
              <a:ext uri="{FF2B5EF4-FFF2-40B4-BE49-F238E27FC236}">
                <a16:creationId xmlns:a16="http://schemas.microsoft.com/office/drawing/2014/main" id="{52A82C14-5C3E-CB64-3A0D-BC2C0C19CB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42830" y="2840155"/>
            <a:ext cx="2488665" cy="422173"/>
          </a:xfrm>
        </p:spPr>
        <p:txBody>
          <a:bodyPr>
            <a:noAutofit/>
          </a:bodyPr>
          <a:lstStyle>
            <a:lvl1pPr algn="r">
              <a:defRPr sz="14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25" name="Retângulo 205">
            <a:extLst>
              <a:ext uri="{FF2B5EF4-FFF2-40B4-BE49-F238E27FC236}">
                <a16:creationId xmlns:a16="http://schemas.microsoft.com/office/drawing/2014/main" id="{0FDF2431-358D-B18A-73C3-9242F53F2568}"/>
              </a:ext>
            </a:extLst>
          </p:cNvPr>
          <p:cNvSpPr/>
          <p:nvPr userDrawn="1"/>
        </p:nvSpPr>
        <p:spPr>
          <a:xfrm rot="16200000" flipH="1">
            <a:off x="9996359" y="2774854"/>
            <a:ext cx="422172" cy="2488662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Marcador de Posição do Texto 34">
            <a:extLst>
              <a:ext uri="{FF2B5EF4-FFF2-40B4-BE49-F238E27FC236}">
                <a16:creationId xmlns:a16="http://schemas.microsoft.com/office/drawing/2014/main" id="{E4102517-A8CC-6CC9-4F7D-7565FEF1CB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61828" y="3893721"/>
            <a:ext cx="2873832" cy="296709"/>
          </a:xfrm>
        </p:spPr>
        <p:txBody>
          <a:bodyPr anchor="ctr"/>
          <a:lstStyle>
            <a:lvl1pPr algn="r">
              <a:defRPr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27" name="Marcador de Posição do Texto 10">
            <a:extLst>
              <a:ext uri="{FF2B5EF4-FFF2-40B4-BE49-F238E27FC236}">
                <a16:creationId xmlns:a16="http://schemas.microsoft.com/office/drawing/2014/main" id="{19BFC845-285C-9103-ED9D-7F65A0836C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42832" y="4315893"/>
            <a:ext cx="2488665" cy="422173"/>
          </a:xfrm>
        </p:spPr>
        <p:txBody>
          <a:bodyPr>
            <a:noAutofit/>
          </a:bodyPr>
          <a:lstStyle>
            <a:lvl1pPr algn="r">
              <a:defRPr sz="14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28" name="Retângulo 205">
            <a:extLst>
              <a:ext uri="{FF2B5EF4-FFF2-40B4-BE49-F238E27FC236}">
                <a16:creationId xmlns:a16="http://schemas.microsoft.com/office/drawing/2014/main" id="{61AAF8D5-5B7C-D8F7-12BA-D94A7B6ADE5E}"/>
              </a:ext>
            </a:extLst>
          </p:cNvPr>
          <p:cNvSpPr/>
          <p:nvPr userDrawn="1"/>
        </p:nvSpPr>
        <p:spPr>
          <a:xfrm rot="16200000" flipH="1">
            <a:off x="9745716" y="3874487"/>
            <a:ext cx="422172" cy="2989945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Marcador de Posição do Texto 34">
            <a:extLst>
              <a:ext uri="{FF2B5EF4-FFF2-40B4-BE49-F238E27FC236}">
                <a16:creationId xmlns:a16="http://schemas.microsoft.com/office/drawing/2014/main" id="{8DF283B8-3AC6-5A3B-DAB4-F5B57C29E1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97827" y="5243996"/>
            <a:ext cx="3337832" cy="336550"/>
          </a:xfrm>
        </p:spPr>
        <p:txBody>
          <a:bodyPr anchor="ctr"/>
          <a:lstStyle>
            <a:lvl1pPr algn="r">
              <a:defRPr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30" name="Marcador de Posição do Texto 10">
            <a:extLst>
              <a:ext uri="{FF2B5EF4-FFF2-40B4-BE49-F238E27FC236}">
                <a16:creationId xmlns:a16="http://schemas.microsoft.com/office/drawing/2014/main" id="{9F56B6C0-886F-24DE-D13F-85CE068804C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42831" y="5666168"/>
            <a:ext cx="2488665" cy="422173"/>
          </a:xfrm>
        </p:spPr>
        <p:txBody>
          <a:bodyPr>
            <a:noAutofit/>
          </a:bodyPr>
          <a:lstStyle>
            <a:lvl1pPr algn="r">
              <a:defRPr sz="14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31" name="Retângulo 205">
            <a:extLst>
              <a:ext uri="{FF2B5EF4-FFF2-40B4-BE49-F238E27FC236}">
                <a16:creationId xmlns:a16="http://schemas.microsoft.com/office/drawing/2014/main" id="{8B007C19-11C0-B87D-CF81-7DF0E92858CB}"/>
              </a:ext>
            </a:extLst>
          </p:cNvPr>
          <p:cNvSpPr/>
          <p:nvPr userDrawn="1"/>
        </p:nvSpPr>
        <p:spPr>
          <a:xfrm rot="16200000" flipV="1">
            <a:off x="2922050" y="3436373"/>
            <a:ext cx="422172" cy="5054874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Marcador de Posição do Texto 34">
            <a:extLst>
              <a:ext uri="{FF2B5EF4-FFF2-40B4-BE49-F238E27FC236}">
                <a16:creationId xmlns:a16="http://schemas.microsoft.com/office/drawing/2014/main" id="{9456D964-29A3-77BE-CB25-B4982E9DD71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40225" y="5243996"/>
            <a:ext cx="2989946" cy="336550"/>
          </a:xfrm>
        </p:spPr>
        <p:txBody>
          <a:bodyPr anchor="ctr"/>
          <a:lstStyle>
            <a:lvl1pPr algn="l">
              <a:defRPr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33" name="Marcador de Posição do Texto 10">
            <a:extLst>
              <a:ext uri="{FF2B5EF4-FFF2-40B4-BE49-F238E27FC236}">
                <a16:creationId xmlns:a16="http://schemas.microsoft.com/office/drawing/2014/main" id="{BFD84B86-E0A2-AF56-43B5-17EC840D94F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0225" y="5666168"/>
            <a:ext cx="2488665" cy="422173"/>
          </a:xfrm>
        </p:spPr>
        <p:txBody>
          <a:bodyPr>
            <a:noAutofit/>
          </a:bodyPr>
          <a:lstStyle>
            <a:lvl1pPr algn="l">
              <a:defRPr sz="14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34" name="Retângulo 205">
            <a:extLst>
              <a:ext uri="{FF2B5EF4-FFF2-40B4-BE49-F238E27FC236}">
                <a16:creationId xmlns:a16="http://schemas.microsoft.com/office/drawing/2014/main" id="{9F6A3138-08DA-39A2-BF07-593D5699AC7B}"/>
              </a:ext>
            </a:extLst>
          </p:cNvPr>
          <p:cNvSpPr/>
          <p:nvPr userDrawn="1"/>
        </p:nvSpPr>
        <p:spPr>
          <a:xfrm rot="16200000" flipV="1">
            <a:off x="1956849" y="3179733"/>
            <a:ext cx="422172" cy="3124472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Marcador de Posição do Texto 34">
            <a:extLst>
              <a:ext uri="{FF2B5EF4-FFF2-40B4-BE49-F238E27FC236}">
                <a16:creationId xmlns:a16="http://schemas.microsoft.com/office/drawing/2014/main" id="{A5C1BC28-646C-7387-78A6-696FB81F86A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40225" y="4022155"/>
            <a:ext cx="2989946" cy="335617"/>
          </a:xfrm>
        </p:spPr>
        <p:txBody>
          <a:bodyPr anchor="ctr"/>
          <a:lstStyle>
            <a:lvl1pPr algn="l">
              <a:defRPr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36" name="Marcador de Posição do Texto 10">
            <a:extLst>
              <a:ext uri="{FF2B5EF4-FFF2-40B4-BE49-F238E27FC236}">
                <a16:creationId xmlns:a16="http://schemas.microsoft.com/office/drawing/2014/main" id="{8A447984-1F95-A52A-56DA-A37A4967703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40225" y="4444327"/>
            <a:ext cx="2488665" cy="422173"/>
          </a:xfrm>
        </p:spPr>
        <p:txBody>
          <a:bodyPr>
            <a:noAutofit/>
          </a:bodyPr>
          <a:lstStyle>
            <a:lvl1pPr algn="l">
              <a:defRPr sz="14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37" name="Retângulo 205">
            <a:extLst>
              <a:ext uri="{FF2B5EF4-FFF2-40B4-BE49-F238E27FC236}">
                <a16:creationId xmlns:a16="http://schemas.microsoft.com/office/drawing/2014/main" id="{554F6574-EE52-1213-E5A9-0C4491A3D6A5}"/>
              </a:ext>
            </a:extLst>
          </p:cNvPr>
          <p:cNvSpPr/>
          <p:nvPr userDrawn="1"/>
        </p:nvSpPr>
        <p:spPr>
          <a:xfrm rot="16200000" flipV="1">
            <a:off x="1706209" y="2121977"/>
            <a:ext cx="422172" cy="2623191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Marcador de Posição do Texto 34">
            <a:extLst>
              <a:ext uri="{FF2B5EF4-FFF2-40B4-BE49-F238E27FC236}">
                <a16:creationId xmlns:a16="http://schemas.microsoft.com/office/drawing/2014/main" id="{A977379D-E30B-0DD7-815E-70EFF764FE5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0225" y="2713759"/>
            <a:ext cx="2899268" cy="335617"/>
          </a:xfrm>
        </p:spPr>
        <p:txBody>
          <a:bodyPr anchor="ctr"/>
          <a:lstStyle>
            <a:lvl1pPr algn="l">
              <a:defRPr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39" name="Marcador de Posição do Texto 10">
            <a:extLst>
              <a:ext uri="{FF2B5EF4-FFF2-40B4-BE49-F238E27FC236}">
                <a16:creationId xmlns:a16="http://schemas.microsoft.com/office/drawing/2014/main" id="{34E659A2-D9F6-1B0E-483B-8D15A3CDA74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0225" y="3135931"/>
            <a:ext cx="2488665" cy="422173"/>
          </a:xfrm>
        </p:spPr>
        <p:txBody>
          <a:bodyPr>
            <a:noAutofit/>
          </a:bodyPr>
          <a:lstStyle>
            <a:lvl1pPr algn="l">
              <a:defRPr sz="14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40" name="Retângulo 205">
            <a:extLst>
              <a:ext uri="{FF2B5EF4-FFF2-40B4-BE49-F238E27FC236}">
                <a16:creationId xmlns:a16="http://schemas.microsoft.com/office/drawing/2014/main" id="{1ED25CAF-4C56-8E14-26B0-E3D94FFAC948}"/>
              </a:ext>
            </a:extLst>
          </p:cNvPr>
          <p:cNvSpPr/>
          <p:nvPr userDrawn="1"/>
        </p:nvSpPr>
        <p:spPr>
          <a:xfrm rot="16200000" flipV="1">
            <a:off x="1956849" y="479895"/>
            <a:ext cx="422172" cy="3124471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Marcador de Posição do Texto 34">
            <a:extLst>
              <a:ext uri="{FF2B5EF4-FFF2-40B4-BE49-F238E27FC236}">
                <a16:creationId xmlns:a16="http://schemas.microsoft.com/office/drawing/2014/main" id="{AF8074B8-C2D7-D73B-1C9E-490FA77656C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0225" y="1322317"/>
            <a:ext cx="2899268" cy="335617"/>
          </a:xfrm>
        </p:spPr>
        <p:txBody>
          <a:bodyPr anchor="ctr"/>
          <a:lstStyle>
            <a:lvl1pPr algn="l">
              <a:defRPr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42" name="Marcador de Posição do Texto 10">
            <a:extLst>
              <a:ext uri="{FF2B5EF4-FFF2-40B4-BE49-F238E27FC236}">
                <a16:creationId xmlns:a16="http://schemas.microsoft.com/office/drawing/2014/main" id="{D01B78B7-0301-F0DB-96BD-87B8051274F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0225" y="1744489"/>
            <a:ext cx="2488665" cy="422173"/>
          </a:xfrm>
        </p:spPr>
        <p:txBody>
          <a:bodyPr>
            <a:noAutofit/>
          </a:bodyPr>
          <a:lstStyle>
            <a:lvl1pPr algn="l">
              <a:defRPr sz="14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1775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7 -0.00046 L -3.33333E-6 3.7037E-7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6 -0.00046 L 2.70833E-6 1.11111E-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6 -0.00046 L 2.70833E-6 3.7037E-7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1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6" grpId="1" animBg="1"/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7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7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22" grpId="0" animBg="1"/>
      <p:bldP spid="22" grpId="1" animBg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7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7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25" grpId="0" animBg="1"/>
      <p:bldP spid="25" grpId="1" animBg="1"/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7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7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28" grpId="0" animBg="1"/>
      <p:bldP spid="28" grpId="1" animBg="1"/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7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75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31" grpId="0" animBg="1"/>
      <p:bldP spid="31" grpId="1" animBg="1"/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0.01666 -0.00046 L 3.75E-6 1.85185E-6 " pathEditMode="relative" rAng="0" ptsTypes="AA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833" y="23"/>
                    </p:animMotion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0.01666 -0.00046 L 3.75E-6 1.85185E-6 " pathEditMode="relative" rAng="0" ptsTypes="AA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833" y="23"/>
                    </p:animMotion>
                  </p:childTnLst>
                </p:cTn>
              </p:par>
            </p:tnLst>
          </p:tmpl>
        </p:tmplLst>
      </p:bldP>
      <p:bldP spid="34" grpId="0" animBg="1"/>
      <p:bldP spid="34" grpId="1" animBg="1"/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0.01667 -0.00046 L -3.33333E-6 3.7037E-7 " pathEditMode="relative" rAng="0" ptsTypes="AA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833" y="23"/>
                    </p:animMotion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0.01666 -0.00046 L 3.75E-6 1.85185E-6 " pathEditMode="relative" rAng="0" ptsTypes="AA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833" y="23"/>
                    </p:animMotion>
                  </p:childTnLst>
                </p:cTn>
              </p:par>
            </p:tnLst>
          </p:tmpl>
        </p:tmplLst>
      </p:bldP>
      <p:bldP spid="37" grpId="0" animBg="1"/>
      <p:bldP spid="37" grpId="1" animBg="1"/>
      <p:bldP spid="3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0.01666 -0.00046 L 2.70833E-6 1.11111E-6 " pathEditMode="relative" rAng="0" ptsTypes="AA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833" y="23"/>
                    </p:animMotion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0.01666 -0.00046 L 3.75E-6 1.85185E-6 " pathEditMode="relative" rAng="0" ptsTypes="AA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833" y="23"/>
                    </p:animMotion>
                  </p:childTnLst>
                </p:cTn>
              </p:par>
            </p:tnLst>
          </p:tmpl>
        </p:tmplLst>
      </p:bldP>
      <p:bldP spid="40" grpId="0" animBg="1"/>
      <p:bldP spid="40" grpId="1" animBg="1"/>
      <p:bldP spid="4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0.01666 -0.00046 L 2.70833E-6 3.7037E-7 " pathEditMode="relative" rAng="0" ptsTypes="AA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833" y="23"/>
                    </p:animMotion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0.01666 -0.00046 L 3.75E-6 1.85185E-6 " pathEditMode="relative" rAng="0" ptsTypes="AA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833" y="23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03D92B7F-B066-5260-5BF1-85650823F7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5847" t="19441" r="64129" b="20831"/>
          <a:stretch>
            <a:fillRect/>
          </a:stretch>
        </p:blipFill>
        <p:spPr>
          <a:xfrm rot="10800000">
            <a:off x="0" y="107106"/>
            <a:ext cx="2264654" cy="6750894"/>
          </a:xfrm>
          <a:prstGeom prst="rect">
            <a:avLst/>
          </a:prstGeom>
        </p:spPr>
      </p:pic>
      <p:pic>
        <p:nvPicPr>
          <p:cNvPr id="9" name="Imagem 8" descr="Uma imagem com círculo, Gráficos, clipart, design gráfico&#10;&#10;Os conteúdos gerados por IA podem estar incorretos.">
            <a:extLst>
              <a:ext uri="{FF2B5EF4-FFF2-40B4-BE49-F238E27FC236}">
                <a16:creationId xmlns:a16="http://schemas.microsoft.com/office/drawing/2014/main" id="{C4DF4668-1CF5-1106-7ABA-A900AAB357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656" y="731820"/>
            <a:ext cx="4760688" cy="4755732"/>
          </a:xfrm>
          <a:prstGeom prst="rect">
            <a:avLst/>
          </a:prstGeom>
        </p:spPr>
      </p:pic>
      <p:sp>
        <p:nvSpPr>
          <p:cNvPr id="10" name="Título 6">
            <a:extLst>
              <a:ext uri="{FF2B5EF4-FFF2-40B4-BE49-F238E27FC236}">
                <a16:creationId xmlns:a16="http://schemas.microsoft.com/office/drawing/2014/main" id="{10769F85-F39A-AC03-A160-C908D900A3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1029" y="2571832"/>
            <a:ext cx="2989942" cy="712204"/>
          </a:xfrm>
        </p:spPr>
        <p:txBody>
          <a:bodyPr anchor="b">
            <a:no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11" name="Marcador de Posição do Texto 8">
            <a:extLst>
              <a:ext uri="{FF2B5EF4-FFF2-40B4-BE49-F238E27FC236}">
                <a16:creationId xmlns:a16="http://schemas.microsoft.com/office/drawing/2014/main" id="{CBC250D6-F5DF-2294-B9F1-CA2420549B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75200" y="3301677"/>
            <a:ext cx="2641600" cy="355243"/>
          </a:xfrm>
        </p:spPr>
        <p:txBody>
          <a:bodyPr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12" name="Marcador de Posição do Texto 34">
            <a:extLst>
              <a:ext uri="{FF2B5EF4-FFF2-40B4-BE49-F238E27FC236}">
                <a16:creationId xmlns:a16="http://schemas.microsoft.com/office/drawing/2014/main" id="{2EF87A30-E1D6-70DA-ECBF-F365A13B2CD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50457" y="5704008"/>
            <a:ext cx="2615935" cy="422172"/>
          </a:xfrm>
        </p:spPr>
        <p:txBody>
          <a:bodyPr anchor="ctr">
            <a:noAutofit/>
          </a:bodyPr>
          <a:lstStyle>
            <a:lvl1pPr algn="l">
              <a:defRPr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Inserir texto destacado</a:t>
            </a:r>
          </a:p>
        </p:txBody>
      </p:sp>
      <p:sp>
        <p:nvSpPr>
          <p:cNvPr id="13" name="Marcador de Posição do Texto 10">
            <a:extLst>
              <a:ext uri="{FF2B5EF4-FFF2-40B4-BE49-F238E27FC236}">
                <a16:creationId xmlns:a16="http://schemas.microsoft.com/office/drawing/2014/main" id="{113E7065-DF75-63DA-E319-46F08ECE869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50457" y="6126180"/>
            <a:ext cx="2615935" cy="422173"/>
          </a:xfrm>
        </p:spPr>
        <p:txBody>
          <a:bodyPr>
            <a:noAutofit/>
          </a:bodyPr>
          <a:lstStyle>
            <a:lvl1pPr algn="l">
              <a:defRPr sz="14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14" name="Marcador de Posição do Texto 34">
            <a:extLst>
              <a:ext uri="{FF2B5EF4-FFF2-40B4-BE49-F238E27FC236}">
                <a16:creationId xmlns:a16="http://schemas.microsoft.com/office/drawing/2014/main" id="{5FAAB526-412F-E19B-293D-8BB30601DEA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27920" y="3656920"/>
            <a:ext cx="2615935" cy="422172"/>
          </a:xfrm>
        </p:spPr>
        <p:txBody>
          <a:bodyPr anchor="ctr">
            <a:noAutofit/>
          </a:bodyPr>
          <a:lstStyle>
            <a:lvl1pPr algn="r">
              <a:defRPr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15" name="Marcador de Posição do Texto 10">
            <a:extLst>
              <a:ext uri="{FF2B5EF4-FFF2-40B4-BE49-F238E27FC236}">
                <a16:creationId xmlns:a16="http://schemas.microsoft.com/office/drawing/2014/main" id="{26153F93-771A-30DF-2A9C-67420C8988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227920" y="4079092"/>
            <a:ext cx="2615935" cy="422173"/>
          </a:xfrm>
        </p:spPr>
        <p:txBody>
          <a:bodyPr>
            <a:noAutofit/>
          </a:bodyPr>
          <a:lstStyle>
            <a:lvl1pPr algn="r">
              <a:defRPr sz="14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16" name="Marcador de Posição do Texto 34">
            <a:extLst>
              <a:ext uri="{FF2B5EF4-FFF2-40B4-BE49-F238E27FC236}">
                <a16:creationId xmlns:a16="http://schemas.microsoft.com/office/drawing/2014/main" id="{912A243E-BD17-AE46-9B0C-B56A838FCB9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814401" y="731820"/>
            <a:ext cx="2615935" cy="422172"/>
          </a:xfrm>
        </p:spPr>
        <p:txBody>
          <a:bodyPr anchor="ctr">
            <a:noAutofit/>
          </a:bodyPr>
          <a:lstStyle>
            <a:lvl1pPr algn="r">
              <a:defRPr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17" name="Marcador de Posição do Texto 10">
            <a:extLst>
              <a:ext uri="{FF2B5EF4-FFF2-40B4-BE49-F238E27FC236}">
                <a16:creationId xmlns:a16="http://schemas.microsoft.com/office/drawing/2014/main" id="{D3428F00-DFCD-EFDE-FD92-16BCFB7FA3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814401" y="1153992"/>
            <a:ext cx="2615935" cy="422173"/>
          </a:xfrm>
        </p:spPr>
        <p:txBody>
          <a:bodyPr>
            <a:noAutofit/>
          </a:bodyPr>
          <a:lstStyle>
            <a:lvl1pPr algn="r">
              <a:defRPr sz="14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18" name="Marcador de Posição do Texto 34">
            <a:extLst>
              <a:ext uri="{FF2B5EF4-FFF2-40B4-BE49-F238E27FC236}">
                <a16:creationId xmlns:a16="http://schemas.microsoft.com/office/drawing/2014/main" id="{9F720385-41DF-38C0-FFC2-A5B631E5B89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372933" y="3656920"/>
            <a:ext cx="2615935" cy="422172"/>
          </a:xfrm>
        </p:spPr>
        <p:txBody>
          <a:bodyPr anchor="ctr">
            <a:noAutofit/>
          </a:bodyPr>
          <a:lstStyle>
            <a:lvl1pPr algn="l">
              <a:defRPr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19" name="Marcador de Posição do Texto 10">
            <a:extLst>
              <a:ext uri="{FF2B5EF4-FFF2-40B4-BE49-F238E27FC236}">
                <a16:creationId xmlns:a16="http://schemas.microsoft.com/office/drawing/2014/main" id="{D976C027-0D51-7494-B22B-05152EFBAA7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372933" y="4079092"/>
            <a:ext cx="2615935" cy="422173"/>
          </a:xfrm>
        </p:spPr>
        <p:txBody>
          <a:bodyPr>
            <a:noAutofit/>
          </a:bodyPr>
          <a:lstStyle>
            <a:lvl1pPr algn="l">
              <a:defRPr sz="14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20" name="Marcador de Posição do Texto 34">
            <a:extLst>
              <a:ext uri="{FF2B5EF4-FFF2-40B4-BE49-F238E27FC236}">
                <a16:creationId xmlns:a16="http://schemas.microsoft.com/office/drawing/2014/main" id="{67171159-86FF-959F-2EE5-85B58640FDF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779229" y="731820"/>
            <a:ext cx="2615935" cy="422172"/>
          </a:xfrm>
        </p:spPr>
        <p:txBody>
          <a:bodyPr anchor="ctr">
            <a:noAutofit/>
          </a:bodyPr>
          <a:lstStyle>
            <a:lvl1pPr algn="l">
              <a:defRPr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21" name="Marcador de Posição do Texto 10">
            <a:extLst>
              <a:ext uri="{FF2B5EF4-FFF2-40B4-BE49-F238E27FC236}">
                <a16:creationId xmlns:a16="http://schemas.microsoft.com/office/drawing/2014/main" id="{47DA6154-B8C0-77F8-FCC5-63229C11DA6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779229" y="1153992"/>
            <a:ext cx="2615935" cy="422173"/>
          </a:xfrm>
        </p:spPr>
        <p:txBody>
          <a:bodyPr>
            <a:noAutofit/>
          </a:bodyPr>
          <a:lstStyle>
            <a:lvl1pPr algn="l">
              <a:defRPr sz="14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81075623-5ACB-E89E-6EF4-9112AF07DE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0821" t="60527" r="36628" b="14633"/>
          <a:stretch>
            <a:fillRect/>
          </a:stretch>
        </p:blipFill>
        <p:spPr>
          <a:xfrm flipV="1">
            <a:off x="7959239" y="4857354"/>
            <a:ext cx="4232761" cy="2000646"/>
          </a:xfrm>
          <a:prstGeom prst="rect">
            <a:avLst/>
          </a:prstGeom>
        </p:spPr>
      </p:pic>
      <p:sp>
        <p:nvSpPr>
          <p:cNvPr id="2" name="Marcador de Posição do Texto 8">
            <a:extLst>
              <a:ext uri="{FF2B5EF4-FFF2-40B4-BE49-F238E27FC236}">
                <a16:creationId xmlns:a16="http://schemas.microsoft.com/office/drawing/2014/main" id="{31962BD3-6876-1C3E-1B29-2D0C5B522C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83337" y="1251230"/>
            <a:ext cx="905810" cy="513516"/>
          </a:xfrm>
        </p:spPr>
        <p:txBody>
          <a:bodyPr>
            <a:noAutofit/>
          </a:bodyPr>
          <a:lstStyle>
            <a:lvl1pPr algn="ctr">
              <a:defRPr sz="4000">
                <a:solidFill>
                  <a:srgbClr val="132153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3" name="Marcador de Posição do Texto 8">
            <a:extLst>
              <a:ext uri="{FF2B5EF4-FFF2-40B4-BE49-F238E27FC236}">
                <a16:creationId xmlns:a16="http://schemas.microsoft.com/office/drawing/2014/main" id="{DDC5C3E8-D294-0A0C-F706-78BABB974E8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02853" y="1251230"/>
            <a:ext cx="905810" cy="513516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accent2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4" name="Marcador de Posição do Texto 8">
            <a:extLst>
              <a:ext uri="{FF2B5EF4-FFF2-40B4-BE49-F238E27FC236}">
                <a16:creationId xmlns:a16="http://schemas.microsoft.com/office/drawing/2014/main" id="{57A7ACE2-3D0A-BAC1-F175-E5FD600ECF5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740444" y="3429000"/>
            <a:ext cx="905810" cy="513516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accent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5" name="Marcador de Posição do Texto 8">
            <a:extLst>
              <a:ext uri="{FF2B5EF4-FFF2-40B4-BE49-F238E27FC236}">
                <a16:creationId xmlns:a16="http://schemas.microsoft.com/office/drawing/2014/main" id="{1E65345A-3677-DC0C-1360-B30334A8F01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512477" y="3479298"/>
            <a:ext cx="905810" cy="513516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accent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6" name="Marcador de Posição do Texto 8">
            <a:extLst>
              <a:ext uri="{FF2B5EF4-FFF2-40B4-BE49-F238E27FC236}">
                <a16:creationId xmlns:a16="http://schemas.microsoft.com/office/drawing/2014/main" id="{C20C943B-E2C7-0675-698A-EC52D939DC4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643095" y="4804023"/>
            <a:ext cx="905810" cy="513516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accent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</p:spTree>
    <p:extLst>
      <p:ext uri="{BB962C8B-B14F-4D97-AF65-F5344CB8AC3E}">
        <p14:creationId xmlns:p14="http://schemas.microsoft.com/office/powerpoint/2010/main" val="316563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3.75E-6 -0.03472 L -3.75E-6 1.85185E-6 " pathEditMode="relative" rAng="0" ptsTypes="AA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43C38769-9205-2A47-8926-C44F3FD99E63}"/>
              </a:ext>
            </a:extLst>
          </p:cNvPr>
          <p:cNvGrpSpPr/>
          <p:nvPr userDrawn="1"/>
        </p:nvGrpSpPr>
        <p:grpSpPr>
          <a:xfrm>
            <a:off x="3645515" y="1012410"/>
            <a:ext cx="4900969" cy="4843659"/>
            <a:chOff x="3645515" y="1012410"/>
            <a:chExt cx="4900969" cy="4843659"/>
          </a:xfrm>
        </p:grpSpPr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0283E952-724A-7C05-41B2-AEFF7242ACF6}"/>
                </a:ext>
              </a:extLst>
            </p:cNvPr>
            <p:cNvSpPr/>
            <p:nvPr/>
          </p:nvSpPr>
          <p:spPr>
            <a:xfrm>
              <a:off x="4159730" y="1013082"/>
              <a:ext cx="1722994" cy="1420745"/>
            </a:xfrm>
            <a:custGeom>
              <a:avLst/>
              <a:gdLst>
                <a:gd name="connsiteX0" fmla="*/ 1545505 w 1722994"/>
                <a:gd name="connsiteY0" fmla="*/ 2008 h 1420745"/>
                <a:gd name="connsiteX1" fmla="*/ 83009 w 1722994"/>
                <a:gd name="connsiteY1" fmla="*/ 818589 h 1420745"/>
                <a:gd name="connsiteX2" fmla="*/ 82563 w 1722994"/>
                <a:gd name="connsiteY2" fmla="*/ 818232 h 1420745"/>
                <a:gd name="connsiteX3" fmla="*/ 34266 w 1722994"/>
                <a:gd name="connsiteY3" fmla="*/ 875804 h 1420745"/>
                <a:gd name="connsiteX4" fmla="*/ 77568 w 1722994"/>
                <a:gd name="connsiteY4" fmla="*/ 1106584 h 1420745"/>
                <a:gd name="connsiteX5" fmla="*/ 581225 w 1722994"/>
                <a:gd name="connsiteY5" fmla="*/ 1397389 h 1420745"/>
                <a:gd name="connsiteX6" fmla="*/ 794078 w 1722994"/>
                <a:gd name="connsiteY6" fmla="*/ 1366083 h 1420745"/>
                <a:gd name="connsiteX7" fmla="*/ 812852 w 1722994"/>
                <a:gd name="connsiteY7" fmla="*/ 1346104 h 1420745"/>
                <a:gd name="connsiteX8" fmla="*/ 812942 w 1722994"/>
                <a:gd name="connsiteY8" fmla="*/ 1346194 h 1420745"/>
                <a:gd name="connsiteX9" fmla="*/ 1590993 w 1722994"/>
                <a:gd name="connsiteY9" fmla="*/ 904791 h 1420745"/>
                <a:gd name="connsiteX10" fmla="*/ 1722994 w 1722994"/>
                <a:gd name="connsiteY10" fmla="*/ 739655 h 1420745"/>
                <a:gd name="connsiteX11" fmla="*/ 1722994 w 1722994"/>
                <a:gd name="connsiteY11" fmla="*/ 153096 h 1420745"/>
                <a:gd name="connsiteX12" fmla="*/ 1545461 w 1722994"/>
                <a:gd name="connsiteY12" fmla="*/ 1963 h 142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2994" h="1420745">
                  <a:moveTo>
                    <a:pt x="1545505" y="2008"/>
                  </a:moveTo>
                  <a:cubicBezTo>
                    <a:pt x="964342" y="95167"/>
                    <a:pt x="451587" y="392750"/>
                    <a:pt x="83009" y="818589"/>
                  </a:cubicBezTo>
                  <a:lnTo>
                    <a:pt x="82563" y="818232"/>
                  </a:lnTo>
                  <a:cubicBezTo>
                    <a:pt x="66196" y="837140"/>
                    <a:pt x="50098" y="856316"/>
                    <a:pt x="34266" y="875804"/>
                  </a:cubicBezTo>
                  <a:cubicBezTo>
                    <a:pt x="-25536" y="949342"/>
                    <a:pt x="-4532" y="1059179"/>
                    <a:pt x="77568" y="1106584"/>
                  </a:cubicBezTo>
                  <a:lnTo>
                    <a:pt x="581225" y="1397389"/>
                  </a:lnTo>
                  <a:cubicBezTo>
                    <a:pt x="650838" y="1437569"/>
                    <a:pt x="739538" y="1425127"/>
                    <a:pt x="794078" y="1366083"/>
                  </a:cubicBezTo>
                  <a:cubicBezTo>
                    <a:pt x="800277" y="1359394"/>
                    <a:pt x="806520" y="1352749"/>
                    <a:pt x="812852" y="1346104"/>
                  </a:cubicBezTo>
                  <a:lnTo>
                    <a:pt x="812942" y="1346194"/>
                  </a:lnTo>
                  <a:cubicBezTo>
                    <a:pt x="1019952" y="1129952"/>
                    <a:pt x="1288727" y="973334"/>
                    <a:pt x="1590993" y="904791"/>
                  </a:cubicBezTo>
                  <a:cubicBezTo>
                    <a:pt x="1668187" y="887310"/>
                    <a:pt x="1722994" y="818767"/>
                    <a:pt x="1722994" y="739655"/>
                  </a:cubicBezTo>
                  <a:lnTo>
                    <a:pt x="1722994" y="153096"/>
                  </a:lnTo>
                  <a:cubicBezTo>
                    <a:pt x="1722994" y="58822"/>
                    <a:pt x="1638575" y="-12932"/>
                    <a:pt x="1545461" y="1963"/>
                  </a:cubicBezTo>
                  <a:close/>
                </a:path>
              </a:pathLst>
            </a:custGeom>
            <a:solidFill>
              <a:srgbClr val="00FF94"/>
            </a:solidFill>
            <a:ln w="4455" cap="flat">
              <a:noFill/>
              <a:prstDash val="solid"/>
              <a:miter/>
            </a:ln>
            <a:effectLst>
              <a:glow rad="228600">
                <a:schemeClr val="accent1">
                  <a:alpha val="17000"/>
                </a:schemeClr>
              </a:glow>
            </a:effectLst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963C56C1-C9E8-3622-B205-42C695F3C179}"/>
                </a:ext>
              </a:extLst>
            </p:cNvPr>
            <p:cNvSpPr/>
            <p:nvPr/>
          </p:nvSpPr>
          <p:spPr>
            <a:xfrm>
              <a:off x="3645515" y="2464260"/>
              <a:ext cx="973286" cy="1943169"/>
            </a:xfrm>
            <a:custGeom>
              <a:avLst/>
              <a:gdLst>
                <a:gd name="connsiteX0" fmla="*/ 160057 w 973286"/>
                <a:gd name="connsiteY0" fmla="*/ 98814 h 1943169"/>
                <a:gd name="connsiteX1" fmla="*/ 136021 w 973286"/>
                <a:gd name="connsiteY1" fmla="*/ 1773629 h 1943169"/>
                <a:gd name="connsiteX2" fmla="*/ 135485 w 973286"/>
                <a:gd name="connsiteY2" fmla="*/ 1773852 h 1943169"/>
                <a:gd name="connsiteX3" fmla="*/ 161172 w 973286"/>
                <a:gd name="connsiteY3" fmla="*/ 1844445 h 1943169"/>
                <a:gd name="connsiteX4" fmla="*/ 382676 w 973286"/>
                <a:gd name="connsiteY4" fmla="*/ 1922353 h 1943169"/>
                <a:gd name="connsiteX5" fmla="*/ 886333 w 973286"/>
                <a:gd name="connsiteY5" fmla="*/ 1631548 h 1943169"/>
                <a:gd name="connsiteX6" fmla="*/ 965668 w 973286"/>
                <a:gd name="connsiteY6" fmla="*/ 1431539 h 1943169"/>
                <a:gd name="connsiteX7" fmla="*/ 957775 w 973286"/>
                <a:gd name="connsiteY7" fmla="*/ 1405273 h 1943169"/>
                <a:gd name="connsiteX8" fmla="*/ 957909 w 973286"/>
                <a:gd name="connsiteY8" fmla="*/ 1405273 h 1943169"/>
                <a:gd name="connsiteX9" fmla="*/ 964687 w 973286"/>
                <a:gd name="connsiteY9" fmla="*/ 510739 h 1943169"/>
                <a:gd name="connsiteX10" fmla="*/ 887671 w 973286"/>
                <a:gd name="connsiteY10" fmla="*/ 313852 h 1943169"/>
                <a:gd name="connsiteX11" fmla="*/ 379644 w 973286"/>
                <a:gd name="connsiteY11" fmla="*/ 20550 h 1943169"/>
                <a:gd name="connsiteX12" fmla="*/ 160013 w 973286"/>
                <a:gd name="connsiteY12" fmla="*/ 98725 h 1943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3286" h="1943169">
                  <a:moveTo>
                    <a:pt x="160057" y="98814"/>
                  </a:moveTo>
                  <a:cubicBezTo>
                    <a:pt x="-49852" y="648717"/>
                    <a:pt x="-48514" y="1241564"/>
                    <a:pt x="136021" y="1773629"/>
                  </a:cubicBezTo>
                  <a:lnTo>
                    <a:pt x="135485" y="1773852"/>
                  </a:lnTo>
                  <a:cubicBezTo>
                    <a:pt x="143691" y="1797487"/>
                    <a:pt x="152253" y="1821033"/>
                    <a:pt x="161172" y="1844445"/>
                  </a:cubicBezTo>
                  <a:cubicBezTo>
                    <a:pt x="194975" y="1933011"/>
                    <a:pt x="300577" y="1969758"/>
                    <a:pt x="382676" y="1922353"/>
                  </a:cubicBezTo>
                  <a:lnTo>
                    <a:pt x="886333" y="1631548"/>
                  </a:lnTo>
                  <a:cubicBezTo>
                    <a:pt x="955946" y="1591368"/>
                    <a:pt x="989482" y="1508332"/>
                    <a:pt x="965668" y="1431539"/>
                  </a:cubicBezTo>
                  <a:cubicBezTo>
                    <a:pt x="962948" y="1422843"/>
                    <a:pt x="960317" y="1414058"/>
                    <a:pt x="957775" y="1405273"/>
                  </a:cubicBezTo>
                  <a:lnTo>
                    <a:pt x="957909" y="1405273"/>
                  </a:lnTo>
                  <a:cubicBezTo>
                    <a:pt x="874114" y="1117857"/>
                    <a:pt x="872910" y="806806"/>
                    <a:pt x="964687" y="510739"/>
                  </a:cubicBezTo>
                  <a:cubicBezTo>
                    <a:pt x="988144" y="435151"/>
                    <a:pt x="956214" y="353408"/>
                    <a:pt x="887671" y="313852"/>
                  </a:cubicBezTo>
                  <a:lnTo>
                    <a:pt x="379644" y="20550"/>
                  </a:lnTo>
                  <a:cubicBezTo>
                    <a:pt x="297990" y="-26587"/>
                    <a:pt x="193637" y="10650"/>
                    <a:pt x="160013" y="98725"/>
                  </a:cubicBezTo>
                  <a:close/>
                </a:path>
              </a:pathLst>
            </a:custGeom>
            <a:solidFill>
              <a:srgbClr val="184BFF"/>
            </a:solidFill>
            <a:ln w="4455" cap="flat">
              <a:noFill/>
              <a:prstDash val="solid"/>
              <a:miter/>
            </a:ln>
            <a:effectLst>
              <a:glow rad="228600">
                <a:schemeClr val="tx1">
                  <a:alpha val="17000"/>
                </a:schemeClr>
              </a:glow>
            </a:effectLst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11D20C5F-3D30-3396-4F23-B3A18D8F1517}"/>
                </a:ext>
              </a:extLst>
            </p:cNvPr>
            <p:cNvSpPr/>
            <p:nvPr/>
          </p:nvSpPr>
          <p:spPr>
            <a:xfrm>
              <a:off x="4161947" y="4436984"/>
              <a:ext cx="1725013" cy="1419085"/>
            </a:xfrm>
            <a:custGeom>
              <a:avLst/>
              <a:gdLst>
                <a:gd name="connsiteX0" fmla="*/ 34413 w 1725013"/>
                <a:gd name="connsiteY0" fmla="*/ 545241 h 1419085"/>
                <a:gd name="connsiteX1" fmla="*/ 1472828 w 1725013"/>
                <a:gd name="connsiteY1" fmla="*/ 1403474 h 1419085"/>
                <a:gd name="connsiteX2" fmla="*/ 1472828 w 1725013"/>
                <a:gd name="connsiteY2" fmla="*/ 1404054 h 1419085"/>
                <a:gd name="connsiteX3" fmla="*/ 1546767 w 1725013"/>
                <a:gd name="connsiteY3" fmla="*/ 1417120 h 1419085"/>
                <a:gd name="connsiteX4" fmla="*/ 1725014 w 1725013"/>
                <a:gd name="connsiteY4" fmla="*/ 1264249 h 1419085"/>
                <a:gd name="connsiteX5" fmla="*/ 1725014 w 1725013"/>
                <a:gd name="connsiteY5" fmla="*/ 682683 h 1419085"/>
                <a:gd name="connsiteX6" fmla="*/ 1591451 w 1725013"/>
                <a:gd name="connsiteY6" fmla="*/ 513980 h 1419085"/>
                <a:gd name="connsiteX7" fmla="*/ 1564783 w 1725013"/>
                <a:gd name="connsiteY7" fmla="*/ 507692 h 1419085"/>
                <a:gd name="connsiteX8" fmla="*/ 1564783 w 1725013"/>
                <a:gd name="connsiteY8" fmla="*/ 507558 h 1419085"/>
                <a:gd name="connsiteX9" fmla="*/ 793555 w 1725013"/>
                <a:gd name="connsiteY9" fmla="*/ 54428 h 1419085"/>
                <a:gd name="connsiteX10" fmla="*/ 584538 w 1725013"/>
                <a:gd name="connsiteY10" fmla="*/ 22676 h 1419085"/>
                <a:gd name="connsiteX11" fmla="*/ 76511 w 1725013"/>
                <a:gd name="connsiteY11" fmla="*/ 315978 h 1419085"/>
                <a:gd name="connsiteX12" fmla="*/ 34413 w 1725013"/>
                <a:gd name="connsiteY12" fmla="*/ 545286 h 141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5013" h="1419085">
                  <a:moveTo>
                    <a:pt x="34413" y="545241"/>
                  </a:moveTo>
                  <a:cubicBezTo>
                    <a:pt x="405667" y="1001984"/>
                    <a:pt x="919760" y="1297248"/>
                    <a:pt x="1472828" y="1403474"/>
                  </a:cubicBezTo>
                  <a:lnTo>
                    <a:pt x="1472828" y="1404054"/>
                  </a:lnTo>
                  <a:cubicBezTo>
                    <a:pt x="1497356" y="1408781"/>
                    <a:pt x="1522017" y="1413107"/>
                    <a:pt x="1546767" y="1417120"/>
                  </a:cubicBezTo>
                  <a:cubicBezTo>
                    <a:pt x="1640372" y="1432149"/>
                    <a:pt x="1725014" y="1359058"/>
                    <a:pt x="1725014" y="1264249"/>
                  </a:cubicBezTo>
                  <a:lnTo>
                    <a:pt x="1725014" y="682683"/>
                  </a:lnTo>
                  <a:cubicBezTo>
                    <a:pt x="1725014" y="602278"/>
                    <a:pt x="1669894" y="531729"/>
                    <a:pt x="1591451" y="513980"/>
                  </a:cubicBezTo>
                  <a:cubicBezTo>
                    <a:pt x="1582577" y="511973"/>
                    <a:pt x="1573658" y="509877"/>
                    <a:pt x="1564783" y="507692"/>
                  </a:cubicBezTo>
                  <a:lnTo>
                    <a:pt x="1564783" y="507558"/>
                  </a:lnTo>
                  <a:cubicBezTo>
                    <a:pt x="1274068" y="436429"/>
                    <a:pt x="1004044" y="281952"/>
                    <a:pt x="793555" y="54428"/>
                  </a:cubicBezTo>
                  <a:cubicBezTo>
                    <a:pt x="739818" y="-3680"/>
                    <a:pt x="653081" y="-16880"/>
                    <a:pt x="584538" y="22676"/>
                  </a:cubicBezTo>
                  <a:lnTo>
                    <a:pt x="76511" y="315978"/>
                  </a:lnTo>
                  <a:cubicBezTo>
                    <a:pt x="-5143" y="363115"/>
                    <a:pt x="-25077" y="472105"/>
                    <a:pt x="34413" y="545286"/>
                  </a:cubicBezTo>
                  <a:close/>
                </a:path>
              </a:pathLst>
            </a:custGeom>
            <a:solidFill>
              <a:srgbClr val="1D3EB6"/>
            </a:solidFill>
            <a:ln w="4455" cap="flat">
              <a:noFill/>
              <a:prstDash val="solid"/>
              <a:miter/>
            </a:ln>
            <a:effectLst>
              <a:glow rad="228600">
                <a:schemeClr val="accent2">
                  <a:alpha val="17000"/>
                </a:schemeClr>
              </a:glow>
            </a:effectLst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B499EA2C-9D6B-7A8C-21CA-AF5F481C10C6}"/>
                </a:ext>
              </a:extLst>
            </p:cNvPr>
            <p:cNvSpPr/>
            <p:nvPr/>
          </p:nvSpPr>
          <p:spPr>
            <a:xfrm>
              <a:off x="6309276" y="4434654"/>
              <a:ext cx="1722993" cy="1420789"/>
            </a:xfrm>
            <a:custGeom>
              <a:avLst/>
              <a:gdLst>
                <a:gd name="connsiteX0" fmla="*/ 177489 w 1722993"/>
                <a:gd name="connsiteY0" fmla="*/ 1418738 h 1420789"/>
                <a:gd name="connsiteX1" fmla="*/ 1639985 w 1722993"/>
                <a:gd name="connsiteY1" fmla="*/ 602156 h 1420789"/>
                <a:gd name="connsiteX2" fmla="*/ 1640431 w 1722993"/>
                <a:gd name="connsiteY2" fmla="*/ 602513 h 1420789"/>
                <a:gd name="connsiteX3" fmla="*/ 1688728 w 1722993"/>
                <a:gd name="connsiteY3" fmla="*/ 544941 h 1420789"/>
                <a:gd name="connsiteX4" fmla="*/ 1645426 w 1722993"/>
                <a:gd name="connsiteY4" fmla="*/ 314161 h 1420789"/>
                <a:gd name="connsiteX5" fmla="*/ 1141769 w 1722993"/>
                <a:gd name="connsiteY5" fmla="*/ 23357 h 1420789"/>
                <a:gd name="connsiteX6" fmla="*/ 928916 w 1722993"/>
                <a:gd name="connsiteY6" fmla="*/ 54662 h 1420789"/>
                <a:gd name="connsiteX7" fmla="*/ 910142 w 1722993"/>
                <a:gd name="connsiteY7" fmla="*/ 74641 h 1420789"/>
                <a:gd name="connsiteX8" fmla="*/ 910053 w 1722993"/>
                <a:gd name="connsiteY8" fmla="*/ 74552 h 1420789"/>
                <a:gd name="connsiteX9" fmla="*/ 132001 w 1722993"/>
                <a:gd name="connsiteY9" fmla="*/ 515954 h 1420789"/>
                <a:gd name="connsiteX10" fmla="*/ 0 w 1722993"/>
                <a:gd name="connsiteY10" fmla="*/ 681090 h 1420789"/>
                <a:gd name="connsiteX11" fmla="*/ 0 w 1722993"/>
                <a:gd name="connsiteY11" fmla="*/ 1267694 h 1420789"/>
                <a:gd name="connsiteX12" fmla="*/ 177533 w 1722993"/>
                <a:gd name="connsiteY12" fmla="*/ 1418827 h 1420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2993" h="1420789">
                  <a:moveTo>
                    <a:pt x="177489" y="1418738"/>
                  </a:moveTo>
                  <a:cubicBezTo>
                    <a:pt x="758652" y="1325578"/>
                    <a:pt x="1271407" y="1027995"/>
                    <a:pt x="1639985" y="602156"/>
                  </a:cubicBezTo>
                  <a:lnTo>
                    <a:pt x="1640431" y="602513"/>
                  </a:lnTo>
                  <a:cubicBezTo>
                    <a:pt x="1656798" y="583605"/>
                    <a:pt x="1672897" y="564429"/>
                    <a:pt x="1688728" y="544941"/>
                  </a:cubicBezTo>
                  <a:cubicBezTo>
                    <a:pt x="1748530" y="471403"/>
                    <a:pt x="1727526" y="361566"/>
                    <a:pt x="1645426" y="314161"/>
                  </a:cubicBezTo>
                  <a:lnTo>
                    <a:pt x="1141769" y="23357"/>
                  </a:lnTo>
                  <a:cubicBezTo>
                    <a:pt x="1072156" y="-16824"/>
                    <a:pt x="983456" y="-4382"/>
                    <a:pt x="928916" y="54662"/>
                  </a:cubicBezTo>
                  <a:cubicBezTo>
                    <a:pt x="922717" y="61351"/>
                    <a:pt x="916474" y="67996"/>
                    <a:pt x="910142" y="74641"/>
                  </a:cubicBezTo>
                  <a:lnTo>
                    <a:pt x="910053" y="74552"/>
                  </a:lnTo>
                  <a:cubicBezTo>
                    <a:pt x="703042" y="290793"/>
                    <a:pt x="434267" y="447411"/>
                    <a:pt x="132001" y="515954"/>
                  </a:cubicBezTo>
                  <a:cubicBezTo>
                    <a:pt x="54807" y="533435"/>
                    <a:pt x="0" y="601978"/>
                    <a:pt x="0" y="681090"/>
                  </a:cubicBezTo>
                  <a:lnTo>
                    <a:pt x="0" y="1267694"/>
                  </a:lnTo>
                  <a:cubicBezTo>
                    <a:pt x="0" y="1361968"/>
                    <a:pt x="84419" y="1433722"/>
                    <a:pt x="177533" y="1418827"/>
                  </a:cubicBezTo>
                  <a:close/>
                </a:path>
              </a:pathLst>
            </a:custGeom>
            <a:solidFill>
              <a:srgbClr val="132153"/>
            </a:solidFill>
            <a:ln w="4455" cap="flat">
              <a:noFill/>
              <a:prstDash val="solid"/>
              <a:miter/>
            </a:ln>
            <a:effectLst>
              <a:glow rad="228600">
                <a:schemeClr val="tx2">
                  <a:alpha val="17000"/>
                </a:schemeClr>
              </a:glow>
            </a:effectLst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17F88F4E-879E-9674-9A7B-A48F66FC9EFC}"/>
                </a:ext>
              </a:extLst>
            </p:cNvPr>
            <p:cNvSpPr/>
            <p:nvPr/>
          </p:nvSpPr>
          <p:spPr>
            <a:xfrm>
              <a:off x="7573198" y="2461050"/>
              <a:ext cx="973286" cy="1943169"/>
            </a:xfrm>
            <a:custGeom>
              <a:avLst/>
              <a:gdLst>
                <a:gd name="connsiteX0" fmla="*/ 813229 w 973286"/>
                <a:gd name="connsiteY0" fmla="*/ 1844355 h 1943169"/>
                <a:gd name="connsiteX1" fmla="*/ 837266 w 973286"/>
                <a:gd name="connsiteY1" fmla="*/ 169541 h 1943169"/>
                <a:gd name="connsiteX2" fmla="*/ 837801 w 973286"/>
                <a:gd name="connsiteY2" fmla="*/ 169318 h 1943169"/>
                <a:gd name="connsiteX3" fmla="*/ 812114 w 973286"/>
                <a:gd name="connsiteY3" fmla="*/ 98724 h 1943169"/>
                <a:gd name="connsiteX4" fmla="*/ 590611 w 973286"/>
                <a:gd name="connsiteY4" fmla="*/ 20817 h 1943169"/>
                <a:gd name="connsiteX5" fmla="*/ 86953 w 973286"/>
                <a:gd name="connsiteY5" fmla="*/ 311621 h 1943169"/>
                <a:gd name="connsiteX6" fmla="*/ 7619 w 973286"/>
                <a:gd name="connsiteY6" fmla="*/ 511630 h 1943169"/>
                <a:gd name="connsiteX7" fmla="*/ 15512 w 973286"/>
                <a:gd name="connsiteY7" fmla="*/ 537897 h 1943169"/>
                <a:gd name="connsiteX8" fmla="*/ 15378 w 973286"/>
                <a:gd name="connsiteY8" fmla="*/ 537897 h 1943169"/>
                <a:gd name="connsiteX9" fmla="*/ 8600 w 973286"/>
                <a:gd name="connsiteY9" fmla="*/ 1432430 h 1943169"/>
                <a:gd name="connsiteX10" fmla="*/ 85616 w 973286"/>
                <a:gd name="connsiteY10" fmla="*/ 1629318 h 1943169"/>
                <a:gd name="connsiteX11" fmla="*/ 593643 w 973286"/>
                <a:gd name="connsiteY11" fmla="*/ 1922620 h 1943169"/>
                <a:gd name="connsiteX12" fmla="*/ 813274 w 973286"/>
                <a:gd name="connsiteY12" fmla="*/ 1844445 h 1943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3286" h="1943169">
                  <a:moveTo>
                    <a:pt x="813229" y="1844355"/>
                  </a:moveTo>
                  <a:cubicBezTo>
                    <a:pt x="1023139" y="1294453"/>
                    <a:pt x="1021801" y="701606"/>
                    <a:pt x="837266" y="169541"/>
                  </a:cubicBezTo>
                  <a:lnTo>
                    <a:pt x="837801" y="169318"/>
                  </a:lnTo>
                  <a:cubicBezTo>
                    <a:pt x="829596" y="145683"/>
                    <a:pt x="821033" y="122137"/>
                    <a:pt x="812114" y="98724"/>
                  </a:cubicBezTo>
                  <a:cubicBezTo>
                    <a:pt x="778312" y="10158"/>
                    <a:pt x="672710" y="-26588"/>
                    <a:pt x="590611" y="20817"/>
                  </a:cubicBezTo>
                  <a:lnTo>
                    <a:pt x="86953" y="311621"/>
                  </a:lnTo>
                  <a:cubicBezTo>
                    <a:pt x="17340" y="351802"/>
                    <a:pt x="-16195" y="434838"/>
                    <a:pt x="7619" y="511630"/>
                  </a:cubicBezTo>
                  <a:cubicBezTo>
                    <a:pt x="10339" y="520326"/>
                    <a:pt x="12970" y="529112"/>
                    <a:pt x="15512" y="537897"/>
                  </a:cubicBezTo>
                  <a:lnTo>
                    <a:pt x="15378" y="537897"/>
                  </a:lnTo>
                  <a:cubicBezTo>
                    <a:pt x="99172" y="825312"/>
                    <a:pt x="100376" y="1136363"/>
                    <a:pt x="8600" y="1432430"/>
                  </a:cubicBezTo>
                  <a:cubicBezTo>
                    <a:pt x="-14857" y="1508019"/>
                    <a:pt x="17073" y="1589762"/>
                    <a:pt x="85616" y="1629318"/>
                  </a:cubicBezTo>
                  <a:lnTo>
                    <a:pt x="593643" y="1922620"/>
                  </a:lnTo>
                  <a:cubicBezTo>
                    <a:pt x="675297" y="1969757"/>
                    <a:pt x="779649" y="1932520"/>
                    <a:pt x="813274" y="1844445"/>
                  </a:cubicBezTo>
                  <a:close/>
                </a:path>
              </a:pathLst>
            </a:custGeom>
            <a:solidFill>
              <a:srgbClr val="C0FFE4"/>
            </a:solidFill>
            <a:ln w="4455" cap="flat">
              <a:noFill/>
              <a:prstDash val="solid"/>
              <a:miter/>
            </a:ln>
            <a:effectLst>
              <a:glow rad="228600">
                <a:schemeClr val="accent4">
                  <a:alpha val="37000"/>
                </a:schemeClr>
              </a:glow>
            </a:effectLst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2E134593-B15B-ABAD-85FA-ACF39450B299}"/>
                </a:ext>
              </a:extLst>
            </p:cNvPr>
            <p:cNvSpPr/>
            <p:nvPr/>
          </p:nvSpPr>
          <p:spPr>
            <a:xfrm>
              <a:off x="6305084" y="1012410"/>
              <a:ext cx="1725013" cy="1419085"/>
            </a:xfrm>
            <a:custGeom>
              <a:avLst/>
              <a:gdLst>
                <a:gd name="connsiteX0" fmla="*/ 1690601 w 1725013"/>
                <a:gd name="connsiteY0" fmla="*/ 873845 h 1419085"/>
                <a:gd name="connsiteX1" fmla="*/ 252185 w 1725013"/>
                <a:gd name="connsiteY1" fmla="*/ 15612 h 1419085"/>
                <a:gd name="connsiteX2" fmla="*/ 252185 w 1725013"/>
                <a:gd name="connsiteY2" fmla="*/ 15032 h 1419085"/>
                <a:gd name="connsiteX3" fmla="*/ 178247 w 1725013"/>
                <a:gd name="connsiteY3" fmla="*/ 1966 h 1419085"/>
                <a:gd name="connsiteX4" fmla="*/ 0 w 1725013"/>
                <a:gd name="connsiteY4" fmla="*/ 154838 h 1419085"/>
                <a:gd name="connsiteX5" fmla="*/ 0 w 1725013"/>
                <a:gd name="connsiteY5" fmla="*/ 736403 h 1419085"/>
                <a:gd name="connsiteX6" fmla="*/ 133562 w 1725013"/>
                <a:gd name="connsiteY6" fmla="*/ 905106 h 1419085"/>
                <a:gd name="connsiteX7" fmla="*/ 160230 w 1725013"/>
                <a:gd name="connsiteY7" fmla="*/ 911394 h 1419085"/>
                <a:gd name="connsiteX8" fmla="*/ 160230 w 1725013"/>
                <a:gd name="connsiteY8" fmla="*/ 911527 h 1419085"/>
                <a:gd name="connsiteX9" fmla="*/ 931458 w 1725013"/>
                <a:gd name="connsiteY9" fmla="*/ 1364658 h 1419085"/>
                <a:gd name="connsiteX10" fmla="*/ 1140475 w 1725013"/>
                <a:gd name="connsiteY10" fmla="*/ 1396410 h 1419085"/>
                <a:gd name="connsiteX11" fmla="*/ 1648503 w 1725013"/>
                <a:gd name="connsiteY11" fmla="*/ 1103108 h 1419085"/>
                <a:gd name="connsiteX12" fmla="*/ 1690601 w 1725013"/>
                <a:gd name="connsiteY12" fmla="*/ 873800 h 141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5013" h="1419085">
                  <a:moveTo>
                    <a:pt x="1690601" y="873845"/>
                  </a:moveTo>
                  <a:cubicBezTo>
                    <a:pt x="1319346" y="417101"/>
                    <a:pt x="805254" y="121837"/>
                    <a:pt x="252185" y="15612"/>
                  </a:cubicBezTo>
                  <a:lnTo>
                    <a:pt x="252185" y="15032"/>
                  </a:lnTo>
                  <a:cubicBezTo>
                    <a:pt x="227658" y="10305"/>
                    <a:pt x="202997" y="5979"/>
                    <a:pt x="178247" y="1966"/>
                  </a:cubicBezTo>
                  <a:cubicBezTo>
                    <a:pt x="84641" y="-13063"/>
                    <a:pt x="0" y="60028"/>
                    <a:pt x="0" y="154838"/>
                  </a:cubicBezTo>
                  <a:lnTo>
                    <a:pt x="0" y="736403"/>
                  </a:lnTo>
                  <a:cubicBezTo>
                    <a:pt x="0" y="816808"/>
                    <a:pt x="55119" y="887357"/>
                    <a:pt x="133562" y="905106"/>
                  </a:cubicBezTo>
                  <a:cubicBezTo>
                    <a:pt x="142437" y="907113"/>
                    <a:pt x="151356" y="909209"/>
                    <a:pt x="160230" y="911394"/>
                  </a:cubicBezTo>
                  <a:lnTo>
                    <a:pt x="160230" y="911527"/>
                  </a:lnTo>
                  <a:cubicBezTo>
                    <a:pt x="450946" y="982657"/>
                    <a:pt x="720969" y="1137134"/>
                    <a:pt x="931458" y="1364658"/>
                  </a:cubicBezTo>
                  <a:cubicBezTo>
                    <a:pt x="985195" y="1422766"/>
                    <a:pt x="1071933" y="1435966"/>
                    <a:pt x="1140475" y="1396410"/>
                  </a:cubicBezTo>
                  <a:lnTo>
                    <a:pt x="1648503" y="1103108"/>
                  </a:lnTo>
                  <a:cubicBezTo>
                    <a:pt x="1730157" y="1055971"/>
                    <a:pt x="1750091" y="946981"/>
                    <a:pt x="1690601" y="873800"/>
                  </a:cubicBezTo>
                  <a:close/>
                </a:path>
              </a:pathLst>
            </a:custGeom>
            <a:solidFill>
              <a:srgbClr val="81FFC9"/>
            </a:solidFill>
            <a:ln w="4455" cap="flat">
              <a:noFill/>
              <a:prstDash val="solid"/>
              <a:miter/>
            </a:ln>
            <a:effectLst>
              <a:glow rad="228600">
                <a:schemeClr val="accent1">
                  <a:satMod val="175000"/>
                  <a:alpha val="17000"/>
                </a:schemeClr>
              </a:glow>
            </a:effectLst>
          </p:spPr>
          <p:txBody>
            <a:bodyPr rtlCol="0" anchor="ctr"/>
            <a:lstStyle/>
            <a:p>
              <a:endParaRPr lang="pt-PT"/>
            </a:p>
          </p:txBody>
        </p:sp>
      </p:grpSp>
      <p:sp>
        <p:nvSpPr>
          <p:cNvPr id="22" name="Título 6">
            <a:extLst>
              <a:ext uri="{FF2B5EF4-FFF2-40B4-BE49-F238E27FC236}">
                <a16:creationId xmlns:a16="http://schemas.microsoft.com/office/drawing/2014/main" id="{96330455-2777-C34E-30A7-543770462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1029" y="2974565"/>
            <a:ext cx="2989942" cy="712204"/>
          </a:xfrm>
        </p:spPr>
        <p:txBody>
          <a:bodyPr anchor="b">
            <a:no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23" name="Marcador de Posição do Texto 8">
            <a:extLst>
              <a:ext uri="{FF2B5EF4-FFF2-40B4-BE49-F238E27FC236}">
                <a16:creationId xmlns:a16="http://schemas.microsoft.com/office/drawing/2014/main" id="{E98A746A-6DF8-B3EA-9081-EC85673526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75200" y="3704410"/>
            <a:ext cx="2641600" cy="355243"/>
          </a:xfrm>
        </p:spPr>
        <p:txBody>
          <a:bodyPr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24" name="Marcador de Posição do Texto 34">
            <a:extLst>
              <a:ext uri="{FF2B5EF4-FFF2-40B4-BE49-F238E27FC236}">
                <a16:creationId xmlns:a16="http://schemas.microsoft.com/office/drawing/2014/main" id="{31AB2E15-28D1-7E69-7F3E-983ADC9BE63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01056" y="731820"/>
            <a:ext cx="2615935" cy="422172"/>
          </a:xfrm>
        </p:spPr>
        <p:txBody>
          <a:bodyPr anchor="ctr">
            <a:noAutofit/>
          </a:bodyPr>
          <a:lstStyle>
            <a:lvl1pPr algn="l">
              <a:defRPr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25" name="Marcador de Posição do Texto 10">
            <a:extLst>
              <a:ext uri="{FF2B5EF4-FFF2-40B4-BE49-F238E27FC236}">
                <a16:creationId xmlns:a16="http://schemas.microsoft.com/office/drawing/2014/main" id="{9D402F89-1745-4BA0-1A43-5D82D7E8B37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01056" y="1153992"/>
            <a:ext cx="2615935" cy="422173"/>
          </a:xfrm>
        </p:spPr>
        <p:txBody>
          <a:bodyPr>
            <a:noAutofit/>
          </a:bodyPr>
          <a:lstStyle>
            <a:lvl1pPr algn="l">
              <a:defRPr sz="14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26" name="Marcador de Posição do Texto 34">
            <a:extLst>
              <a:ext uri="{FF2B5EF4-FFF2-40B4-BE49-F238E27FC236}">
                <a16:creationId xmlns:a16="http://schemas.microsoft.com/office/drawing/2014/main" id="{5520E89B-7F34-F072-0F21-BE58BA5A678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97203" y="3006828"/>
            <a:ext cx="2615935" cy="42217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Insertar texto destacado</a:t>
            </a:r>
          </a:p>
        </p:txBody>
      </p:sp>
      <p:sp>
        <p:nvSpPr>
          <p:cNvPr id="27" name="Marcador de Posição do Texto 10">
            <a:extLst>
              <a:ext uri="{FF2B5EF4-FFF2-40B4-BE49-F238E27FC236}">
                <a16:creationId xmlns:a16="http://schemas.microsoft.com/office/drawing/2014/main" id="{3B7B8381-A6AB-0860-D191-77D08CE9FE9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97203" y="3429000"/>
            <a:ext cx="2615935" cy="422173"/>
          </a:xfrm>
        </p:spPr>
        <p:txBody>
          <a:bodyPr>
            <a:noAutofit/>
          </a:bodyPr>
          <a:lstStyle>
            <a:lvl1pPr algn="l">
              <a:defRPr sz="14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28" name="Marcador de Posição do Texto 34">
            <a:extLst>
              <a:ext uri="{FF2B5EF4-FFF2-40B4-BE49-F238E27FC236}">
                <a16:creationId xmlns:a16="http://schemas.microsoft.com/office/drawing/2014/main" id="{7FD6DBE8-155F-D2EA-9E86-8D0841C1C5F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901056" y="5415920"/>
            <a:ext cx="2615935" cy="42217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Insertar texto destacado</a:t>
            </a:r>
          </a:p>
        </p:txBody>
      </p:sp>
      <p:sp>
        <p:nvSpPr>
          <p:cNvPr id="29" name="Marcador de Posição do Texto 10">
            <a:extLst>
              <a:ext uri="{FF2B5EF4-FFF2-40B4-BE49-F238E27FC236}">
                <a16:creationId xmlns:a16="http://schemas.microsoft.com/office/drawing/2014/main" id="{741C3E2D-51CB-BE94-2047-D18754D937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901056" y="5838092"/>
            <a:ext cx="2615935" cy="422173"/>
          </a:xfrm>
        </p:spPr>
        <p:txBody>
          <a:bodyPr>
            <a:noAutofit/>
          </a:bodyPr>
          <a:lstStyle>
            <a:lvl1pPr algn="l">
              <a:defRPr sz="14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30" name="Marcador de Posição do Texto 34">
            <a:extLst>
              <a:ext uri="{FF2B5EF4-FFF2-40B4-BE49-F238E27FC236}">
                <a16:creationId xmlns:a16="http://schemas.microsoft.com/office/drawing/2014/main" id="{9373CF8C-05E3-8B40-7EDE-7852FBFA3D7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670817" y="731820"/>
            <a:ext cx="2615935" cy="422172"/>
          </a:xfrm>
        </p:spPr>
        <p:txBody>
          <a:bodyPr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Insertar texto destacado</a:t>
            </a:r>
          </a:p>
        </p:txBody>
      </p:sp>
      <p:sp>
        <p:nvSpPr>
          <p:cNvPr id="31" name="Marcador de Posição do Texto 10">
            <a:extLst>
              <a:ext uri="{FF2B5EF4-FFF2-40B4-BE49-F238E27FC236}">
                <a16:creationId xmlns:a16="http://schemas.microsoft.com/office/drawing/2014/main" id="{4C9DAC07-9513-BDE7-3518-1CAA0926E24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670817" y="1153992"/>
            <a:ext cx="2615935" cy="422173"/>
          </a:xfrm>
        </p:spPr>
        <p:txBody>
          <a:bodyPr>
            <a:noAutofit/>
          </a:bodyPr>
          <a:lstStyle>
            <a:lvl1pPr algn="r">
              <a:defRPr sz="14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32" name="Marcador de Posição do Texto 34">
            <a:extLst>
              <a:ext uri="{FF2B5EF4-FFF2-40B4-BE49-F238E27FC236}">
                <a16:creationId xmlns:a16="http://schemas.microsoft.com/office/drawing/2014/main" id="{CAD3A809-5992-671A-C2C1-85D68670B0E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670817" y="5415920"/>
            <a:ext cx="2615935" cy="422172"/>
          </a:xfrm>
        </p:spPr>
        <p:txBody>
          <a:bodyPr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Insertar texto destacado</a:t>
            </a:r>
          </a:p>
        </p:txBody>
      </p:sp>
      <p:sp>
        <p:nvSpPr>
          <p:cNvPr id="33" name="Marcador de Posição do Texto 10">
            <a:extLst>
              <a:ext uri="{FF2B5EF4-FFF2-40B4-BE49-F238E27FC236}">
                <a16:creationId xmlns:a16="http://schemas.microsoft.com/office/drawing/2014/main" id="{36393CB2-A760-854F-B3CF-006CB057276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670817" y="5838092"/>
            <a:ext cx="2615935" cy="422173"/>
          </a:xfrm>
        </p:spPr>
        <p:txBody>
          <a:bodyPr>
            <a:noAutofit/>
          </a:bodyPr>
          <a:lstStyle>
            <a:lvl1pPr algn="r">
              <a:defRPr sz="14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34" name="Marcador de Posição do Texto 34">
            <a:extLst>
              <a:ext uri="{FF2B5EF4-FFF2-40B4-BE49-F238E27FC236}">
                <a16:creationId xmlns:a16="http://schemas.microsoft.com/office/drawing/2014/main" id="{90972B5F-4EEE-BEBD-916C-46C175FCC6C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478862" y="3006828"/>
            <a:ext cx="2615935" cy="422172"/>
          </a:xfrm>
        </p:spPr>
        <p:txBody>
          <a:bodyPr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Insertar texto destacado</a:t>
            </a:r>
          </a:p>
        </p:txBody>
      </p:sp>
      <p:sp>
        <p:nvSpPr>
          <p:cNvPr id="35" name="Marcador de Posição do Texto 10">
            <a:extLst>
              <a:ext uri="{FF2B5EF4-FFF2-40B4-BE49-F238E27FC236}">
                <a16:creationId xmlns:a16="http://schemas.microsoft.com/office/drawing/2014/main" id="{FF4D48BE-99E9-9993-7598-C79A749BE6F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478862" y="3429000"/>
            <a:ext cx="2615935" cy="422173"/>
          </a:xfrm>
        </p:spPr>
        <p:txBody>
          <a:bodyPr>
            <a:noAutofit/>
          </a:bodyPr>
          <a:lstStyle>
            <a:lvl1pPr algn="r">
              <a:defRPr sz="14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36" name="Marcador de Posição do Texto 8">
            <a:extLst>
              <a:ext uri="{FF2B5EF4-FFF2-40B4-BE49-F238E27FC236}">
                <a16:creationId xmlns:a16="http://schemas.microsoft.com/office/drawing/2014/main" id="{FBEC7061-05A5-0979-88AB-25CFAFBCC7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9619" y="1465194"/>
            <a:ext cx="905810" cy="513516"/>
          </a:xfrm>
        </p:spPr>
        <p:txBody>
          <a:bodyPr>
            <a:noAutofit/>
          </a:bodyPr>
          <a:lstStyle>
            <a:lvl1pPr algn="ctr">
              <a:defRPr sz="4000">
                <a:solidFill>
                  <a:srgbClr val="132153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37" name="Marcador de Posição do Texto 8">
            <a:extLst>
              <a:ext uri="{FF2B5EF4-FFF2-40B4-BE49-F238E27FC236}">
                <a16:creationId xmlns:a16="http://schemas.microsoft.com/office/drawing/2014/main" id="{8D4E9898-016C-A601-5C46-0CD15F7880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651451" y="3217914"/>
            <a:ext cx="918910" cy="513516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38" name="Marcador de Posição do Texto 8">
            <a:extLst>
              <a:ext uri="{FF2B5EF4-FFF2-40B4-BE49-F238E27FC236}">
                <a16:creationId xmlns:a16="http://schemas.microsoft.com/office/drawing/2014/main" id="{E03FD37E-3E94-5AB3-2514-B360198ED7A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609619" y="4888290"/>
            <a:ext cx="905810" cy="513516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39" name="Marcador de Posição do Texto 8">
            <a:extLst>
              <a:ext uri="{FF2B5EF4-FFF2-40B4-BE49-F238E27FC236}">
                <a16:creationId xmlns:a16="http://schemas.microsoft.com/office/drawing/2014/main" id="{AB643F24-7A30-A0A1-388B-E88BB919A2D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667388" y="1465194"/>
            <a:ext cx="905810" cy="513516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accent2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40" name="Marcador de Posição do Texto 8">
            <a:extLst>
              <a:ext uri="{FF2B5EF4-FFF2-40B4-BE49-F238E27FC236}">
                <a16:creationId xmlns:a16="http://schemas.microsoft.com/office/drawing/2014/main" id="{9AB578D2-81B8-0EED-27B3-6362EA6611E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667388" y="4888290"/>
            <a:ext cx="905810" cy="513516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41" name="Marcador de Posição do Texto 8">
            <a:extLst>
              <a:ext uri="{FF2B5EF4-FFF2-40B4-BE49-F238E27FC236}">
                <a16:creationId xmlns:a16="http://schemas.microsoft.com/office/drawing/2014/main" id="{FC2ED43D-4B58-2D9D-1D0F-F28F1A87602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627574" y="3217914"/>
            <a:ext cx="918910" cy="513516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7D79C96C-998A-3AAE-082C-D3AB7B4E9E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4054" t="7412" r="59459" b="56516"/>
          <a:stretch>
            <a:fillRect/>
          </a:stretch>
        </p:blipFill>
        <p:spPr>
          <a:xfrm rot="5400000">
            <a:off x="505194" y="3554459"/>
            <a:ext cx="2798347" cy="3808738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8B19675F-19AA-092C-1ED2-D8943C31DE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821" t="60527" r="14745" b="14633"/>
          <a:stretch>
            <a:fillRect/>
          </a:stretch>
        </p:blipFill>
        <p:spPr>
          <a:xfrm rot="16200000" flipV="1">
            <a:off x="8194003" y="2942749"/>
            <a:ext cx="5995348" cy="200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0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-3.75E-6 -0.03472 L -3.75E-6 1.85185E-6 " pathEditMode="relative" rAng="0" ptsTypes="AA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orma livre: Forma 56">
            <a:extLst>
              <a:ext uri="{FF2B5EF4-FFF2-40B4-BE49-F238E27FC236}">
                <a16:creationId xmlns:a16="http://schemas.microsoft.com/office/drawing/2014/main" id="{C91074E8-AA6B-D908-717A-2BA756EB02DF}"/>
              </a:ext>
            </a:extLst>
          </p:cNvPr>
          <p:cNvSpPr/>
          <p:nvPr userDrawn="1"/>
        </p:nvSpPr>
        <p:spPr>
          <a:xfrm>
            <a:off x="9909842" y="1413067"/>
            <a:ext cx="2282158" cy="4564314"/>
          </a:xfrm>
          <a:custGeom>
            <a:avLst/>
            <a:gdLst>
              <a:gd name="connsiteX0" fmla="*/ 2282158 w 2282158"/>
              <a:gd name="connsiteY0" fmla="*/ 0 h 4564314"/>
              <a:gd name="connsiteX1" fmla="*/ 2282158 w 2282158"/>
              <a:gd name="connsiteY1" fmla="*/ 4564314 h 4564314"/>
              <a:gd name="connsiteX2" fmla="*/ 0 w 2282158"/>
              <a:gd name="connsiteY2" fmla="*/ 2282157 h 4564314"/>
              <a:gd name="connsiteX3" fmla="*/ 2282158 w 2282158"/>
              <a:gd name="connsiteY3" fmla="*/ 0 h 456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2158" h="4564314">
                <a:moveTo>
                  <a:pt x="2282158" y="0"/>
                </a:moveTo>
                <a:lnTo>
                  <a:pt x="2282158" y="4564314"/>
                </a:lnTo>
                <a:cubicBezTo>
                  <a:pt x="1021757" y="4564314"/>
                  <a:pt x="0" y="3542558"/>
                  <a:pt x="0" y="2282157"/>
                </a:cubicBezTo>
                <a:cubicBezTo>
                  <a:pt x="0" y="1021756"/>
                  <a:pt x="1021757" y="0"/>
                  <a:pt x="2282158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PT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44667EAD-2259-1A09-B72F-ACCA829BF307}"/>
              </a:ext>
            </a:extLst>
          </p:cNvPr>
          <p:cNvGrpSpPr/>
          <p:nvPr userDrawn="1"/>
        </p:nvGrpSpPr>
        <p:grpSpPr>
          <a:xfrm>
            <a:off x="10543049" y="1913818"/>
            <a:ext cx="1648951" cy="3562812"/>
            <a:chOff x="3645515" y="1013082"/>
            <a:chExt cx="2241445" cy="4842987"/>
          </a:xfrm>
        </p:grpSpPr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536C9D72-4F95-18F9-D04D-DFCD80ECC9E4}"/>
                </a:ext>
              </a:extLst>
            </p:cNvPr>
            <p:cNvSpPr/>
            <p:nvPr userDrawn="1"/>
          </p:nvSpPr>
          <p:spPr>
            <a:xfrm>
              <a:off x="4159730" y="1013082"/>
              <a:ext cx="1722994" cy="1420745"/>
            </a:xfrm>
            <a:custGeom>
              <a:avLst/>
              <a:gdLst>
                <a:gd name="connsiteX0" fmla="*/ 1545505 w 1722994"/>
                <a:gd name="connsiteY0" fmla="*/ 2008 h 1420745"/>
                <a:gd name="connsiteX1" fmla="*/ 83009 w 1722994"/>
                <a:gd name="connsiteY1" fmla="*/ 818589 h 1420745"/>
                <a:gd name="connsiteX2" fmla="*/ 82563 w 1722994"/>
                <a:gd name="connsiteY2" fmla="*/ 818232 h 1420745"/>
                <a:gd name="connsiteX3" fmla="*/ 34266 w 1722994"/>
                <a:gd name="connsiteY3" fmla="*/ 875804 h 1420745"/>
                <a:gd name="connsiteX4" fmla="*/ 77568 w 1722994"/>
                <a:gd name="connsiteY4" fmla="*/ 1106584 h 1420745"/>
                <a:gd name="connsiteX5" fmla="*/ 581225 w 1722994"/>
                <a:gd name="connsiteY5" fmla="*/ 1397389 h 1420745"/>
                <a:gd name="connsiteX6" fmla="*/ 794078 w 1722994"/>
                <a:gd name="connsiteY6" fmla="*/ 1366083 h 1420745"/>
                <a:gd name="connsiteX7" fmla="*/ 812852 w 1722994"/>
                <a:gd name="connsiteY7" fmla="*/ 1346104 h 1420745"/>
                <a:gd name="connsiteX8" fmla="*/ 812942 w 1722994"/>
                <a:gd name="connsiteY8" fmla="*/ 1346194 h 1420745"/>
                <a:gd name="connsiteX9" fmla="*/ 1590993 w 1722994"/>
                <a:gd name="connsiteY9" fmla="*/ 904791 h 1420745"/>
                <a:gd name="connsiteX10" fmla="*/ 1722994 w 1722994"/>
                <a:gd name="connsiteY10" fmla="*/ 739655 h 1420745"/>
                <a:gd name="connsiteX11" fmla="*/ 1722994 w 1722994"/>
                <a:gd name="connsiteY11" fmla="*/ 153096 h 1420745"/>
                <a:gd name="connsiteX12" fmla="*/ 1545461 w 1722994"/>
                <a:gd name="connsiteY12" fmla="*/ 1963 h 142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2994" h="1420745">
                  <a:moveTo>
                    <a:pt x="1545505" y="2008"/>
                  </a:moveTo>
                  <a:cubicBezTo>
                    <a:pt x="964342" y="95167"/>
                    <a:pt x="451587" y="392750"/>
                    <a:pt x="83009" y="818589"/>
                  </a:cubicBezTo>
                  <a:lnTo>
                    <a:pt x="82563" y="818232"/>
                  </a:lnTo>
                  <a:cubicBezTo>
                    <a:pt x="66196" y="837140"/>
                    <a:pt x="50098" y="856316"/>
                    <a:pt x="34266" y="875804"/>
                  </a:cubicBezTo>
                  <a:cubicBezTo>
                    <a:pt x="-25536" y="949342"/>
                    <a:pt x="-4532" y="1059179"/>
                    <a:pt x="77568" y="1106584"/>
                  </a:cubicBezTo>
                  <a:lnTo>
                    <a:pt x="581225" y="1397389"/>
                  </a:lnTo>
                  <a:cubicBezTo>
                    <a:pt x="650838" y="1437569"/>
                    <a:pt x="739538" y="1425127"/>
                    <a:pt x="794078" y="1366083"/>
                  </a:cubicBezTo>
                  <a:cubicBezTo>
                    <a:pt x="800277" y="1359394"/>
                    <a:pt x="806520" y="1352749"/>
                    <a:pt x="812852" y="1346104"/>
                  </a:cubicBezTo>
                  <a:lnTo>
                    <a:pt x="812942" y="1346194"/>
                  </a:lnTo>
                  <a:cubicBezTo>
                    <a:pt x="1019952" y="1129952"/>
                    <a:pt x="1288727" y="973334"/>
                    <a:pt x="1590993" y="904791"/>
                  </a:cubicBezTo>
                  <a:cubicBezTo>
                    <a:pt x="1668187" y="887310"/>
                    <a:pt x="1722994" y="818767"/>
                    <a:pt x="1722994" y="739655"/>
                  </a:cubicBezTo>
                  <a:lnTo>
                    <a:pt x="1722994" y="153096"/>
                  </a:lnTo>
                  <a:cubicBezTo>
                    <a:pt x="1722994" y="58822"/>
                    <a:pt x="1638575" y="-12932"/>
                    <a:pt x="1545461" y="1963"/>
                  </a:cubicBezTo>
                  <a:close/>
                </a:path>
              </a:pathLst>
            </a:custGeom>
            <a:solidFill>
              <a:srgbClr val="00FF94"/>
            </a:solidFill>
            <a:ln w="4455" cap="flat">
              <a:noFill/>
              <a:prstDash val="solid"/>
              <a:miter/>
            </a:ln>
            <a:effectLst>
              <a:glow rad="228600">
                <a:schemeClr val="accent1">
                  <a:alpha val="17000"/>
                </a:schemeClr>
              </a:glow>
            </a:effectLst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32446BFB-768B-69CB-45A5-0AB4C47DB92A}"/>
                </a:ext>
              </a:extLst>
            </p:cNvPr>
            <p:cNvSpPr/>
            <p:nvPr userDrawn="1"/>
          </p:nvSpPr>
          <p:spPr>
            <a:xfrm>
              <a:off x="3645515" y="2464260"/>
              <a:ext cx="973286" cy="1943169"/>
            </a:xfrm>
            <a:custGeom>
              <a:avLst/>
              <a:gdLst>
                <a:gd name="connsiteX0" fmla="*/ 160057 w 973286"/>
                <a:gd name="connsiteY0" fmla="*/ 98814 h 1943169"/>
                <a:gd name="connsiteX1" fmla="*/ 136021 w 973286"/>
                <a:gd name="connsiteY1" fmla="*/ 1773629 h 1943169"/>
                <a:gd name="connsiteX2" fmla="*/ 135485 w 973286"/>
                <a:gd name="connsiteY2" fmla="*/ 1773852 h 1943169"/>
                <a:gd name="connsiteX3" fmla="*/ 161172 w 973286"/>
                <a:gd name="connsiteY3" fmla="*/ 1844445 h 1943169"/>
                <a:gd name="connsiteX4" fmla="*/ 382676 w 973286"/>
                <a:gd name="connsiteY4" fmla="*/ 1922353 h 1943169"/>
                <a:gd name="connsiteX5" fmla="*/ 886333 w 973286"/>
                <a:gd name="connsiteY5" fmla="*/ 1631548 h 1943169"/>
                <a:gd name="connsiteX6" fmla="*/ 965668 w 973286"/>
                <a:gd name="connsiteY6" fmla="*/ 1431539 h 1943169"/>
                <a:gd name="connsiteX7" fmla="*/ 957775 w 973286"/>
                <a:gd name="connsiteY7" fmla="*/ 1405273 h 1943169"/>
                <a:gd name="connsiteX8" fmla="*/ 957909 w 973286"/>
                <a:gd name="connsiteY8" fmla="*/ 1405273 h 1943169"/>
                <a:gd name="connsiteX9" fmla="*/ 964687 w 973286"/>
                <a:gd name="connsiteY9" fmla="*/ 510739 h 1943169"/>
                <a:gd name="connsiteX10" fmla="*/ 887671 w 973286"/>
                <a:gd name="connsiteY10" fmla="*/ 313852 h 1943169"/>
                <a:gd name="connsiteX11" fmla="*/ 379644 w 973286"/>
                <a:gd name="connsiteY11" fmla="*/ 20550 h 1943169"/>
                <a:gd name="connsiteX12" fmla="*/ 160013 w 973286"/>
                <a:gd name="connsiteY12" fmla="*/ 98725 h 1943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3286" h="1943169">
                  <a:moveTo>
                    <a:pt x="160057" y="98814"/>
                  </a:moveTo>
                  <a:cubicBezTo>
                    <a:pt x="-49852" y="648717"/>
                    <a:pt x="-48514" y="1241564"/>
                    <a:pt x="136021" y="1773629"/>
                  </a:cubicBezTo>
                  <a:lnTo>
                    <a:pt x="135485" y="1773852"/>
                  </a:lnTo>
                  <a:cubicBezTo>
                    <a:pt x="143691" y="1797487"/>
                    <a:pt x="152253" y="1821033"/>
                    <a:pt x="161172" y="1844445"/>
                  </a:cubicBezTo>
                  <a:cubicBezTo>
                    <a:pt x="194975" y="1933011"/>
                    <a:pt x="300577" y="1969758"/>
                    <a:pt x="382676" y="1922353"/>
                  </a:cubicBezTo>
                  <a:lnTo>
                    <a:pt x="886333" y="1631548"/>
                  </a:lnTo>
                  <a:cubicBezTo>
                    <a:pt x="955946" y="1591368"/>
                    <a:pt x="989482" y="1508332"/>
                    <a:pt x="965668" y="1431539"/>
                  </a:cubicBezTo>
                  <a:cubicBezTo>
                    <a:pt x="962948" y="1422843"/>
                    <a:pt x="960317" y="1414058"/>
                    <a:pt x="957775" y="1405273"/>
                  </a:cubicBezTo>
                  <a:lnTo>
                    <a:pt x="957909" y="1405273"/>
                  </a:lnTo>
                  <a:cubicBezTo>
                    <a:pt x="874114" y="1117857"/>
                    <a:pt x="872910" y="806806"/>
                    <a:pt x="964687" y="510739"/>
                  </a:cubicBezTo>
                  <a:cubicBezTo>
                    <a:pt x="988144" y="435151"/>
                    <a:pt x="956214" y="353408"/>
                    <a:pt x="887671" y="313852"/>
                  </a:cubicBezTo>
                  <a:lnTo>
                    <a:pt x="379644" y="20550"/>
                  </a:lnTo>
                  <a:cubicBezTo>
                    <a:pt x="297990" y="-26587"/>
                    <a:pt x="193637" y="10650"/>
                    <a:pt x="160013" y="98725"/>
                  </a:cubicBezTo>
                  <a:close/>
                </a:path>
              </a:pathLst>
            </a:custGeom>
            <a:solidFill>
              <a:srgbClr val="184BFF"/>
            </a:solidFill>
            <a:ln w="4455" cap="flat">
              <a:noFill/>
              <a:prstDash val="solid"/>
              <a:miter/>
            </a:ln>
            <a:effectLst>
              <a:glow rad="228600">
                <a:schemeClr val="tx1">
                  <a:alpha val="17000"/>
                </a:schemeClr>
              </a:glow>
            </a:effectLst>
          </p:spPr>
          <p:txBody>
            <a:bodyPr rtlCol="0" anchor="ctr"/>
            <a:lstStyle/>
            <a:p>
              <a:endParaRPr lang="pt-PT" dirty="0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0D4FE1E2-AD32-C3F5-552E-89304D65FFAB}"/>
                </a:ext>
              </a:extLst>
            </p:cNvPr>
            <p:cNvSpPr/>
            <p:nvPr userDrawn="1"/>
          </p:nvSpPr>
          <p:spPr>
            <a:xfrm>
              <a:off x="4161947" y="4436984"/>
              <a:ext cx="1725013" cy="1419085"/>
            </a:xfrm>
            <a:custGeom>
              <a:avLst/>
              <a:gdLst>
                <a:gd name="connsiteX0" fmla="*/ 34413 w 1725013"/>
                <a:gd name="connsiteY0" fmla="*/ 545241 h 1419085"/>
                <a:gd name="connsiteX1" fmla="*/ 1472828 w 1725013"/>
                <a:gd name="connsiteY1" fmla="*/ 1403474 h 1419085"/>
                <a:gd name="connsiteX2" fmla="*/ 1472828 w 1725013"/>
                <a:gd name="connsiteY2" fmla="*/ 1404054 h 1419085"/>
                <a:gd name="connsiteX3" fmla="*/ 1546767 w 1725013"/>
                <a:gd name="connsiteY3" fmla="*/ 1417120 h 1419085"/>
                <a:gd name="connsiteX4" fmla="*/ 1725014 w 1725013"/>
                <a:gd name="connsiteY4" fmla="*/ 1264249 h 1419085"/>
                <a:gd name="connsiteX5" fmla="*/ 1725014 w 1725013"/>
                <a:gd name="connsiteY5" fmla="*/ 682683 h 1419085"/>
                <a:gd name="connsiteX6" fmla="*/ 1591451 w 1725013"/>
                <a:gd name="connsiteY6" fmla="*/ 513980 h 1419085"/>
                <a:gd name="connsiteX7" fmla="*/ 1564783 w 1725013"/>
                <a:gd name="connsiteY7" fmla="*/ 507692 h 1419085"/>
                <a:gd name="connsiteX8" fmla="*/ 1564783 w 1725013"/>
                <a:gd name="connsiteY8" fmla="*/ 507558 h 1419085"/>
                <a:gd name="connsiteX9" fmla="*/ 793555 w 1725013"/>
                <a:gd name="connsiteY9" fmla="*/ 54428 h 1419085"/>
                <a:gd name="connsiteX10" fmla="*/ 584538 w 1725013"/>
                <a:gd name="connsiteY10" fmla="*/ 22676 h 1419085"/>
                <a:gd name="connsiteX11" fmla="*/ 76511 w 1725013"/>
                <a:gd name="connsiteY11" fmla="*/ 315978 h 1419085"/>
                <a:gd name="connsiteX12" fmla="*/ 34413 w 1725013"/>
                <a:gd name="connsiteY12" fmla="*/ 545286 h 141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5013" h="1419085">
                  <a:moveTo>
                    <a:pt x="34413" y="545241"/>
                  </a:moveTo>
                  <a:cubicBezTo>
                    <a:pt x="405667" y="1001984"/>
                    <a:pt x="919760" y="1297248"/>
                    <a:pt x="1472828" y="1403474"/>
                  </a:cubicBezTo>
                  <a:lnTo>
                    <a:pt x="1472828" y="1404054"/>
                  </a:lnTo>
                  <a:cubicBezTo>
                    <a:pt x="1497356" y="1408781"/>
                    <a:pt x="1522017" y="1413107"/>
                    <a:pt x="1546767" y="1417120"/>
                  </a:cubicBezTo>
                  <a:cubicBezTo>
                    <a:pt x="1640372" y="1432149"/>
                    <a:pt x="1725014" y="1359058"/>
                    <a:pt x="1725014" y="1264249"/>
                  </a:cubicBezTo>
                  <a:lnTo>
                    <a:pt x="1725014" y="682683"/>
                  </a:lnTo>
                  <a:cubicBezTo>
                    <a:pt x="1725014" y="602278"/>
                    <a:pt x="1669894" y="531729"/>
                    <a:pt x="1591451" y="513980"/>
                  </a:cubicBezTo>
                  <a:cubicBezTo>
                    <a:pt x="1582577" y="511973"/>
                    <a:pt x="1573658" y="509877"/>
                    <a:pt x="1564783" y="507692"/>
                  </a:cubicBezTo>
                  <a:lnTo>
                    <a:pt x="1564783" y="507558"/>
                  </a:lnTo>
                  <a:cubicBezTo>
                    <a:pt x="1274068" y="436429"/>
                    <a:pt x="1004044" y="281952"/>
                    <a:pt x="793555" y="54428"/>
                  </a:cubicBezTo>
                  <a:cubicBezTo>
                    <a:pt x="739818" y="-3680"/>
                    <a:pt x="653081" y="-16880"/>
                    <a:pt x="584538" y="22676"/>
                  </a:cubicBezTo>
                  <a:lnTo>
                    <a:pt x="76511" y="315978"/>
                  </a:lnTo>
                  <a:cubicBezTo>
                    <a:pt x="-5143" y="363115"/>
                    <a:pt x="-25077" y="472105"/>
                    <a:pt x="34413" y="545286"/>
                  </a:cubicBezTo>
                  <a:close/>
                </a:path>
              </a:pathLst>
            </a:custGeom>
            <a:solidFill>
              <a:srgbClr val="1D3EB6"/>
            </a:solidFill>
            <a:ln w="4455" cap="flat">
              <a:noFill/>
              <a:prstDash val="solid"/>
              <a:miter/>
            </a:ln>
            <a:effectLst>
              <a:glow rad="228600">
                <a:schemeClr val="accent2">
                  <a:alpha val="17000"/>
                </a:schemeClr>
              </a:glow>
            </a:effectLst>
          </p:spPr>
          <p:txBody>
            <a:bodyPr rtlCol="0" anchor="ctr"/>
            <a:lstStyle/>
            <a:p>
              <a:endParaRPr lang="pt-PT"/>
            </a:p>
          </p:txBody>
        </p:sp>
      </p:grpSp>
      <p:sp>
        <p:nvSpPr>
          <p:cNvPr id="50" name="Marcador de Posição do Texto 34">
            <a:extLst>
              <a:ext uri="{FF2B5EF4-FFF2-40B4-BE49-F238E27FC236}">
                <a16:creationId xmlns:a16="http://schemas.microsoft.com/office/drawing/2014/main" id="{7B398960-DE2C-C99C-301B-542835EA429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 rot="16200000">
            <a:off x="10881003" y="3464566"/>
            <a:ext cx="1770390" cy="422172"/>
          </a:xfrm>
        </p:spPr>
        <p:txBody>
          <a:bodyPr anchor="ctr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53" name="Marcador de Posição do Texto 34">
            <a:extLst>
              <a:ext uri="{FF2B5EF4-FFF2-40B4-BE49-F238E27FC236}">
                <a16:creationId xmlns:a16="http://schemas.microsoft.com/office/drawing/2014/main" id="{82C09A16-DD3D-8FEE-1B85-6B40B90830D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 rot="19800000">
            <a:off x="10373865" y="1746031"/>
            <a:ext cx="1770390" cy="422172"/>
          </a:xfrm>
        </p:spPr>
        <p:txBody>
          <a:bodyPr anchor="ctr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54" name="Marcador de Posição do Texto 34">
            <a:extLst>
              <a:ext uri="{FF2B5EF4-FFF2-40B4-BE49-F238E27FC236}">
                <a16:creationId xmlns:a16="http://schemas.microsoft.com/office/drawing/2014/main" id="{08E02249-83B3-C7E8-BDA9-E38D8F59428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 rot="16200000">
            <a:off x="9361803" y="3464566"/>
            <a:ext cx="1770390" cy="422172"/>
          </a:xfrm>
        </p:spPr>
        <p:txBody>
          <a:bodyPr anchor="ctr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55" name="Marcador de Posição do Texto 34">
            <a:extLst>
              <a:ext uri="{FF2B5EF4-FFF2-40B4-BE49-F238E27FC236}">
                <a16:creationId xmlns:a16="http://schemas.microsoft.com/office/drawing/2014/main" id="{E8314443-519D-42B2-53F6-0E733DF7320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 rot="1800000" flipV="1">
            <a:off x="10373866" y="5151763"/>
            <a:ext cx="1770390" cy="422172"/>
          </a:xfrm>
        </p:spPr>
        <p:txBody>
          <a:bodyPr anchor="ctr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Inserir texto destacado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A7A5CBC-900F-393B-10B5-160818504D06}"/>
              </a:ext>
            </a:extLst>
          </p:cNvPr>
          <p:cNvSpPr/>
          <p:nvPr userDrawn="1"/>
        </p:nvSpPr>
        <p:spPr>
          <a:xfrm>
            <a:off x="9554011" y="1041309"/>
            <a:ext cx="2634343" cy="5268686"/>
          </a:xfrm>
          <a:custGeom>
            <a:avLst/>
            <a:gdLst>
              <a:gd name="connsiteX0" fmla="*/ 0 w 5268686"/>
              <a:gd name="connsiteY0" fmla="*/ 2634343 h 5268686"/>
              <a:gd name="connsiteX1" fmla="*/ 2634343 w 5268686"/>
              <a:gd name="connsiteY1" fmla="*/ 0 h 5268686"/>
              <a:gd name="connsiteX2" fmla="*/ 5268686 w 5268686"/>
              <a:gd name="connsiteY2" fmla="*/ 2634343 h 5268686"/>
              <a:gd name="connsiteX3" fmla="*/ 2634343 w 5268686"/>
              <a:gd name="connsiteY3" fmla="*/ 5268686 h 5268686"/>
              <a:gd name="connsiteX4" fmla="*/ 0 w 5268686"/>
              <a:gd name="connsiteY4" fmla="*/ 2634343 h 5268686"/>
              <a:gd name="connsiteX0" fmla="*/ 5268686 w 5360126"/>
              <a:gd name="connsiteY0" fmla="*/ 2634343 h 5268686"/>
              <a:gd name="connsiteX1" fmla="*/ 2634343 w 5360126"/>
              <a:gd name="connsiteY1" fmla="*/ 5268686 h 5268686"/>
              <a:gd name="connsiteX2" fmla="*/ 0 w 5360126"/>
              <a:gd name="connsiteY2" fmla="*/ 2634343 h 5268686"/>
              <a:gd name="connsiteX3" fmla="*/ 2634343 w 5360126"/>
              <a:gd name="connsiteY3" fmla="*/ 0 h 5268686"/>
              <a:gd name="connsiteX4" fmla="*/ 5360126 w 5360126"/>
              <a:gd name="connsiteY4" fmla="*/ 2725783 h 5268686"/>
              <a:gd name="connsiteX0" fmla="*/ 5268686 w 5268686"/>
              <a:gd name="connsiteY0" fmla="*/ 2634343 h 5268686"/>
              <a:gd name="connsiteX1" fmla="*/ 2634343 w 5268686"/>
              <a:gd name="connsiteY1" fmla="*/ 5268686 h 5268686"/>
              <a:gd name="connsiteX2" fmla="*/ 0 w 5268686"/>
              <a:gd name="connsiteY2" fmla="*/ 2634343 h 5268686"/>
              <a:gd name="connsiteX3" fmla="*/ 2634343 w 5268686"/>
              <a:gd name="connsiteY3" fmla="*/ 0 h 5268686"/>
              <a:gd name="connsiteX0" fmla="*/ 2634343 w 2634343"/>
              <a:gd name="connsiteY0" fmla="*/ 5268686 h 5268686"/>
              <a:gd name="connsiteX1" fmla="*/ 0 w 2634343"/>
              <a:gd name="connsiteY1" fmla="*/ 2634343 h 5268686"/>
              <a:gd name="connsiteX2" fmla="*/ 2634343 w 2634343"/>
              <a:gd name="connsiteY2" fmla="*/ 0 h 526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4343" h="5268686">
                <a:moveTo>
                  <a:pt x="2634343" y="5268686"/>
                </a:moveTo>
                <a:cubicBezTo>
                  <a:pt x="1179436" y="5268686"/>
                  <a:pt x="0" y="4089250"/>
                  <a:pt x="0" y="2634343"/>
                </a:cubicBezTo>
                <a:cubicBezTo>
                  <a:pt x="0" y="1179436"/>
                  <a:pt x="1179436" y="0"/>
                  <a:pt x="2634343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9" name="Marcador de Posição do Texto 34">
            <a:extLst>
              <a:ext uri="{FF2B5EF4-FFF2-40B4-BE49-F238E27FC236}">
                <a16:creationId xmlns:a16="http://schemas.microsoft.com/office/drawing/2014/main" id="{EEC47705-08F3-BE75-2450-5F06A41A7C0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 rot="19800000">
            <a:off x="11133833" y="2224614"/>
            <a:ext cx="1017680" cy="422172"/>
          </a:xfrm>
        </p:spPr>
        <p:txBody>
          <a:bodyPr anchor="ctr">
            <a:noAutofit/>
          </a:bodyPr>
          <a:lstStyle>
            <a:lvl1pPr algn="ctr">
              <a:defRPr sz="110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pt-PT" dirty="0"/>
              <a:t>Inserir texto destacado</a:t>
            </a:r>
          </a:p>
        </p:txBody>
      </p:sp>
      <p:sp>
        <p:nvSpPr>
          <p:cNvPr id="65" name="Marcador de Posição do Texto 34">
            <a:extLst>
              <a:ext uri="{FF2B5EF4-FFF2-40B4-BE49-F238E27FC236}">
                <a16:creationId xmlns:a16="http://schemas.microsoft.com/office/drawing/2014/main" id="{51DDD1CD-0EA2-28E4-EC6E-3AF8D995FD6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 rot="16200000">
            <a:off x="10362224" y="3484748"/>
            <a:ext cx="1017680" cy="422172"/>
          </a:xfrm>
        </p:spPr>
        <p:txBody>
          <a:bodyPr anchor="ctr">
            <a:noAutofit/>
          </a:bodyPr>
          <a:lstStyle>
            <a:lvl1pPr algn="ctr">
              <a:defRPr sz="110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PT" dirty="0"/>
              <a:t>Inserir texto destacado</a:t>
            </a:r>
          </a:p>
        </p:txBody>
      </p:sp>
      <p:sp>
        <p:nvSpPr>
          <p:cNvPr id="66" name="Marcador de Posição do Texto 34">
            <a:extLst>
              <a:ext uri="{FF2B5EF4-FFF2-40B4-BE49-F238E27FC236}">
                <a16:creationId xmlns:a16="http://schemas.microsoft.com/office/drawing/2014/main" id="{BA84AACE-6919-0C2E-743F-0F21012D40D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 rot="12600000">
            <a:off x="11136948" y="4745418"/>
            <a:ext cx="1017680" cy="422172"/>
          </a:xfrm>
        </p:spPr>
        <p:txBody>
          <a:bodyPr anchor="ctr">
            <a:noAutofit/>
          </a:bodyPr>
          <a:lstStyle>
            <a:lvl1pPr algn="ctr">
              <a:defRPr sz="110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PT" dirty="0"/>
              <a:t>Inserir texto destacado</a:t>
            </a:r>
          </a:p>
        </p:txBody>
      </p:sp>
      <p:sp>
        <p:nvSpPr>
          <p:cNvPr id="68" name="Marcador de Posição do Texto 34">
            <a:extLst>
              <a:ext uri="{FF2B5EF4-FFF2-40B4-BE49-F238E27FC236}">
                <a16:creationId xmlns:a16="http://schemas.microsoft.com/office/drawing/2014/main" id="{1C0902CC-8B72-65CB-1826-37704CCFDFB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 rot="16200000">
            <a:off x="8899135" y="3446511"/>
            <a:ext cx="2186262" cy="497426"/>
          </a:xfrm>
        </p:spPr>
        <p:txBody>
          <a:bodyPr anchor="ctr">
            <a:prstTxWarp prst="textArchUp">
              <a:avLst/>
            </a:prstTxWarp>
            <a:noAutofit/>
          </a:bodyPr>
          <a:lstStyle>
            <a:lvl1pPr algn="ctr">
              <a:defRPr sz="120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pt-PT" dirty="0"/>
              <a:t>Inserir texto destacado</a:t>
            </a:r>
          </a:p>
        </p:txBody>
      </p:sp>
      <p:sp>
        <p:nvSpPr>
          <p:cNvPr id="69" name="Marcador de Posição do Texto 34">
            <a:extLst>
              <a:ext uri="{FF2B5EF4-FFF2-40B4-BE49-F238E27FC236}">
                <a16:creationId xmlns:a16="http://schemas.microsoft.com/office/drawing/2014/main" id="{51A44F4E-E966-DA74-9366-428927147C5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564292" y="773813"/>
            <a:ext cx="627708" cy="256624"/>
          </a:xfrm>
        </p:spPr>
        <p:txBody>
          <a:bodyPr anchor="ctr">
            <a:noAutofit/>
          </a:bodyPr>
          <a:lstStyle>
            <a:lvl1pPr algn="ctr">
              <a:defRPr sz="80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70" name="Marcador de Posição do Texto 34">
            <a:extLst>
              <a:ext uri="{FF2B5EF4-FFF2-40B4-BE49-F238E27FC236}">
                <a16:creationId xmlns:a16="http://schemas.microsoft.com/office/drawing/2014/main" id="{A799D5A4-79F6-986B-C20C-3632C3A98DF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 rot="19800000">
            <a:off x="10314794" y="1131090"/>
            <a:ext cx="627708" cy="256624"/>
          </a:xfrm>
        </p:spPr>
        <p:txBody>
          <a:bodyPr anchor="ctr">
            <a:noAutofit/>
          </a:bodyPr>
          <a:lstStyle>
            <a:lvl1pPr algn="ctr">
              <a:defRPr sz="80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71" name="Marcador de Posição do Texto 34">
            <a:extLst>
              <a:ext uri="{FF2B5EF4-FFF2-40B4-BE49-F238E27FC236}">
                <a16:creationId xmlns:a16="http://schemas.microsoft.com/office/drawing/2014/main" id="{79DB49B8-1F33-F03C-C95F-73E2B1DDBD8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 rot="18203560">
            <a:off x="9447941" y="1949546"/>
            <a:ext cx="627708" cy="256624"/>
          </a:xfrm>
        </p:spPr>
        <p:txBody>
          <a:bodyPr anchor="ctr">
            <a:noAutofit/>
          </a:bodyPr>
          <a:lstStyle>
            <a:lvl1pPr algn="ctr">
              <a:defRPr sz="80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72" name="Marcador de Posição do Texto 34">
            <a:extLst>
              <a:ext uri="{FF2B5EF4-FFF2-40B4-BE49-F238E27FC236}">
                <a16:creationId xmlns:a16="http://schemas.microsoft.com/office/drawing/2014/main" id="{D88C395A-AABC-3A17-CEAD-446680A9ED4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8955926" y="3563465"/>
            <a:ext cx="627708" cy="256624"/>
          </a:xfrm>
        </p:spPr>
        <p:txBody>
          <a:bodyPr anchor="ctr">
            <a:noAutofit/>
          </a:bodyPr>
          <a:lstStyle>
            <a:lvl1pPr algn="ctr">
              <a:defRPr sz="80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73" name="Marcador de Posição do Texto 34">
            <a:extLst>
              <a:ext uri="{FF2B5EF4-FFF2-40B4-BE49-F238E27FC236}">
                <a16:creationId xmlns:a16="http://schemas.microsoft.com/office/drawing/2014/main" id="{EA4CAF39-89B5-34E3-C805-1620D9EE37D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3600000">
            <a:off x="9459762" y="5148419"/>
            <a:ext cx="627708" cy="256624"/>
          </a:xfrm>
        </p:spPr>
        <p:txBody>
          <a:bodyPr anchor="ctr">
            <a:noAutofit/>
          </a:bodyPr>
          <a:lstStyle>
            <a:lvl1pPr algn="ctr">
              <a:defRPr sz="80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74" name="Marcador de Posição do Texto 34">
            <a:extLst>
              <a:ext uri="{FF2B5EF4-FFF2-40B4-BE49-F238E27FC236}">
                <a16:creationId xmlns:a16="http://schemas.microsoft.com/office/drawing/2014/main" id="{E56ED813-6DAE-F804-5C20-A4A9B1F8E86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2600000" flipV="1">
            <a:off x="10314792" y="5963238"/>
            <a:ext cx="627708" cy="256624"/>
          </a:xfrm>
        </p:spPr>
        <p:txBody>
          <a:bodyPr anchor="ctr">
            <a:noAutofit/>
          </a:bodyPr>
          <a:lstStyle>
            <a:lvl1pPr algn="ctr">
              <a:defRPr sz="80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75" name="Marcador de Posição do Texto 34">
            <a:extLst>
              <a:ext uri="{FF2B5EF4-FFF2-40B4-BE49-F238E27FC236}">
                <a16:creationId xmlns:a16="http://schemas.microsoft.com/office/drawing/2014/main" id="{E6FE43E1-BB27-DB1B-A9F0-14C5742E409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0800000" flipV="1">
            <a:off x="11564292" y="6329270"/>
            <a:ext cx="627708" cy="256624"/>
          </a:xfrm>
        </p:spPr>
        <p:txBody>
          <a:bodyPr anchor="ctr">
            <a:noAutofit/>
          </a:bodyPr>
          <a:lstStyle>
            <a:lvl1pPr algn="ctr">
              <a:defRPr sz="80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76" name="Título 6">
            <a:extLst>
              <a:ext uri="{FF2B5EF4-FFF2-40B4-BE49-F238E27FC236}">
                <a16:creationId xmlns:a16="http://schemas.microsoft.com/office/drawing/2014/main" id="{3628BA7D-28D0-99C3-825F-2B0D6D38B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5" y="550508"/>
            <a:ext cx="8628284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77" name="Marcador de Posição do Texto 8">
            <a:extLst>
              <a:ext uri="{FF2B5EF4-FFF2-40B4-BE49-F238E27FC236}">
                <a16:creationId xmlns:a16="http://schemas.microsoft.com/office/drawing/2014/main" id="{E4F1DF44-3FB2-B16A-E69E-0F1580CB10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4" y="1156317"/>
            <a:ext cx="8628935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78" name="Marcador de Posição do Texto 10">
            <a:extLst>
              <a:ext uri="{FF2B5EF4-FFF2-40B4-BE49-F238E27FC236}">
                <a16:creationId xmlns:a16="http://schemas.microsoft.com/office/drawing/2014/main" id="{D0620E8E-DAAD-B7B8-7BD0-6056938157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762" y="1744663"/>
            <a:ext cx="4059237" cy="4478337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  <p:sp>
        <p:nvSpPr>
          <p:cNvPr id="79" name="Marcador de Posição do Texto 10">
            <a:extLst>
              <a:ext uri="{FF2B5EF4-FFF2-40B4-BE49-F238E27FC236}">
                <a16:creationId xmlns:a16="http://schemas.microsoft.com/office/drawing/2014/main" id="{FE40F2B9-0AB1-92DB-3BE4-296AB1F4B2D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806154" y="1744663"/>
            <a:ext cx="4059237" cy="4478337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  <a:p>
            <a:pPr lvl="4"/>
            <a:endParaRPr lang="pt-PT" dirty="0"/>
          </a:p>
        </p:txBody>
      </p:sp>
      <p:pic>
        <p:nvPicPr>
          <p:cNvPr id="80" name="Imagem 79">
            <a:extLst>
              <a:ext uri="{FF2B5EF4-FFF2-40B4-BE49-F238E27FC236}">
                <a16:creationId xmlns:a16="http://schemas.microsoft.com/office/drawing/2014/main" id="{37E35EBA-1A1D-D97E-19FA-D98F513C13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4054" t="7412" r="59459" b="56516"/>
          <a:stretch>
            <a:fillRect/>
          </a:stretch>
        </p:blipFill>
        <p:spPr>
          <a:xfrm rot="5400000">
            <a:off x="505194" y="3554459"/>
            <a:ext cx="2798347" cy="3808738"/>
          </a:xfrm>
          <a:prstGeom prst="rect">
            <a:avLst/>
          </a:prstGeom>
        </p:spPr>
      </p:pic>
      <p:pic>
        <p:nvPicPr>
          <p:cNvPr id="81" name="Imagem 80">
            <a:extLst>
              <a:ext uri="{FF2B5EF4-FFF2-40B4-BE49-F238E27FC236}">
                <a16:creationId xmlns:a16="http://schemas.microsoft.com/office/drawing/2014/main" id="{B08202B7-CE6E-C74A-58C9-901C78B686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821" t="60527" r="14745" b="14633"/>
          <a:stretch>
            <a:fillRect/>
          </a:stretch>
        </p:blipFill>
        <p:spPr>
          <a:xfrm rot="10800000" flipV="1">
            <a:off x="5499610" y="0"/>
            <a:ext cx="4883659" cy="162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8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animBg="1"/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/>
      <p:bldP spid="76" grpId="1"/>
      <p:bldP spid="7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1"/>
      <p:bldP spid="78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79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16276A54-98CA-1A9A-354B-C4C3E10324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4054" t="7412" r="59459" b="56516"/>
          <a:stretch>
            <a:fillRect/>
          </a:stretch>
        </p:blipFill>
        <p:spPr>
          <a:xfrm rot="16200000" flipV="1">
            <a:off x="505194" y="-505196"/>
            <a:ext cx="2798347" cy="380873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5BE2CE4-FF75-63BF-7C04-042A7C0F91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821" t="60527" r="14745" b="14633"/>
          <a:stretch>
            <a:fillRect/>
          </a:stretch>
        </p:blipFill>
        <p:spPr>
          <a:xfrm rot="16200000" flipV="1">
            <a:off x="8935332" y="3495512"/>
            <a:ext cx="4883659" cy="1629676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B32B5ECE-7645-7C55-FF53-FCE4BC942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550508"/>
            <a:ext cx="11107315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7" name="Marcador de Posição do Texto 8">
            <a:extLst>
              <a:ext uri="{FF2B5EF4-FFF2-40B4-BE49-F238E27FC236}">
                <a16:creationId xmlns:a16="http://schemas.microsoft.com/office/drawing/2014/main" id="{94F540D6-DEBE-589A-B50E-6A5FA1D7A8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4" y="1156317"/>
            <a:ext cx="11108153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10" name="Marcador de Posição do Texto 34">
            <a:extLst>
              <a:ext uri="{FF2B5EF4-FFF2-40B4-BE49-F238E27FC236}">
                <a16:creationId xmlns:a16="http://schemas.microsoft.com/office/drawing/2014/main" id="{37FE86BC-EA81-B41E-C454-44021C6B428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02645" y="2667878"/>
            <a:ext cx="1960900" cy="422172"/>
          </a:xfrm>
        </p:spPr>
        <p:txBody>
          <a:bodyPr anchor="ctr">
            <a:noAutofit/>
          </a:bodyPr>
          <a:lstStyle>
            <a:lvl1pPr algn="l">
              <a:defRPr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4644A290-DB7B-135A-2ADA-5C19A8FE272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02645" y="3090050"/>
            <a:ext cx="1960900" cy="422173"/>
          </a:xfrm>
        </p:spPr>
        <p:txBody>
          <a:bodyPr>
            <a:noAutofit/>
          </a:bodyPr>
          <a:lstStyle>
            <a:lvl1pPr algn="l">
              <a:defRPr sz="14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14" name="Marcador de Posição do Texto 10">
            <a:extLst>
              <a:ext uri="{FF2B5EF4-FFF2-40B4-BE49-F238E27FC236}">
                <a16:creationId xmlns:a16="http://schemas.microsoft.com/office/drawing/2014/main" id="{2F5FD627-3BC0-4FA6-2A27-4EFB59964E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2645" y="3767951"/>
            <a:ext cx="2512193" cy="2455049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2822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1"/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1"/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/>
      <p:bldP spid="1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tângulo 131">
            <a:extLst>
              <a:ext uri="{FF2B5EF4-FFF2-40B4-BE49-F238E27FC236}">
                <a16:creationId xmlns:a16="http://schemas.microsoft.com/office/drawing/2014/main" id="{48F28470-F93D-EFB2-2767-CB3F1DE51A77}"/>
              </a:ext>
            </a:extLst>
          </p:cNvPr>
          <p:cNvSpPr/>
          <p:nvPr userDrawn="1"/>
        </p:nvSpPr>
        <p:spPr>
          <a:xfrm flipV="1">
            <a:off x="0" y="0"/>
            <a:ext cx="12191999" cy="2329314"/>
          </a:xfrm>
          <a:prstGeom prst="rect">
            <a:avLst/>
          </a:prstGeom>
          <a:solidFill>
            <a:srgbClr val="184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AFB2F558-E08A-3CEA-0C34-A03DA2657935}"/>
              </a:ext>
            </a:extLst>
          </p:cNvPr>
          <p:cNvGrpSpPr/>
          <p:nvPr userDrawn="1"/>
        </p:nvGrpSpPr>
        <p:grpSpPr>
          <a:xfrm flipH="1">
            <a:off x="6510764" y="1384536"/>
            <a:ext cx="1995899" cy="1862842"/>
            <a:chOff x="9155781" y="2146863"/>
            <a:chExt cx="1995899" cy="1862842"/>
          </a:xfrm>
          <a:solidFill>
            <a:srgbClr val="E5E5E5"/>
          </a:solidFill>
        </p:grpSpPr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366B10FC-7186-810D-7A9D-3358BD7AC49C}"/>
                </a:ext>
              </a:extLst>
            </p:cNvPr>
            <p:cNvSpPr/>
            <p:nvPr/>
          </p:nvSpPr>
          <p:spPr>
            <a:xfrm flipV="1">
              <a:off x="9155781" y="2146863"/>
              <a:ext cx="1289159" cy="524519"/>
            </a:xfrm>
            <a:custGeom>
              <a:avLst/>
              <a:gdLst>
                <a:gd name="connsiteX0" fmla="*/ 2220906 w 2220906"/>
                <a:gd name="connsiteY0" fmla="*/ 0 h 524519"/>
                <a:gd name="connsiteX1" fmla="*/ 2220906 w 2220906"/>
                <a:gd name="connsiteY1" fmla="*/ 524457 h 524519"/>
                <a:gd name="connsiteX2" fmla="*/ 0 w 2220906"/>
                <a:gd name="connsiteY2" fmla="*/ 524519 h 524519"/>
                <a:gd name="connsiteX3" fmla="*/ 0 w 2220906"/>
                <a:gd name="connsiteY3" fmla="*/ 62 h 52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0906" h="524519">
                  <a:moveTo>
                    <a:pt x="2220906" y="0"/>
                  </a:moveTo>
                  <a:lnTo>
                    <a:pt x="2220906" y="524457"/>
                  </a:lnTo>
                  <a:lnTo>
                    <a:pt x="0" y="524519"/>
                  </a:lnTo>
                  <a:lnTo>
                    <a:pt x="0" y="62"/>
                  </a:ln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ACC3B708-0365-498A-5002-18840CCA147F}"/>
                </a:ext>
              </a:extLst>
            </p:cNvPr>
            <p:cNvSpPr/>
            <p:nvPr/>
          </p:nvSpPr>
          <p:spPr>
            <a:xfrm>
              <a:off x="9155784" y="2671363"/>
              <a:ext cx="1995895" cy="813844"/>
            </a:xfrm>
            <a:prstGeom prst="rect">
              <a:avLst/>
            </a:prstGeom>
            <a:grpFill/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17756018-9D74-C777-0534-9B56922D4BA7}"/>
                </a:ext>
              </a:extLst>
            </p:cNvPr>
            <p:cNvSpPr/>
            <p:nvPr/>
          </p:nvSpPr>
          <p:spPr>
            <a:xfrm flipH="1" flipV="1">
              <a:off x="10015201" y="2146865"/>
              <a:ext cx="1136476" cy="524519"/>
            </a:xfrm>
            <a:custGeom>
              <a:avLst/>
              <a:gdLst>
                <a:gd name="connsiteX0" fmla="*/ 103570 w 224310"/>
                <a:gd name="connsiteY0" fmla="*/ 103528 h 103527"/>
                <a:gd name="connsiteX1" fmla="*/ 189801 w 224310"/>
                <a:gd name="connsiteY1" fmla="*/ 103528 h 103527"/>
                <a:gd name="connsiteX2" fmla="*/ 224310 w 224310"/>
                <a:gd name="connsiteY2" fmla="*/ 0 h 103527"/>
                <a:gd name="connsiteX3" fmla="*/ 0 w 224310"/>
                <a:gd name="connsiteY3" fmla="*/ 0 h 103527"/>
                <a:gd name="connsiteX4" fmla="*/ 103528 w 224310"/>
                <a:gd name="connsiteY4" fmla="*/ 103528 h 10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0" h="103527">
                  <a:moveTo>
                    <a:pt x="103570" y="103528"/>
                  </a:moveTo>
                  <a:lnTo>
                    <a:pt x="189801" y="103528"/>
                  </a:lnTo>
                  <a:lnTo>
                    <a:pt x="224310" y="0"/>
                  </a:lnTo>
                  <a:lnTo>
                    <a:pt x="0" y="0"/>
                  </a:lnTo>
                  <a:cubicBezTo>
                    <a:pt x="0" y="57204"/>
                    <a:pt x="46367" y="103528"/>
                    <a:pt x="103528" y="103528"/>
                  </a:cubicBez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6FEE1923-FDA2-C0F8-50E1-0A4AAF00D2BB}"/>
                </a:ext>
              </a:extLst>
            </p:cNvPr>
            <p:cNvSpPr/>
            <p:nvPr/>
          </p:nvSpPr>
          <p:spPr>
            <a:xfrm rot="10800000" flipH="1" flipV="1">
              <a:off x="9155782" y="3485186"/>
              <a:ext cx="1136476" cy="524519"/>
            </a:xfrm>
            <a:custGeom>
              <a:avLst/>
              <a:gdLst>
                <a:gd name="connsiteX0" fmla="*/ 103570 w 224310"/>
                <a:gd name="connsiteY0" fmla="*/ 103528 h 103527"/>
                <a:gd name="connsiteX1" fmla="*/ 189801 w 224310"/>
                <a:gd name="connsiteY1" fmla="*/ 103528 h 103527"/>
                <a:gd name="connsiteX2" fmla="*/ 224310 w 224310"/>
                <a:gd name="connsiteY2" fmla="*/ 0 h 103527"/>
                <a:gd name="connsiteX3" fmla="*/ 0 w 224310"/>
                <a:gd name="connsiteY3" fmla="*/ 0 h 103527"/>
                <a:gd name="connsiteX4" fmla="*/ 103528 w 224310"/>
                <a:gd name="connsiteY4" fmla="*/ 103528 h 10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0" h="103527">
                  <a:moveTo>
                    <a:pt x="103570" y="103528"/>
                  </a:moveTo>
                  <a:lnTo>
                    <a:pt x="189801" y="103528"/>
                  </a:lnTo>
                  <a:lnTo>
                    <a:pt x="224310" y="0"/>
                  </a:lnTo>
                  <a:lnTo>
                    <a:pt x="0" y="0"/>
                  </a:lnTo>
                  <a:cubicBezTo>
                    <a:pt x="0" y="57204"/>
                    <a:pt x="46367" y="103528"/>
                    <a:pt x="103528" y="103528"/>
                  </a:cubicBez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08CA5F01-453B-F1B0-8E76-FC225EDA5285}"/>
                </a:ext>
              </a:extLst>
            </p:cNvPr>
            <p:cNvSpPr/>
            <p:nvPr/>
          </p:nvSpPr>
          <p:spPr>
            <a:xfrm flipV="1">
              <a:off x="9862521" y="3485184"/>
              <a:ext cx="1289159" cy="524519"/>
            </a:xfrm>
            <a:custGeom>
              <a:avLst/>
              <a:gdLst>
                <a:gd name="connsiteX0" fmla="*/ 2220906 w 2220906"/>
                <a:gd name="connsiteY0" fmla="*/ 0 h 524519"/>
                <a:gd name="connsiteX1" fmla="*/ 2220906 w 2220906"/>
                <a:gd name="connsiteY1" fmla="*/ 524457 h 524519"/>
                <a:gd name="connsiteX2" fmla="*/ 0 w 2220906"/>
                <a:gd name="connsiteY2" fmla="*/ 524519 h 524519"/>
                <a:gd name="connsiteX3" fmla="*/ 0 w 2220906"/>
                <a:gd name="connsiteY3" fmla="*/ 62 h 52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0906" h="524519">
                  <a:moveTo>
                    <a:pt x="2220906" y="0"/>
                  </a:moveTo>
                  <a:lnTo>
                    <a:pt x="2220906" y="524457"/>
                  </a:lnTo>
                  <a:lnTo>
                    <a:pt x="0" y="524519"/>
                  </a:lnTo>
                  <a:lnTo>
                    <a:pt x="0" y="62"/>
                  </a:ln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E5A52ED-E59F-9A6B-B1F3-48A7909E844D}"/>
              </a:ext>
            </a:extLst>
          </p:cNvPr>
          <p:cNvGrpSpPr/>
          <p:nvPr userDrawn="1"/>
        </p:nvGrpSpPr>
        <p:grpSpPr>
          <a:xfrm>
            <a:off x="8644364" y="795649"/>
            <a:ext cx="1995899" cy="2451729"/>
            <a:chOff x="9155781" y="1557976"/>
            <a:chExt cx="1995899" cy="2451729"/>
          </a:xfrm>
          <a:solidFill>
            <a:srgbClr val="E5E5E5"/>
          </a:solidFill>
        </p:grpSpPr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14384EF4-BB25-2B8D-98C7-9FF1036636CB}"/>
                </a:ext>
              </a:extLst>
            </p:cNvPr>
            <p:cNvSpPr/>
            <p:nvPr/>
          </p:nvSpPr>
          <p:spPr>
            <a:xfrm flipV="1">
              <a:off x="9155781" y="1557976"/>
              <a:ext cx="1289159" cy="524519"/>
            </a:xfrm>
            <a:custGeom>
              <a:avLst/>
              <a:gdLst>
                <a:gd name="connsiteX0" fmla="*/ 2220906 w 2220906"/>
                <a:gd name="connsiteY0" fmla="*/ 0 h 524519"/>
                <a:gd name="connsiteX1" fmla="*/ 2220906 w 2220906"/>
                <a:gd name="connsiteY1" fmla="*/ 524457 h 524519"/>
                <a:gd name="connsiteX2" fmla="*/ 0 w 2220906"/>
                <a:gd name="connsiteY2" fmla="*/ 524519 h 524519"/>
                <a:gd name="connsiteX3" fmla="*/ 0 w 2220906"/>
                <a:gd name="connsiteY3" fmla="*/ 62 h 52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0906" h="524519">
                  <a:moveTo>
                    <a:pt x="2220906" y="0"/>
                  </a:moveTo>
                  <a:lnTo>
                    <a:pt x="2220906" y="524457"/>
                  </a:lnTo>
                  <a:lnTo>
                    <a:pt x="0" y="524519"/>
                  </a:lnTo>
                  <a:lnTo>
                    <a:pt x="0" y="62"/>
                  </a:ln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CDC70092-368D-2AA2-F24F-B132CD641E6C}"/>
                </a:ext>
              </a:extLst>
            </p:cNvPr>
            <p:cNvSpPr/>
            <p:nvPr/>
          </p:nvSpPr>
          <p:spPr>
            <a:xfrm>
              <a:off x="9155783" y="2082455"/>
              <a:ext cx="1995895" cy="1402752"/>
            </a:xfrm>
            <a:prstGeom prst="rect">
              <a:avLst/>
            </a:prstGeom>
            <a:grpFill/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13BED896-F28D-D792-6934-38725FA377E0}"/>
                </a:ext>
              </a:extLst>
            </p:cNvPr>
            <p:cNvSpPr/>
            <p:nvPr/>
          </p:nvSpPr>
          <p:spPr>
            <a:xfrm flipH="1" flipV="1">
              <a:off x="10015201" y="1557978"/>
              <a:ext cx="1136476" cy="524519"/>
            </a:xfrm>
            <a:custGeom>
              <a:avLst/>
              <a:gdLst>
                <a:gd name="connsiteX0" fmla="*/ 103570 w 224310"/>
                <a:gd name="connsiteY0" fmla="*/ 103528 h 103527"/>
                <a:gd name="connsiteX1" fmla="*/ 189801 w 224310"/>
                <a:gd name="connsiteY1" fmla="*/ 103528 h 103527"/>
                <a:gd name="connsiteX2" fmla="*/ 224310 w 224310"/>
                <a:gd name="connsiteY2" fmla="*/ 0 h 103527"/>
                <a:gd name="connsiteX3" fmla="*/ 0 w 224310"/>
                <a:gd name="connsiteY3" fmla="*/ 0 h 103527"/>
                <a:gd name="connsiteX4" fmla="*/ 103528 w 224310"/>
                <a:gd name="connsiteY4" fmla="*/ 103528 h 10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0" h="103527">
                  <a:moveTo>
                    <a:pt x="103570" y="103528"/>
                  </a:moveTo>
                  <a:lnTo>
                    <a:pt x="189801" y="103528"/>
                  </a:lnTo>
                  <a:lnTo>
                    <a:pt x="224310" y="0"/>
                  </a:lnTo>
                  <a:lnTo>
                    <a:pt x="0" y="0"/>
                  </a:lnTo>
                  <a:cubicBezTo>
                    <a:pt x="0" y="57204"/>
                    <a:pt x="46367" y="103528"/>
                    <a:pt x="103528" y="103528"/>
                  </a:cubicBez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5EAB1843-69EC-8A6C-FD91-9F909D5980FF}"/>
                </a:ext>
              </a:extLst>
            </p:cNvPr>
            <p:cNvSpPr/>
            <p:nvPr/>
          </p:nvSpPr>
          <p:spPr>
            <a:xfrm rot="10800000" flipH="1" flipV="1">
              <a:off x="9155782" y="3485186"/>
              <a:ext cx="1136476" cy="524519"/>
            </a:xfrm>
            <a:custGeom>
              <a:avLst/>
              <a:gdLst>
                <a:gd name="connsiteX0" fmla="*/ 103570 w 224310"/>
                <a:gd name="connsiteY0" fmla="*/ 103528 h 103527"/>
                <a:gd name="connsiteX1" fmla="*/ 189801 w 224310"/>
                <a:gd name="connsiteY1" fmla="*/ 103528 h 103527"/>
                <a:gd name="connsiteX2" fmla="*/ 224310 w 224310"/>
                <a:gd name="connsiteY2" fmla="*/ 0 h 103527"/>
                <a:gd name="connsiteX3" fmla="*/ 0 w 224310"/>
                <a:gd name="connsiteY3" fmla="*/ 0 h 103527"/>
                <a:gd name="connsiteX4" fmla="*/ 103528 w 224310"/>
                <a:gd name="connsiteY4" fmla="*/ 103528 h 10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0" h="103527">
                  <a:moveTo>
                    <a:pt x="103570" y="103528"/>
                  </a:moveTo>
                  <a:lnTo>
                    <a:pt x="189801" y="103528"/>
                  </a:lnTo>
                  <a:lnTo>
                    <a:pt x="224310" y="0"/>
                  </a:lnTo>
                  <a:lnTo>
                    <a:pt x="0" y="0"/>
                  </a:lnTo>
                  <a:cubicBezTo>
                    <a:pt x="0" y="57204"/>
                    <a:pt x="46367" y="103528"/>
                    <a:pt x="103528" y="103528"/>
                  </a:cubicBez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03A183BF-E21F-D94C-2A15-BA990F02B53C}"/>
                </a:ext>
              </a:extLst>
            </p:cNvPr>
            <p:cNvSpPr/>
            <p:nvPr/>
          </p:nvSpPr>
          <p:spPr>
            <a:xfrm flipV="1">
              <a:off x="9862521" y="3485184"/>
              <a:ext cx="1289159" cy="524519"/>
            </a:xfrm>
            <a:custGeom>
              <a:avLst/>
              <a:gdLst>
                <a:gd name="connsiteX0" fmla="*/ 2220906 w 2220906"/>
                <a:gd name="connsiteY0" fmla="*/ 0 h 524519"/>
                <a:gd name="connsiteX1" fmla="*/ 2220906 w 2220906"/>
                <a:gd name="connsiteY1" fmla="*/ 524457 h 524519"/>
                <a:gd name="connsiteX2" fmla="*/ 0 w 2220906"/>
                <a:gd name="connsiteY2" fmla="*/ 524519 h 524519"/>
                <a:gd name="connsiteX3" fmla="*/ 0 w 2220906"/>
                <a:gd name="connsiteY3" fmla="*/ 62 h 52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0906" h="524519">
                  <a:moveTo>
                    <a:pt x="2220906" y="0"/>
                  </a:moveTo>
                  <a:lnTo>
                    <a:pt x="2220906" y="524457"/>
                  </a:lnTo>
                  <a:lnTo>
                    <a:pt x="0" y="524519"/>
                  </a:lnTo>
                  <a:lnTo>
                    <a:pt x="0" y="62"/>
                  </a:ln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9C0F7E70-30B2-1240-6DA4-C31746B9A064}"/>
              </a:ext>
            </a:extLst>
          </p:cNvPr>
          <p:cNvGrpSpPr/>
          <p:nvPr userDrawn="1"/>
        </p:nvGrpSpPr>
        <p:grpSpPr>
          <a:xfrm>
            <a:off x="6096000" y="3424197"/>
            <a:ext cx="2410664" cy="2890789"/>
            <a:chOff x="8741017" y="1557975"/>
            <a:chExt cx="2410664" cy="2890789"/>
          </a:xfrm>
          <a:solidFill>
            <a:srgbClr val="E5E5E5"/>
          </a:solidFill>
        </p:grpSpPr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40CB8AA2-5438-0499-C30C-8D5355679ADC}"/>
                </a:ext>
              </a:extLst>
            </p:cNvPr>
            <p:cNvSpPr/>
            <p:nvPr/>
          </p:nvSpPr>
          <p:spPr>
            <a:xfrm flipV="1">
              <a:off x="8741019" y="1557975"/>
              <a:ext cx="1703922" cy="524519"/>
            </a:xfrm>
            <a:custGeom>
              <a:avLst/>
              <a:gdLst>
                <a:gd name="connsiteX0" fmla="*/ 2220906 w 2220906"/>
                <a:gd name="connsiteY0" fmla="*/ 0 h 524519"/>
                <a:gd name="connsiteX1" fmla="*/ 2220906 w 2220906"/>
                <a:gd name="connsiteY1" fmla="*/ 524457 h 524519"/>
                <a:gd name="connsiteX2" fmla="*/ 0 w 2220906"/>
                <a:gd name="connsiteY2" fmla="*/ 524519 h 524519"/>
                <a:gd name="connsiteX3" fmla="*/ 0 w 2220906"/>
                <a:gd name="connsiteY3" fmla="*/ 62 h 52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0906" h="524519">
                  <a:moveTo>
                    <a:pt x="2220906" y="0"/>
                  </a:moveTo>
                  <a:lnTo>
                    <a:pt x="2220906" y="524457"/>
                  </a:lnTo>
                  <a:lnTo>
                    <a:pt x="0" y="524519"/>
                  </a:lnTo>
                  <a:lnTo>
                    <a:pt x="0" y="62"/>
                  </a:ln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C0E891B2-BD75-3A39-D80D-873F24A6E1D2}"/>
                </a:ext>
              </a:extLst>
            </p:cNvPr>
            <p:cNvSpPr/>
            <p:nvPr/>
          </p:nvSpPr>
          <p:spPr>
            <a:xfrm>
              <a:off x="8741019" y="2082454"/>
              <a:ext cx="2410659" cy="1841785"/>
            </a:xfrm>
            <a:prstGeom prst="rect">
              <a:avLst/>
            </a:prstGeom>
            <a:grpFill/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DCBDC5B5-E747-B689-31AD-5CE163B57300}"/>
                </a:ext>
              </a:extLst>
            </p:cNvPr>
            <p:cNvSpPr/>
            <p:nvPr/>
          </p:nvSpPr>
          <p:spPr>
            <a:xfrm flipH="1" flipV="1">
              <a:off x="10015201" y="1557978"/>
              <a:ext cx="1136476" cy="524519"/>
            </a:xfrm>
            <a:custGeom>
              <a:avLst/>
              <a:gdLst>
                <a:gd name="connsiteX0" fmla="*/ 103570 w 224310"/>
                <a:gd name="connsiteY0" fmla="*/ 103528 h 103527"/>
                <a:gd name="connsiteX1" fmla="*/ 189801 w 224310"/>
                <a:gd name="connsiteY1" fmla="*/ 103528 h 103527"/>
                <a:gd name="connsiteX2" fmla="*/ 224310 w 224310"/>
                <a:gd name="connsiteY2" fmla="*/ 0 h 103527"/>
                <a:gd name="connsiteX3" fmla="*/ 0 w 224310"/>
                <a:gd name="connsiteY3" fmla="*/ 0 h 103527"/>
                <a:gd name="connsiteX4" fmla="*/ 103528 w 224310"/>
                <a:gd name="connsiteY4" fmla="*/ 103528 h 10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0" h="103527">
                  <a:moveTo>
                    <a:pt x="103570" y="103528"/>
                  </a:moveTo>
                  <a:lnTo>
                    <a:pt x="189801" y="103528"/>
                  </a:lnTo>
                  <a:lnTo>
                    <a:pt x="224310" y="0"/>
                  </a:lnTo>
                  <a:lnTo>
                    <a:pt x="0" y="0"/>
                  </a:lnTo>
                  <a:cubicBezTo>
                    <a:pt x="0" y="57204"/>
                    <a:pt x="46367" y="103528"/>
                    <a:pt x="103528" y="103528"/>
                  </a:cubicBez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C7D476C2-E80B-6BBF-5BFE-D0D4D8EFBBA9}"/>
                </a:ext>
              </a:extLst>
            </p:cNvPr>
            <p:cNvSpPr/>
            <p:nvPr/>
          </p:nvSpPr>
          <p:spPr>
            <a:xfrm rot="10800000" flipH="1" flipV="1">
              <a:off x="8741017" y="3924245"/>
              <a:ext cx="1136476" cy="524519"/>
            </a:xfrm>
            <a:custGeom>
              <a:avLst/>
              <a:gdLst>
                <a:gd name="connsiteX0" fmla="*/ 103570 w 224310"/>
                <a:gd name="connsiteY0" fmla="*/ 103528 h 103527"/>
                <a:gd name="connsiteX1" fmla="*/ 189801 w 224310"/>
                <a:gd name="connsiteY1" fmla="*/ 103528 h 103527"/>
                <a:gd name="connsiteX2" fmla="*/ 224310 w 224310"/>
                <a:gd name="connsiteY2" fmla="*/ 0 h 103527"/>
                <a:gd name="connsiteX3" fmla="*/ 0 w 224310"/>
                <a:gd name="connsiteY3" fmla="*/ 0 h 103527"/>
                <a:gd name="connsiteX4" fmla="*/ 103528 w 224310"/>
                <a:gd name="connsiteY4" fmla="*/ 103528 h 10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0" h="103527">
                  <a:moveTo>
                    <a:pt x="103570" y="103528"/>
                  </a:moveTo>
                  <a:lnTo>
                    <a:pt x="189801" y="103528"/>
                  </a:lnTo>
                  <a:lnTo>
                    <a:pt x="224310" y="0"/>
                  </a:lnTo>
                  <a:lnTo>
                    <a:pt x="0" y="0"/>
                  </a:lnTo>
                  <a:cubicBezTo>
                    <a:pt x="0" y="57204"/>
                    <a:pt x="46367" y="103528"/>
                    <a:pt x="103528" y="103528"/>
                  </a:cubicBez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BE8DBCE8-1A57-072F-DC6F-FAE7DEB2B462}"/>
                </a:ext>
              </a:extLst>
            </p:cNvPr>
            <p:cNvSpPr/>
            <p:nvPr/>
          </p:nvSpPr>
          <p:spPr>
            <a:xfrm flipV="1">
              <a:off x="9465121" y="3924242"/>
              <a:ext cx="1686560" cy="524519"/>
            </a:xfrm>
            <a:custGeom>
              <a:avLst/>
              <a:gdLst>
                <a:gd name="connsiteX0" fmla="*/ 2220906 w 2220906"/>
                <a:gd name="connsiteY0" fmla="*/ 0 h 524519"/>
                <a:gd name="connsiteX1" fmla="*/ 2220906 w 2220906"/>
                <a:gd name="connsiteY1" fmla="*/ 524457 h 524519"/>
                <a:gd name="connsiteX2" fmla="*/ 0 w 2220906"/>
                <a:gd name="connsiteY2" fmla="*/ 524519 h 524519"/>
                <a:gd name="connsiteX3" fmla="*/ 0 w 2220906"/>
                <a:gd name="connsiteY3" fmla="*/ 62 h 52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0906" h="524519">
                  <a:moveTo>
                    <a:pt x="2220906" y="0"/>
                  </a:moveTo>
                  <a:lnTo>
                    <a:pt x="2220906" y="524457"/>
                  </a:lnTo>
                  <a:lnTo>
                    <a:pt x="0" y="524519"/>
                  </a:lnTo>
                  <a:lnTo>
                    <a:pt x="0" y="62"/>
                  </a:ln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90977329-94F1-9ED6-E6EE-49F8F57A4AA5}"/>
              </a:ext>
            </a:extLst>
          </p:cNvPr>
          <p:cNvGrpSpPr/>
          <p:nvPr userDrawn="1"/>
        </p:nvGrpSpPr>
        <p:grpSpPr>
          <a:xfrm flipH="1">
            <a:off x="8644364" y="3424197"/>
            <a:ext cx="1701258" cy="2451730"/>
            <a:chOff x="9450422" y="1557975"/>
            <a:chExt cx="1701258" cy="2451730"/>
          </a:xfrm>
          <a:solidFill>
            <a:srgbClr val="E5E5E5"/>
          </a:solidFill>
        </p:grpSpPr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81900649-141B-5947-E8E1-0EE4EBAA94F3}"/>
                </a:ext>
              </a:extLst>
            </p:cNvPr>
            <p:cNvSpPr/>
            <p:nvPr/>
          </p:nvSpPr>
          <p:spPr>
            <a:xfrm flipV="1">
              <a:off x="9450422" y="1557975"/>
              <a:ext cx="994519" cy="524519"/>
            </a:xfrm>
            <a:custGeom>
              <a:avLst/>
              <a:gdLst>
                <a:gd name="connsiteX0" fmla="*/ 2220906 w 2220906"/>
                <a:gd name="connsiteY0" fmla="*/ 0 h 524519"/>
                <a:gd name="connsiteX1" fmla="*/ 2220906 w 2220906"/>
                <a:gd name="connsiteY1" fmla="*/ 524457 h 524519"/>
                <a:gd name="connsiteX2" fmla="*/ 0 w 2220906"/>
                <a:gd name="connsiteY2" fmla="*/ 524519 h 524519"/>
                <a:gd name="connsiteX3" fmla="*/ 0 w 2220906"/>
                <a:gd name="connsiteY3" fmla="*/ 62 h 52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0906" h="524519">
                  <a:moveTo>
                    <a:pt x="2220906" y="0"/>
                  </a:moveTo>
                  <a:lnTo>
                    <a:pt x="2220906" y="524457"/>
                  </a:lnTo>
                  <a:lnTo>
                    <a:pt x="0" y="524519"/>
                  </a:lnTo>
                  <a:lnTo>
                    <a:pt x="0" y="62"/>
                  </a:ln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8055B768-06B4-BD5D-C0F7-0AB46C7D0F6F}"/>
                </a:ext>
              </a:extLst>
            </p:cNvPr>
            <p:cNvSpPr/>
            <p:nvPr/>
          </p:nvSpPr>
          <p:spPr>
            <a:xfrm>
              <a:off x="9450422" y="2082455"/>
              <a:ext cx="1701256" cy="1402752"/>
            </a:xfrm>
            <a:prstGeom prst="rect">
              <a:avLst/>
            </a:prstGeom>
            <a:grpFill/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CCFECF9C-0968-2D84-331F-52A2CC7C20CC}"/>
                </a:ext>
              </a:extLst>
            </p:cNvPr>
            <p:cNvSpPr/>
            <p:nvPr/>
          </p:nvSpPr>
          <p:spPr>
            <a:xfrm flipH="1" flipV="1">
              <a:off x="10015201" y="1557978"/>
              <a:ext cx="1136476" cy="524519"/>
            </a:xfrm>
            <a:custGeom>
              <a:avLst/>
              <a:gdLst>
                <a:gd name="connsiteX0" fmla="*/ 103570 w 224310"/>
                <a:gd name="connsiteY0" fmla="*/ 103528 h 103527"/>
                <a:gd name="connsiteX1" fmla="*/ 189801 w 224310"/>
                <a:gd name="connsiteY1" fmla="*/ 103528 h 103527"/>
                <a:gd name="connsiteX2" fmla="*/ 224310 w 224310"/>
                <a:gd name="connsiteY2" fmla="*/ 0 h 103527"/>
                <a:gd name="connsiteX3" fmla="*/ 0 w 224310"/>
                <a:gd name="connsiteY3" fmla="*/ 0 h 103527"/>
                <a:gd name="connsiteX4" fmla="*/ 103528 w 224310"/>
                <a:gd name="connsiteY4" fmla="*/ 103528 h 10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0" h="103527">
                  <a:moveTo>
                    <a:pt x="103570" y="103528"/>
                  </a:moveTo>
                  <a:lnTo>
                    <a:pt x="189801" y="103528"/>
                  </a:lnTo>
                  <a:lnTo>
                    <a:pt x="224310" y="0"/>
                  </a:lnTo>
                  <a:lnTo>
                    <a:pt x="0" y="0"/>
                  </a:lnTo>
                  <a:cubicBezTo>
                    <a:pt x="0" y="57204"/>
                    <a:pt x="46367" y="103528"/>
                    <a:pt x="103528" y="103528"/>
                  </a:cubicBez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3994382F-561C-BFAC-29BE-7019209AC56B}"/>
                </a:ext>
              </a:extLst>
            </p:cNvPr>
            <p:cNvSpPr/>
            <p:nvPr/>
          </p:nvSpPr>
          <p:spPr>
            <a:xfrm rot="10800000" flipH="1" flipV="1">
              <a:off x="9450422" y="3485186"/>
              <a:ext cx="1136476" cy="524519"/>
            </a:xfrm>
            <a:custGeom>
              <a:avLst/>
              <a:gdLst>
                <a:gd name="connsiteX0" fmla="*/ 103570 w 224310"/>
                <a:gd name="connsiteY0" fmla="*/ 103528 h 103527"/>
                <a:gd name="connsiteX1" fmla="*/ 189801 w 224310"/>
                <a:gd name="connsiteY1" fmla="*/ 103528 h 103527"/>
                <a:gd name="connsiteX2" fmla="*/ 224310 w 224310"/>
                <a:gd name="connsiteY2" fmla="*/ 0 h 103527"/>
                <a:gd name="connsiteX3" fmla="*/ 0 w 224310"/>
                <a:gd name="connsiteY3" fmla="*/ 0 h 103527"/>
                <a:gd name="connsiteX4" fmla="*/ 103528 w 224310"/>
                <a:gd name="connsiteY4" fmla="*/ 103528 h 10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0" h="103527">
                  <a:moveTo>
                    <a:pt x="103570" y="103528"/>
                  </a:moveTo>
                  <a:lnTo>
                    <a:pt x="189801" y="103528"/>
                  </a:lnTo>
                  <a:lnTo>
                    <a:pt x="224310" y="0"/>
                  </a:lnTo>
                  <a:lnTo>
                    <a:pt x="0" y="0"/>
                  </a:lnTo>
                  <a:cubicBezTo>
                    <a:pt x="0" y="57204"/>
                    <a:pt x="46367" y="103528"/>
                    <a:pt x="103528" y="103528"/>
                  </a:cubicBez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917703C3-0637-6B1E-9502-7C9CC812665E}"/>
                </a:ext>
              </a:extLst>
            </p:cNvPr>
            <p:cNvSpPr/>
            <p:nvPr/>
          </p:nvSpPr>
          <p:spPr>
            <a:xfrm flipV="1">
              <a:off x="9862521" y="3485184"/>
              <a:ext cx="1289159" cy="524519"/>
            </a:xfrm>
            <a:custGeom>
              <a:avLst/>
              <a:gdLst>
                <a:gd name="connsiteX0" fmla="*/ 2220906 w 2220906"/>
                <a:gd name="connsiteY0" fmla="*/ 0 h 524519"/>
                <a:gd name="connsiteX1" fmla="*/ 2220906 w 2220906"/>
                <a:gd name="connsiteY1" fmla="*/ 524457 h 524519"/>
                <a:gd name="connsiteX2" fmla="*/ 0 w 2220906"/>
                <a:gd name="connsiteY2" fmla="*/ 524519 h 524519"/>
                <a:gd name="connsiteX3" fmla="*/ 0 w 2220906"/>
                <a:gd name="connsiteY3" fmla="*/ 62 h 52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0906" h="524519">
                  <a:moveTo>
                    <a:pt x="2220906" y="0"/>
                  </a:moveTo>
                  <a:lnTo>
                    <a:pt x="2220906" y="524457"/>
                  </a:lnTo>
                  <a:lnTo>
                    <a:pt x="0" y="524519"/>
                  </a:lnTo>
                  <a:lnTo>
                    <a:pt x="0" y="62"/>
                  </a:ln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>
                <a:solidFill>
                  <a:schemeClr val="tx1"/>
                </a:solidFill>
              </a:endParaRPr>
            </a:p>
          </p:txBody>
        </p:sp>
      </p:grpSp>
      <p:sp>
        <p:nvSpPr>
          <p:cNvPr id="130" name="Título 6">
            <a:extLst>
              <a:ext uri="{FF2B5EF4-FFF2-40B4-BE49-F238E27FC236}">
                <a16:creationId xmlns:a16="http://schemas.microsoft.com/office/drawing/2014/main" id="{CC61FC9D-1908-0504-90EA-FF4437CB185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3185" y="550508"/>
            <a:ext cx="5649865" cy="71220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131" name="Marcador de Posição do Texto 8">
            <a:extLst>
              <a:ext uri="{FF2B5EF4-FFF2-40B4-BE49-F238E27FC236}">
                <a16:creationId xmlns:a16="http://schemas.microsoft.com/office/drawing/2014/main" id="{3D7FEFDF-F0FD-5D2D-FA29-00711083F84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2765" y="1156317"/>
            <a:ext cx="5650292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142" name="Marcador de Posição do Texto 10">
            <a:extLst>
              <a:ext uri="{FF2B5EF4-FFF2-40B4-BE49-F238E27FC236}">
                <a16:creationId xmlns:a16="http://schemas.microsoft.com/office/drawing/2014/main" id="{140E169F-660D-7C4F-5EB6-E24E3B0FD68C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12762" y="2722857"/>
            <a:ext cx="4647009" cy="3500143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" dirty="0"/>
              <a:t>Tercer nivel</a:t>
            </a:r>
          </a:p>
          <a:p>
            <a:pPr lvl="1"/>
            <a:r>
              <a:rPr lang="es-ES" dirty="0"/>
              <a:t>Cuarto nivel</a:t>
            </a:r>
          </a:p>
          <a:p>
            <a:pPr lvl="1"/>
            <a:r>
              <a:rPr lang="es-ES" dirty="0"/>
              <a:t>Quinto nivel</a:t>
            </a:r>
          </a:p>
        </p:txBody>
      </p:sp>
      <p:sp>
        <p:nvSpPr>
          <p:cNvPr id="143" name="Marcador de Posição do Texto 10">
            <a:extLst>
              <a:ext uri="{FF2B5EF4-FFF2-40B4-BE49-F238E27FC236}">
                <a16:creationId xmlns:a16="http://schemas.microsoft.com/office/drawing/2014/main" id="{A9F8BAEA-2F7E-6647-B211-8A0B422A07C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654089" y="1589024"/>
            <a:ext cx="578388" cy="320006"/>
          </a:xfrm>
        </p:spPr>
        <p:txBody>
          <a:bodyPr anchor="ctr"/>
          <a:lstStyle>
            <a:lvl1pPr algn="ctr">
              <a:defRPr sz="1800"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144" name="Marcador de Posição do Texto 10">
            <a:extLst>
              <a:ext uri="{FF2B5EF4-FFF2-40B4-BE49-F238E27FC236}">
                <a16:creationId xmlns:a16="http://schemas.microsoft.com/office/drawing/2014/main" id="{4B3004A4-58AD-A83D-2B0C-411D4D7B4849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933523" y="945039"/>
            <a:ext cx="578388" cy="320006"/>
          </a:xfrm>
        </p:spPr>
        <p:txBody>
          <a:bodyPr anchor="ctr"/>
          <a:lstStyle>
            <a:lvl1pPr algn="ctr">
              <a:defRPr sz="1800"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145" name="Marcador de Posição do Texto 10">
            <a:extLst>
              <a:ext uri="{FF2B5EF4-FFF2-40B4-BE49-F238E27FC236}">
                <a16:creationId xmlns:a16="http://schemas.microsoft.com/office/drawing/2014/main" id="{C26A724F-3B2C-CAB3-E025-DE720AF1916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192054" y="5836986"/>
            <a:ext cx="578388" cy="320006"/>
          </a:xfrm>
        </p:spPr>
        <p:txBody>
          <a:bodyPr anchor="ctr"/>
          <a:lstStyle>
            <a:lvl1pPr algn="ctr">
              <a:defRPr sz="1800"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146" name="Marcador de Posição do Texto 10">
            <a:extLst>
              <a:ext uri="{FF2B5EF4-FFF2-40B4-BE49-F238E27FC236}">
                <a16:creationId xmlns:a16="http://schemas.microsoft.com/office/drawing/2014/main" id="{5D4F9B5F-D56C-7CDC-AEF3-78E2B83F288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644329" y="5425822"/>
            <a:ext cx="578388" cy="320006"/>
          </a:xfrm>
        </p:spPr>
        <p:txBody>
          <a:bodyPr anchor="ctr"/>
          <a:lstStyle>
            <a:lvl1pPr algn="ctr">
              <a:defRPr sz="1800"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147" name="Marcador de Posição do Texto 10">
            <a:extLst>
              <a:ext uri="{FF2B5EF4-FFF2-40B4-BE49-F238E27FC236}">
                <a16:creationId xmlns:a16="http://schemas.microsoft.com/office/drawing/2014/main" id="{8DFEA09B-B059-802E-BEA6-8EDBFA11E6D9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46438" y="1973320"/>
            <a:ext cx="1755099" cy="703656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48" name="Marcador de Posição do Texto 10">
            <a:extLst>
              <a:ext uri="{FF2B5EF4-FFF2-40B4-BE49-F238E27FC236}">
                <a16:creationId xmlns:a16="http://schemas.microsoft.com/office/drawing/2014/main" id="{4A5A43BC-8005-1E62-EC72-1F1163AD66BC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163050" y="5086804"/>
            <a:ext cx="1755099" cy="703656"/>
          </a:xfrm>
        </p:spPr>
        <p:txBody>
          <a:bodyPr anchor="b">
            <a:normAutofit/>
          </a:bodyPr>
          <a:lstStyle>
            <a:lvl1pPr>
              <a:defRPr sz="1200"/>
            </a:lvl1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49" name="Marcador de Posição do Texto 10">
            <a:extLst>
              <a:ext uri="{FF2B5EF4-FFF2-40B4-BE49-F238E27FC236}">
                <a16:creationId xmlns:a16="http://schemas.microsoft.com/office/drawing/2014/main" id="{89D5CD83-29E5-E95D-4B05-F764D89FC54A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8644361" y="4650012"/>
            <a:ext cx="1578356" cy="703656"/>
          </a:xfrm>
        </p:spPr>
        <p:txBody>
          <a:bodyPr anchor="b">
            <a:normAutofit/>
          </a:bodyPr>
          <a:lstStyle>
            <a:lvl1pPr algn="r">
              <a:defRPr sz="1200"/>
            </a:lvl1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50" name="Marcador de Posição do Texto 10">
            <a:extLst>
              <a:ext uri="{FF2B5EF4-FFF2-40B4-BE49-F238E27FC236}">
                <a16:creationId xmlns:a16="http://schemas.microsoft.com/office/drawing/2014/main" id="{2E2C3BBD-875A-E180-1428-6ED6A6C1BC9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933555" y="1328248"/>
            <a:ext cx="1578356" cy="703656"/>
          </a:xfrm>
        </p:spPr>
        <p:txBody>
          <a:bodyPr>
            <a:normAutofit/>
          </a:bodyPr>
          <a:lstStyle>
            <a:lvl1pPr algn="r">
              <a:defRPr sz="1200"/>
            </a:lvl1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grpSp>
        <p:nvGrpSpPr>
          <p:cNvPr id="2" name="Gráfico 2">
            <a:extLst>
              <a:ext uri="{FF2B5EF4-FFF2-40B4-BE49-F238E27FC236}">
                <a16:creationId xmlns:a16="http://schemas.microsoft.com/office/drawing/2014/main" id="{02289950-835F-6F68-D28F-60F5B40C48BB}"/>
              </a:ext>
            </a:extLst>
          </p:cNvPr>
          <p:cNvGrpSpPr/>
          <p:nvPr userDrawn="1"/>
        </p:nvGrpSpPr>
        <p:grpSpPr>
          <a:xfrm>
            <a:off x="10557975" y="275736"/>
            <a:ext cx="1308718" cy="138724"/>
            <a:chOff x="0" y="2782824"/>
            <a:chExt cx="12192000" cy="1292352"/>
          </a:xfrm>
        </p:grpSpPr>
        <p:sp>
          <p:nvSpPr>
            <p:cNvPr id="3" name="Forma libre: forma 2">
              <a:extLst>
                <a:ext uri="{FF2B5EF4-FFF2-40B4-BE49-F238E27FC236}">
                  <a16:creationId xmlns:a16="http://schemas.microsoft.com/office/drawing/2014/main" id="{9D97E8CB-E1E2-3030-F1DE-D398ED9FCA97}"/>
                </a:ext>
              </a:extLst>
            </p:cNvPr>
            <p:cNvSpPr/>
            <p:nvPr/>
          </p:nvSpPr>
          <p:spPr>
            <a:xfrm>
              <a:off x="3791306" y="2777053"/>
              <a:ext cx="1300480" cy="1300480"/>
            </a:xfrm>
            <a:custGeom>
              <a:avLst/>
              <a:gdLst>
                <a:gd name="connsiteX0" fmla="*/ 6096 w 1300480"/>
                <a:gd name="connsiteY0" fmla="*/ 653979 h 1300480"/>
                <a:gd name="connsiteX1" fmla="*/ 653979 w 1300480"/>
                <a:gd name="connsiteY1" fmla="*/ 6096 h 1300480"/>
                <a:gd name="connsiteX2" fmla="*/ 1301862 w 1300480"/>
                <a:gd name="connsiteY2" fmla="*/ 653979 h 1300480"/>
                <a:gd name="connsiteX3" fmla="*/ 653979 w 1300480"/>
                <a:gd name="connsiteY3" fmla="*/ 1301862 h 1300480"/>
                <a:gd name="connsiteX4" fmla="*/ 653898 w 1300480"/>
                <a:gd name="connsiteY4" fmla="*/ 1301862 h 1300480"/>
                <a:gd name="connsiteX5" fmla="*/ 6096 w 1300480"/>
                <a:gd name="connsiteY5" fmla="*/ 654060 h 1300480"/>
                <a:gd name="connsiteX6" fmla="*/ 6096 w 1300480"/>
                <a:gd name="connsiteY6" fmla="*/ 654060 h 1300480"/>
                <a:gd name="connsiteX7" fmla="*/ 653898 w 1300480"/>
                <a:gd name="connsiteY7" fmla="*/ 1091184 h 1300480"/>
                <a:gd name="connsiteX8" fmla="*/ 1091265 w 1300480"/>
                <a:gd name="connsiteY8" fmla="*/ 653979 h 1300480"/>
                <a:gd name="connsiteX9" fmla="*/ 654060 w 1300480"/>
                <a:gd name="connsiteY9" fmla="*/ 216611 h 1300480"/>
                <a:gd name="connsiteX10" fmla="*/ 216692 w 1300480"/>
                <a:gd name="connsiteY10" fmla="*/ 653816 h 1300480"/>
                <a:gd name="connsiteX11" fmla="*/ 216692 w 1300480"/>
                <a:gd name="connsiteY11" fmla="*/ 653979 h 1300480"/>
                <a:gd name="connsiteX12" fmla="*/ 653898 w 1300480"/>
                <a:gd name="connsiteY12" fmla="*/ 1091184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0480" h="1300480">
                  <a:moveTo>
                    <a:pt x="6096" y="653979"/>
                  </a:moveTo>
                  <a:cubicBezTo>
                    <a:pt x="6096" y="296184"/>
                    <a:pt x="296184" y="6096"/>
                    <a:pt x="653979" y="6096"/>
                  </a:cubicBezTo>
                  <a:cubicBezTo>
                    <a:pt x="1011773" y="6096"/>
                    <a:pt x="1301862" y="296184"/>
                    <a:pt x="1301862" y="653979"/>
                  </a:cubicBezTo>
                  <a:cubicBezTo>
                    <a:pt x="1301862" y="1011773"/>
                    <a:pt x="1011773" y="1301862"/>
                    <a:pt x="653979" y="1301862"/>
                  </a:cubicBezTo>
                  <a:lnTo>
                    <a:pt x="653898" y="1301862"/>
                  </a:lnTo>
                  <a:cubicBezTo>
                    <a:pt x="296103" y="1301862"/>
                    <a:pt x="6096" y="1011855"/>
                    <a:pt x="6096" y="654060"/>
                  </a:cubicBezTo>
                  <a:lnTo>
                    <a:pt x="6096" y="654060"/>
                  </a:lnTo>
                  <a:moveTo>
                    <a:pt x="653898" y="1091184"/>
                  </a:moveTo>
                  <a:cubicBezTo>
                    <a:pt x="895380" y="1091184"/>
                    <a:pt x="1091184" y="895462"/>
                    <a:pt x="1091265" y="653979"/>
                  </a:cubicBezTo>
                  <a:cubicBezTo>
                    <a:pt x="1091265" y="412496"/>
                    <a:pt x="895543" y="216692"/>
                    <a:pt x="654060" y="216611"/>
                  </a:cubicBezTo>
                  <a:cubicBezTo>
                    <a:pt x="412577" y="216611"/>
                    <a:pt x="216774" y="412333"/>
                    <a:pt x="216692" y="653816"/>
                  </a:cubicBezTo>
                  <a:lnTo>
                    <a:pt x="216692" y="653979"/>
                  </a:lnTo>
                  <a:cubicBezTo>
                    <a:pt x="216692" y="895462"/>
                    <a:pt x="412415" y="1091184"/>
                    <a:pt x="653898" y="109118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0EDE81C7-EDDA-C4BC-2CFD-4CB6E565487E}"/>
                </a:ext>
              </a:extLst>
            </p:cNvPr>
            <p:cNvSpPr/>
            <p:nvPr/>
          </p:nvSpPr>
          <p:spPr>
            <a:xfrm>
              <a:off x="1151981" y="2793797"/>
              <a:ext cx="219456" cy="1267968"/>
            </a:xfrm>
            <a:custGeom>
              <a:avLst/>
              <a:gdLst>
                <a:gd name="connsiteX0" fmla="*/ 216367 w 219456"/>
                <a:gd name="connsiteY0" fmla="*/ 6096 h 1267968"/>
                <a:gd name="connsiteX1" fmla="*/ 216367 w 219456"/>
                <a:gd name="connsiteY1" fmla="*/ 6096 h 1267968"/>
                <a:gd name="connsiteX2" fmla="*/ 216367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367 w 219456"/>
                <a:gd name="connsiteY5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456" h="1267968">
                  <a:moveTo>
                    <a:pt x="216367" y="6096"/>
                  </a:moveTo>
                  <a:lnTo>
                    <a:pt x="216367" y="6096"/>
                  </a:lnTo>
                  <a:lnTo>
                    <a:pt x="216367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218" y="6177"/>
                    <a:pt x="216367" y="609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51525EE-C573-D6EF-DA5D-2A6F5A0F9516}"/>
                </a:ext>
              </a:extLst>
            </p:cNvPr>
            <p:cNvSpPr/>
            <p:nvPr/>
          </p:nvSpPr>
          <p:spPr>
            <a:xfrm>
              <a:off x="9373128" y="2793797"/>
              <a:ext cx="219456" cy="1267968"/>
            </a:xfrm>
            <a:custGeom>
              <a:avLst/>
              <a:gdLst>
                <a:gd name="connsiteX0" fmla="*/ 216368 w 219456"/>
                <a:gd name="connsiteY0" fmla="*/ 6096 h 1267968"/>
                <a:gd name="connsiteX1" fmla="*/ 216368 w 219456"/>
                <a:gd name="connsiteY1" fmla="*/ 6096 h 1267968"/>
                <a:gd name="connsiteX2" fmla="*/ 216368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287 w 219456"/>
                <a:gd name="connsiteY5" fmla="*/ 6096 h 1267968"/>
                <a:gd name="connsiteX6" fmla="*/ 216368 w 219456"/>
                <a:gd name="connsiteY6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56" h="1267968">
                  <a:moveTo>
                    <a:pt x="216368" y="6096"/>
                  </a:moveTo>
                  <a:lnTo>
                    <a:pt x="216368" y="6096"/>
                  </a:lnTo>
                  <a:lnTo>
                    <a:pt x="216368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138" y="6177"/>
                    <a:pt x="216287" y="6096"/>
                  </a:cubicBezTo>
                  <a:lnTo>
                    <a:pt x="216368" y="6096"/>
                  </a:ln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3E6EEF00-0A4B-DD53-3157-091C06BD4466}"/>
                </a:ext>
              </a:extLst>
            </p:cNvPr>
            <p:cNvSpPr/>
            <p:nvPr/>
          </p:nvSpPr>
          <p:spPr>
            <a:xfrm>
              <a:off x="8111012" y="2793878"/>
              <a:ext cx="1056640" cy="1267968"/>
            </a:xfrm>
            <a:custGeom>
              <a:avLst/>
              <a:gdLst>
                <a:gd name="connsiteX0" fmla="*/ 74046 w 1056640"/>
                <a:gd name="connsiteY0" fmla="*/ 6096 h 1267968"/>
                <a:gd name="connsiteX1" fmla="*/ 6096 w 1056640"/>
                <a:gd name="connsiteY1" fmla="*/ 216367 h 1267968"/>
                <a:gd name="connsiteX2" fmla="*/ 426802 w 1056640"/>
                <a:gd name="connsiteY2" fmla="*/ 216367 h 1267968"/>
                <a:gd name="connsiteX3" fmla="*/ 426802 w 1056640"/>
                <a:gd name="connsiteY3" fmla="*/ 1268131 h 1267968"/>
                <a:gd name="connsiteX4" fmla="*/ 637155 w 1056640"/>
                <a:gd name="connsiteY4" fmla="*/ 1268131 h 1267968"/>
                <a:gd name="connsiteX5" fmla="*/ 637155 w 1056640"/>
                <a:gd name="connsiteY5" fmla="*/ 216367 h 1267968"/>
                <a:gd name="connsiteX6" fmla="*/ 847507 w 1056640"/>
                <a:gd name="connsiteY6" fmla="*/ 216367 h 1267968"/>
                <a:gd name="connsiteX7" fmla="*/ 1057860 w 1056640"/>
                <a:gd name="connsiteY7" fmla="*/ 6096 h 1267968"/>
                <a:gd name="connsiteX8" fmla="*/ 74046 w 1056640"/>
                <a:gd name="connsiteY8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6640" h="1267968">
                  <a:moveTo>
                    <a:pt x="74046" y="6096"/>
                  </a:moveTo>
                  <a:lnTo>
                    <a:pt x="6096" y="216367"/>
                  </a:lnTo>
                  <a:lnTo>
                    <a:pt x="426802" y="216367"/>
                  </a:lnTo>
                  <a:lnTo>
                    <a:pt x="426802" y="1268131"/>
                  </a:lnTo>
                  <a:lnTo>
                    <a:pt x="637155" y="1268131"/>
                  </a:lnTo>
                  <a:lnTo>
                    <a:pt x="637155" y="216367"/>
                  </a:lnTo>
                  <a:lnTo>
                    <a:pt x="847507" y="216367"/>
                  </a:lnTo>
                  <a:cubicBezTo>
                    <a:pt x="963656" y="216367"/>
                    <a:pt x="1057779" y="122245"/>
                    <a:pt x="1057860" y="6096"/>
                  </a:cubicBezTo>
                  <a:lnTo>
                    <a:pt x="74046" y="609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28B7D4C7-28C1-2EBC-FFAB-97DC76B02287}"/>
                </a:ext>
              </a:extLst>
            </p:cNvPr>
            <p:cNvSpPr/>
            <p:nvPr/>
          </p:nvSpPr>
          <p:spPr>
            <a:xfrm>
              <a:off x="1602108" y="2793797"/>
              <a:ext cx="845312" cy="1267968"/>
            </a:xfrm>
            <a:custGeom>
              <a:avLst/>
              <a:gdLst>
                <a:gd name="connsiteX0" fmla="*/ 216288 w 845312"/>
                <a:gd name="connsiteY0" fmla="*/ 1057859 h 1267968"/>
                <a:gd name="connsiteX1" fmla="*/ 216288 w 845312"/>
                <a:gd name="connsiteY1" fmla="*/ 6096 h 1267968"/>
                <a:gd name="connsiteX2" fmla="*/ 6098 w 845312"/>
                <a:gd name="connsiteY2" fmla="*/ 6096 h 1267968"/>
                <a:gd name="connsiteX3" fmla="*/ 6098 w 845312"/>
                <a:gd name="connsiteY3" fmla="*/ 1057859 h 1267968"/>
                <a:gd name="connsiteX4" fmla="*/ 6098 w 845312"/>
                <a:gd name="connsiteY4" fmla="*/ 1057859 h 1267968"/>
                <a:gd name="connsiteX5" fmla="*/ 14226 w 845312"/>
                <a:gd name="connsiteY5" fmla="*/ 1116706 h 1267968"/>
                <a:gd name="connsiteX6" fmla="*/ 15201 w 845312"/>
                <a:gd name="connsiteY6" fmla="*/ 1120364 h 1267968"/>
                <a:gd name="connsiteX7" fmla="*/ 17071 w 845312"/>
                <a:gd name="connsiteY7" fmla="*/ 1125566 h 1267968"/>
                <a:gd name="connsiteX8" fmla="*/ 22598 w 845312"/>
                <a:gd name="connsiteY8" fmla="*/ 1140358 h 1267968"/>
                <a:gd name="connsiteX9" fmla="*/ 52021 w 845312"/>
                <a:gd name="connsiteY9" fmla="*/ 1189126 h 1267968"/>
                <a:gd name="connsiteX10" fmla="*/ 124685 w 845312"/>
                <a:gd name="connsiteY10" fmla="*/ 1246916 h 1267968"/>
                <a:gd name="connsiteX11" fmla="*/ 216125 w 845312"/>
                <a:gd name="connsiteY11" fmla="*/ 1268049 h 1267968"/>
                <a:gd name="connsiteX12" fmla="*/ 776957 w 845312"/>
                <a:gd name="connsiteY12" fmla="*/ 1268049 h 1267968"/>
                <a:gd name="connsiteX13" fmla="*/ 847021 w 845312"/>
                <a:gd name="connsiteY13" fmla="*/ 1057697 h 1267968"/>
                <a:gd name="connsiteX14" fmla="*/ 216288 w 845312"/>
                <a:gd name="connsiteY14" fmla="*/ 1057859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5312" h="1267968">
                  <a:moveTo>
                    <a:pt x="216288" y="1057859"/>
                  </a:moveTo>
                  <a:lnTo>
                    <a:pt x="216288" y="6096"/>
                  </a:lnTo>
                  <a:lnTo>
                    <a:pt x="6098" y="6096"/>
                  </a:lnTo>
                  <a:lnTo>
                    <a:pt x="6098" y="1057859"/>
                  </a:lnTo>
                  <a:lnTo>
                    <a:pt x="6098" y="1057859"/>
                  </a:lnTo>
                  <a:cubicBezTo>
                    <a:pt x="6017" y="1077773"/>
                    <a:pt x="8699" y="1097605"/>
                    <a:pt x="14226" y="1116706"/>
                  </a:cubicBezTo>
                  <a:cubicBezTo>
                    <a:pt x="14632" y="1117925"/>
                    <a:pt x="14795" y="1119226"/>
                    <a:pt x="15201" y="1120364"/>
                  </a:cubicBezTo>
                  <a:cubicBezTo>
                    <a:pt x="15608" y="1121502"/>
                    <a:pt x="16502" y="1123859"/>
                    <a:pt x="17071" y="1125566"/>
                  </a:cubicBezTo>
                  <a:cubicBezTo>
                    <a:pt x="18777" y="1130605"/>
                    <a:pt x="20566" y="1135563"/>
                    <a:pt x="22598" y="1140358"/>
                  </a:cubicBezTo>
                  <a:cubicBezTo>
                    <a:pt x="30157" y="1157915"/>
                    <a:pt x="40073" y="1174252"/>
                    <a:pt x="52021" y="1189126"/>
                  </a:cubicBezTo>
                  <a:cubicBezTo>
                    <a:pt x="71691" y="1213510"/>
                    <a:pt x="96481" y="1233262"/>
                    <a:pt x="124685" y="1246916"/>
                  </a:cubicBezTo>
                  <a:cubicBezTo>
                    <a:pt x="153215" y="1260734"/>
                    <a:pt x="184426" y="1267968"/>
                    <a:pt x="216125" y="1268049"/>
                  </a:cubicBezTo>
                  <a:lnTo>
                    <a:pt x="776957" y="1268049"/>
                  </a:lnTo>
                  <a:lnTo>
                    <a:pt x="847021" y="1057697"/>
                  </a:lnTo>
                  <a:lnTo>
                    <a:pt x="216288" y="105785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2564ACCC-CDFC-AC7B-8F70-BBFA525DC277}"/>
                </a:ext>
              </a:extLst>
            </p:cNvPr>
            <p:cNvSpPr/>
            <p:nvPr/>
          </p:nvSpPr>
          <p:spPr>
            <a:xfrm>
              <a:off x="-6096" y="2794284"/>
              <a:ext cx="959104" cy="1267968"/>
            </a:xfrm>
            <a:custGeom>
              <a:avLst/>
              <a:gdLst>
                <a:gd name="connsiteX0" fmla="*/ 818815 w 959104"/>
                <a:gd name="connsiteY0" fmla="*/ 411764 h 1267968"/>
                <a:gd name="connsiteX1" fmla="*/ 818815 w 959104"/>
                <a:gd name="connsiteY1" fmla="*/ 285699 h 1267968"/>
                <a:gd name="connsiteX2" fmla="*/ 539130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367 w 959104"/>
                <a:gd name="connsiteY5" fmla="*/ 1267399 h 1267968"/>
                <a:gd name="connsiteX6" fmla="*/ 532140 w 959104"/>
                <a:gd name="connsiteY6" fmla="*/ 1267399 h 1267968"/>
                <a:gd name="connsiteX7" fmla="*/ 953821 w 959104"/>
                <a:gd name="connsiteY7" fmla="*/ 892861 h 1267968"/>
                <a:gd name="connsiteX8" fmla="*/ 603260 w 959104"/>
                <a:gd name="connsiteY8" fmla="*/ 530596 h 1267968"/>
                <a:gd name="connsiteX9" fmla="*/ 218562 w 959104"/>
                <a:gd name="connsiteY9" fmla="*/ 531490 h 1267968"/>
                <a:gd name="connsiteX10" fmla="*/ 424282 w 959104"/>
                <a:gd name="connsiteY10" fmla="*/ 737210 h 1267968"/>
                <a:gd name="connsiteX11" fmla="*/ 424932 w 959104"/>
                <a:gd name="connsiteY11" fmla="*/ 737210 h 1267968"/>
                <a:gd name="connsiteX12" fmla="*/ 585785 w 959104"/>
                <a:gd name="connsiteY12" fmla="*/ 737210 h 1267968"/>
                <a:gd name="connsiteX13" fmla="*/ 758261 w 959104"/>
                <a:gd name="connsiteY13" fmla="*/ 889203 h 1267968"/>
                <a:gd name="connsiteX14" fmla="*/ 606268 w 959104"/>
                <a:gd name="connsiteY14" fmla="*/ 1061679 h 1267968"/>
                <a:gd name="connsiteX15" fmla="*/ 585704 w 959104"/>
                <a:gd name="connsiteY15" fmla="*/ 1061679 h 1267968"/>
                <a:gd name="connsiteX16" fmla="*/ 216530 w 959104"/>
                <a:gd name="connsiteY16" fmla="*/ 1061679 h 1267968"/>
                <a:gd name="connsiteX17" fmla="*/ 216530 w 959104"/>
                <a:gd name="connsiteY17" fmla="*/ 211653 h 1267968"/>
                <a:gd name="connsiteX18" fmla="*/ 467685 w 959104"/>
                <a:gd name="connsiteY18" fmla="*/ 211653 h 1267968"/>
                <a:gd name="connsiteX19" fmla="*/ 612689 w 959104"/>
                <a:gd name="connsiteY19" fmla="*/ 356575 h 1267968"/>
                <a:gd name="connsiteX20" fmla="*/ 612689 w 959104"/>
                <a:gd name="connsiteY20" fmla="*/ 530352 h 1267968"/>
                <a:gd name="connsiteX21" fmla="*/ 818815 w 959104"/>
                <a:gd name="connsiteY21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9104" h="1267968">
                  <a:moveTo>
                    <a:pt x="818815" y="411764"/>
                  </a:moveTo>
                  <a:lnTo>
                    <a:pt x="818815" y="285699"/>
                  </a:lnTo>
                  <a:cubicBezTo>
                    <a:pt x="818815" y="131267"/>
                    <a:pt x="693562" y="6096"/>
                    <a:pt x="539130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18" y="1267318"/>
                    <a:pt x="216367" y="1267399"/>
                  </a:cubicBezTo>
                  <a:lnTo>
                    <a:pt x="532140" y="1267399"/>
                  </a:lnTo>
                  <a:cubicBezTo>
                    <a:pt x="807436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260" y="530596"/>
                  </a:cubicBezTo>
                  <a:lnTo>
                    <a:pt x="218562" y="531490"/>
                  </a:lnTo>
                  <a:cubicBezTo>
                    <a:pt x="218562" y="645119"/>
                    <a:pt x="310652" y="737210"/>
                    <a:pt x="424282" y="737210"/>
                  </a:cubicBezTo>
                  <a:cubicBezTo>
                    <a:pt x="424525" y="737210"/>
                    <a:pt x="424688" y="737210"/>
                    <a:pt x="424932" y="737210"/>
                  </a:cubicBezTo>
                  <a:lnTo>
                    <a:pt x="585785" y="737210"/>
                  </a:lnTo>
                  <a:cubicBezTo>
                    <a:pt x="675356" y="731520"/>
                    <a:pt x="752653" y="799551"/>
                    <a:pt x="758261" y="889203"/>
                  </a:cubicBezTo>
                  <a:cubicBezTo>
                    <a:pt x="763951" y="978774"/>
                    <a:pt x="695919" y="1056071"/>
                    <a:pt x="606268" y="1061679"/>
                  </a:cubicBezTo>
                  <a:cubicBezTo>
                    <a:pt x="599440" y="1062086"/>
                    <a:pt x="592531" y="1062086"/>
                    <a:pt x="585704" y="1061679"/>
                  </a:cubicBezTo>
                  <a:lnTo>
                    <a:pt x="216530" y="1061679"/>
                  </a:lnTo>
                  <a:lnTo>
                    <a:pt x="216530" y="211653"/>
                  </a:lnTo>
                  <a:lnTo>
                    <a:pt x="467685" y="211653"/>
                  </a:lnTo>
                  <a:cubicBezTo>
                    <a:pt x="547014" y="213441"/>
                    <a:pt x="610901" y="277246"/>
                    <a:pt x="612689" y="356575"/>
                  </a:cubicBezTo>
                  <a:lnTo>
                    <a:pt x="612689" y="530352"/>
                  </a:lnTo>
                  <a:lnTo>
                    <a:pt x="818815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427DAE7B-1EDC-85C4-C402-1D459C1275AB}"/>
                </a:ext>
              </a:extLst>
            </p:cNvPr>
            <p:cNvSpPr/>
            <p:nvPr/>
          </p:nvSpPr>
          <p:spPr>
            <a:xfrm>
              <a:off x="2653792" y="2794284"/>
              <a:ext cx="959104" cy="1267968"/>
            </a:xfrm>
            <a:custGeom>
              <a:avLst/>
              <a:gdLst>
                <a:gd name="connsiteX0" fmla="*/ 818896 w 959104"/>
                <a:gd name="connsiteY0" fmla="*/ 411764 h 1267968"/>
                <a:gd name="connsiteX1" fmla="*/ 818896 w 959104"/>
                <a:gd name="connsiteY1" fmla="*/ 285699 h 1267968"/>
                <a:gd name="connsiteX2" fmla="*/ 539212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449 w 959104"/>
                <a:gd name="connsiteY5" fmla="*/ 1267399 h 1267968"/>
                <a:gd name="connsiteX6" fmla="*/ 532222 w 959104"/>
                <a:gd name="connsiteY6" fmla="*/ 1267399 h 1267968"/>
                <a:gd name="connsiteX7" fmla="*/ 953821 w 959104"/>
                <a:gd name="connsiteY7" fmla="*/ 892861 h 1267968"/>
                <a:gd name="connsiteX8" fmla="*/ 603342 w 959104"/>
                <a:gd name="connsiteY8" fmla="*/ 530596 h 1267968"/>
                <a:gd name="connsiteX9" fmla="*/ 218643 w 959104"/>
                <a:gd name="connsiteY9" fmla="*/ 531490 h 1267968"/>
                <a:gd name="connsiteX10" fmla="*/ 424363 w 959104"/>
                <a:gd name="connsiteY10" fmla="*/ 737210 h 1267968"/>
                <a:gd name="connsiteX11" fmla="*/ 424932 w 959104"/>
                <a:gd name="connsiteY11" fmla="*/ 737210 h 1267968"/>
                <a:gd name="connsiteX12" fmla="*/ 585866 w 959104"/>
                <a:gd name="connsiteY12" fmla="*/ 737210 h 1267968"/>
                <a:gd name="connsiteX13" fmla="*/ 737860 w 959104"/>
                <a:gd name="connsiteY13" fmla="*/ 909686 h 1267968"/>
                <a:gd name="connsiteX14" fmla="*/ 585866 w 959104"/>
                <a:gd name="connsiteY14" fmla="*/ 1061679 h 1267968"/>
                <a:gd name="connsiteX15" fmla="*/ 216611 w 959104"/>
                <a:gd name="connsiteY15" fmla="*/ 1061679 h 1267968"/>
                <a:gd name="connsiteX16" fmla="*/ 216611 w 959104"/>
                <a:gd name="connsiteY16" fmla="*/ 211653 h 1267968"/>
                <a:gd name="connsiteX17" fmla="*/ 467766 w 959104"/>
                <a:gd name="connsiteY17" fmla="*/ 211653 h 1267968"/>
                <a:gd name="connsiteX18" fmla="*/ 612770 w 959104"/>
                <a:gd name="connsiteY18" fmla="*/ 356575 h 1267968"/>
                <a:gd name="connsiteX19" fmla="*/ 612770 w 959104"/>
                <a:gd name="connsiteY19" fmla="*/ 530352 h 1267968"/>
                <a:gd name="connsiteX20" fmla="*/ 818896 w 959104"/>
                <a:gd name="connsiteY20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9104" h="1267968">
                  <a:moveTo>
                    <a:pt x="818896" y="411764"/>
                  </a:moveTo>
                  <a:lnTo>
                    <a:pt x="818896" y="285699"/>
                  </a:lnTo>
                  <a:cubicBezTo>
                    <a:pt x="818896" y="131267"/>
                    <a:pt x="693644" y="6096"/>
                    <a:pt x="539212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99" y="1267399"/>
                    <a:pt x="216449" y="1267399"/>
                  </a:cubicBezTo>
                  <a:lnTo>
                    <a:pt x="532222" y="1267399"/>
                  </a:lnTo>
                  <a:cubicBezTo>
                    <a:pt x="807517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342" y="530596"/>
                  </a:cubicBezTo>
                  <a:lnTo>
                    <a:pt x="218643" y="531490"/>
                  </a:lnTo>
                  <a:cubicBezTo>
                    <a:pt x="218643" y="645119"/>
                    <a:pt x="310734" y="737210"/>
                    <a:pt x="424363" y="737210"/>
                  </a:cubicBezTo>
                  <a:cubicBezTo>
                    <a:pt x="424526" y="737210"/>
                    <a:pt x="424769" y="737210"/>
                    <a:pt x="424932" y="737210"/>
                  </a:cubicBezTo>
                  <a:lnTo>
                    <a:pt x="585866" y="737210"/>
                  </a:lnTo>
                  <a:cubicBezTo>
                    <a:pt x="675437" y="742899"/>
                    <a:pt x="743468" y="820115"/>
                    <a:pt x="737860" y="909686"/>
                  </a:cubicBezTo>
                  <a:cubicBezTo>
                    <a:pt x="732658" y="991372"/>
                    <a:pt x="667553" y="1056477"/>
                    <a:pt x="585866" y="1061679"/>
                  </a:cubicBezTo>
                  <a:lnTo>
                    <a:pt x="216611" y="1061679"/>
                  </a:lnTo>
                  <a:lnTo>
                    <a:pt x="216611" y="211653"/>
                  </a:lnTo>
                  <a:lnTo>
                    <a:pt x="467766" y="211653"/>
                  </a:lnTo>
                  <a:cubicBezTo>
                    <a:pt x="547096" y="213441"/>
                    <a:pt x="610982" y="277246"/>
                    <a:pt x="612770" y="356575"/>
                  </a:cubicBezTo>
                  <a:lnTo>
                    <a:pt x="612770" y="530352"/>
                  </a:lnTo>
                  <a:lnTo>
                    <a:pt x="818896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9D24410E-DA3E-6F4B-2446-E83AD8BEF89C}"/>
                </a:ext>
              </a:extLst>
            </p:cNvPr>
            <p:cNvSpPr/>
            <p:nvPr/>
          </p:nvSpPr>
          <p:spPr>
            <a:xfrm>
              <a:off x="5297343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D7D519D8-2D9F-4C3E-FF89-DACCB7FFED12}"/>
                </a:ext>
              </a:extLst>
            </p:cNvPr>
            <p:cNvSpPr/>
            <p:nvPr/>
          </p:nvSpPr>
          <p:spPr>
            <a:xfrm>
              <a:off x="5507695" y="2793634"/>
              <a:ext cx="487680" cy="1267968"/>
            </a:xfrm>
            <a:custGeom>
              <a:avLst/>
              <a:gdLst>
                <a:gd name="connsiteX0" fmla="*/ 426557 w 487680"/>
                <a:gd name="connsiteY0" fmla="*/ 1268375 h 1267968"/>
                <a:gd name="connsiteX1" fmla="*/ 485323 w 487680"/>
                <a:gd name="connsiteY1" fmla="*/ 1268375 h 1267968"/>
                <a:gd name="connsiteX2" fmla="*/ 248067 w 487680"/>
                <a:gd name="connsiteY2" fmla="*/ 154838 h 1267968"/>
                <a:gd name="connsiteX3" fmla="*/ 64861 w 487680"/>
                <a:gd name="connsiteY3" fmla="*/ 6096 h 1267968"/>
                <a:gd name="connsiteX4" fmla="*/ 6096 w 487680"/>
                <a:gd name="connsiteY4" fmla="*/ 6096 h 1267968"/>
                <a:gd name="connsiteX5" fmla="*/ 243352 w 487680"/>
                <a:gd name="connsiteY5" fmla="*/ 1119632 h 1267968"/>
                <a:gd name="connsiteX6" fmla="*/ 426557 w 487680"/>
                <a:gd name="connsiteY6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680" h="1267968">
                  <a:moveTo>
                    <a:pt x="426557" y="1268375"/>
                  </a:moveTo>
                  <a:lnTo>
                    <a:pt x="485323" y="1268375"/>
                  </a:lnTo>
                  <a:lnTo>
                    <a:pt x="248067" y="154838"/>
                  </a:lnTo>
                  <a:cubicBezTo>
                    <a:pt x="229535" y="68356"/>
                    <a:pt x="153294" y="6421"/>
                    <a:pt x="64861" y="6096"/>
                  </a:cubicBezTo>
                  <a:lnTo>
                    <a:pt x="6096" y="6096"/>
                  </a:lnTo>
                  <a:lnTo>
                    <a:pt x="243352" y="1119632"/>
                  </a:lnTo>
                  <a:cubicBezTo>
                    <a:pt x="261803" y="1206114"/>
                    <a:pt x="338125" y="1267887"/>
                    <a:pt x="426557" y="126796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A2B7CBF9-EFFC-DF72-BE2F-D9E2E212D2C6}"/>
                </a:ext>
              </a:extLst>
            </p:cNvPr>
            <p:cNvSpPr/>
            <p:nvPr/>
          </p:nvSpPr>
          <p:spPr>
            <a:xfrm>
              <a:off x="5986922" y="2794284"/>
              <a:ext cx="487680" cy="1267968"/>
            </a:xfrm>
            <a:custGeom>
              <a:avLst/>
              <a:gdLst>
                <a:gd name="connsiteX0" fmla="*/ 243271 w 487680"/>
                <a:gd name="connsiteY0" fmla="*/ 154595 h 1267968"/>
                <a:gd name="connsiteX1" fmla="*/ 6096 w 487680"/>
                <a:gd name="connsiteY1" fmla="*/ 1268131 h 1267968"/>
                <a:gd name="connsiteX2" fmla="*/ 216367 w 487680"/>
                <a:gd name="connsiteY2" fmla="*/ 1268131 h 1267968"/>
                <a:gd name="connsiteX3" fmla="*/ 485323 w 487680"/>
                <a:gd name="connsiteY3" fmla="*/ 6096 h 1267968"/>
                <a:gd name="connsiteX4" fmla="*/ 426557 w 487680"/>
                <a:gd name="connsiteY4" fmla="*/ 6096 h 1267968"/>
                <a:gd name="connsiteX5" fmla="*/ 243271 w 487680"/>
                <a:gd name="connsiteY5" fmla="*/ 155001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680" h="1267968">
                  <a:moveTo>
                    <a:pt x="243271" y="154595"/>
                  </a:moveTo>
                  <a:lnTo>
                    <a:pt x="6096" y="1268131"/>
                  </a:lnTo>
                  <a:lnTo>
                    <a:pt x="216367" y="1268131"/>
                  </a:lnTo>
                  <a:lnTo>
                    <a:pt x="485323" y="6096"/>
                  </a:lnTo>
                  <a:lnTo>
                    <a:pt x="426557" y="6096"/>
                  </a:lnTo>
                  <a:cubicBezTo>
                    <a:pt x="338043" y="6421"/>
                    <a:pt x="261722" y="68438"/>
                    <a:pt x="243271" y="1550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69B71D1B-8955-787B-72CF-DDBF35252EB2}"/>
                </a:ext>
              </a:extLst>
            </p:cNvPr>
            <p:cNvSpPr/>
            <p:nvPr/>
          </p:nvSpPr>
          <p:spPr>
            <a:xfrm>
              <a:off x="6466149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BAE6706E-8E62-578E-CDE8-A6218D0D9D39}"/>
                </a:ext>
              </a:extLst>
            </p:cNvPr>
            <p:cNvSpPr/>
            <p:nvPr/>
          </p:nvSpPr>
          <p:spPr>
            <a:xfrm>
              <a:off x="9815617" y="2776728"/>
              <a:ext cx="950976" cy="1300480"/>
            </a:xfrm>
            <a:custGeom>
              <a:avLst/>
              <a:gdLst>
                <a:gd name="connsiteX0" fmla="*/ 889935 w 950976"/>
                <a:gd name="connsiteY0" fmla="*/ 286350 h 1300480"/>
                <a:gd name="connsiteX1" fmla="*/ 285618 w 950976"/>
                <a:gd name="connsiteY1" fmla="*/ 417779 h 1300480"/>
                <a:gd name="connsiteX2" fmla="*/ 417047 w 950976"/>
                <a:gd name="connsiteY2" fmla="*/ 1022096 h 1300480"/>
                <a:gd name="connsiteX3" fmla="*/ 653410 w 950976"/>
                <a:gd name="connsiteY3" fmla="*/ 1091509 h 1300480"/>
                <a:gd name="connsiteX4" fmla="*/ 927242 w 950976"/>
                <a:gd name="connsiteY4" fmla="*/ 997712 h 1300480"/>
                <a:gd name="connsiteX5" fmla="*/ 927242 w 950976"/>
                <a:gd name="connsiteY5" fmla="*/ 1240170 h 1300480"/>
                <a:gd name="connsiteX6" fmla="*/ 653736 w 950976"/>
                <a:gd name="connsiteY6" fmla="*/ 1301862 h 1300480"/>
                <a:gd name="connsiteX7" fmla="*/ 6096 w 950976"/>
                <a:gd name="connsiteY7" fmla="*/ 653735 h 1300480"/>
                <a:gd name="connsiteX8" fmla="*/ 654304 w 950976"/>
                <a:gd name="connsiteY8" fmla="*/ 6096 h 1300480"/>
                <a:gd name="connsiteX9" fmla="*/ 948050 w 950976"/>
                <a:gd name="connsiteY9" fmla="*/ 76647 h 1300480"/>
                <a:gd name="connsiteX10" fmla="*/ 889935 w 950976"/>
                <a:gd name="connsiteY10" fmla="*/ 28635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0976" h="1300480">
                  <a:moveTo>
                    <a:pt x="889935" y="286350"/>
                  </a:moveTo>
                  <a:cubicBezTo>
                    <a:pt x="686735" y="155814"/>
                    <a:pt x="416235" y="214661"/>
                    <a:pt x="285618" y="417779"/>
                  </a:cubicBezTo>
                  <a:cubicBezTo>
                    <a:pt x="155082" y="620979"/>
                    <a:pt x="213929" y="891479"/>
                    <a:pt x="417047" y="1022096"/>
                  </a:cubicBezTo>
                  <a:cubicBezTo>
                    <a:pt x="487599" y="1067369"/>
                    <a:pt x="569610" y="1091509"/>
                    <a:pt x="653410" y="1091509"/>
                  </a:cubicBezTo>
                  <a:cubicBezTo>
                    <a:pt x="752571" y="1091753"/>
                    <a:pt x="849051" y="1058753"/>
                    <a:pt x="927242" y="997712"/>
                  </a:cubicBezTo>
                  <a:lnTo>
                    <a:pt x="927242" y="1240170"/>
                  </a:lnTo>
                  <a:cubicBezTo>
                    <a:pt x="841817" y="1280892"/>
                    <a:pt x="748345" y="1302024"/>
                    <a:pt x="653736" y="1301862"/>
                  </a:cubicBezTo>
                  <a:cubicBezTo>
                    <a:pt x="295941" y="1301699"/>
                    <a:pt x="5933" y="1011530"/>
                    <a:pt x="6096" y="653735"/>
                  </a:cubicBezTo>
                  <a:cubicBezTo>
                    <a:pt x="6259" y="295941"/>
                    <a:pt x="296428" y="5934"/>
                    <a:pt x="654304" y="6096"/>
                  </a:cubicBezTo>
                  <a:cubicBezTo>
                    <a:pt x="756391" y="6096"/>
                    <a:pt x="857097" y="30318"/>
                    <a:pt x="948050" y="76647"/>
                  </a:cubicBezTo>
                  <a:lnTo>
                    <a:pt x="889935" y="2863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7709BE0B-B882-892E-F56F-47108338FA69}"/>
                </a:ext>
              </a:extLst>
            </p:cNvPr>
            <p:cNvSpPr/>
            <p:nvPr/>
          </p:nvSpPr>
          <p:spPr>
            <a:xfrm>
              <a:off x="6886773" y="2794041"/>
              <a:ext cx="1276096" cy="1267968"/>
            </a:xfrm>
            <a:custGeom>
              <a:avLst/>
              <a:gdLst>
                <a:gd name="connsiteX0" fmla="*/ 1060135 w 1276096"/>
                <a:gd name="connsiteY0" fmla="*/ 1267968 h 1267968"/>
                <a:gd name="connsiteX1" fmla="*/ 1273007 w 1276096"/>
                <a:gd name="connsiteY1" fmla="*/ 1267968 h 1267968"/>
                <a:gd name="connsiteX2" fmla="*/ 900501 w 1276096"/>
                <a:gd name="connsiteY2" fmla="*/ 149962 h 1267968"/>
                <a:gd name="connsiteX3" fmla="*/ 700959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8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1 w 1276096"/>
                <a:gd name="connsiteY12" fmla="*/ 6096 h 1267968"/>
                <a:gd name="connsiteX13" fmla="*/ 1060135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135" y="1267968"/>
                  </a:moveTo>
                  <a:lnTo>
                    <a:pt x="1273007" y="1267968"/>
                  </a:lnTo>
                  <a:lnTo>
                    <a:pt x="900501" y="149962"/>
                  </a:lnTo>
                  <a:cubicBezTo>
                    <a:pt x="871891" y="64049"/>
                    <a:pt x="791505" y="6096"/>
                    <a:pt x="700959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8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1" y="6096"/>
                  </a:lnTo>
                  <a:lnTo>
                    <a:pt x="1060135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8285D061-9C6A-3735-A11A-FD93CF05A022}"/>
                </a:ext>
              </a:extLst>
            </p:cNvPr>
            <p:cNvSpPr/>
            <p:nvPr/>
          </p:nvSpPr>
          <p:spPr>
            <a:xfrm>
              <a:off x="10918749" y="2794041"/>
              <a:ext cx="1276096" cy="1267968"/>
            </a:xfrm>
            <a:custGeom>
              <a:avLst/>
              <a:gdLst>
                <a:gd name="connsiteX0" fmla="*/ 1060380 w 1276096"/>
                <a:gd name="connsiteY0" fmla="*/ 1267968 h 1267968"/>
                <a:gd name="connsiteX1" fmla="*/ 1273251 w 1276096"/>
                <a:gd name="connsiteY1" fmla="*/ 1267968 h 1267968"/>
                <a:gd name="connsiteX2" fmla="*/ 900420 w 1276096"/>
                <a:gd name="connsiteY2" fmla="*/ 149962 h 1267968"/>
                <a:gd name="connsiteX3" fmla="*/ 700877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9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2 w 1276096"/>
                <a:gd name="connsiteY12" fmla="*/ 6096 h 1267968"/>
                <a:gd name="connsiteX13" fmla="*/ 1060380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380" y="1267968"/>
                  </a:moveTo>
                  <a:lnTo>
                    <a:pt x="1273251" y="1267968"/>
                  </a:lnTo>
                  <a:lnTo>
                    <a:pt x="900420" y="149962"/>
                  </a:lnTo>
                  <a:cubicBezTo>
                    <a:pt x="871809" y="64049"/>
                    <a:pt x="791423" y="6096"/>
                    <a:pt x="700877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9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2" y="6096"/>
                  </a:lnTo>
                  <a:lnTo>
                    <a:pt x="1060380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60548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0" grpId="1"/>
      <p:bldP spid="1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1" grpId="1"/>
      <p:bldP spid="14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2" grpId="1"/>
      <p:bldP spid="14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3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0.01666 -0.00046 L 3.75E-6 1.85185E-6 " pathEditMode="relative" rAng="0" ptsTypes="AA">
                      <p:cBhvr>
                        <p:cTn dur="500" fill="hold"/>
                        <p:tgtEl>
                          <p:spTgt spid="14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833" y="23"/>
                    </p:animMotion>
                  </p:childTnLst>
                </p:cTn>
              </p:par>
            </p:tnLst>
          </p:tmpl>
        </p:tmplLst>
      </p:bldP>
      <p:bldP spid="14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4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14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14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5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-3.75E-6 -0.03472 L -3.75E-6 1.85185E-6 " pathEditMode="relative" rAng="0" ptsTypes="AA">
                      <p:cBhvr>
                        <p:cTn dur="500" fill="hold"/>
                        <p:tgtEl>
                          <p:spTgt spid="14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  <p:bldP spid="14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6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14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147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7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0.01666 -0.00046 L 3.75E-6 1.85185E-6 " pathEditMode="relative" rAng="0" ptsTypes="AA">
                      <p:cBhvr>
                        <p:cTn dur="500" fill="hold"/>
                        <p:tgtEl>
                          <p:spTgt spid="14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833" y="23"/>
                    </p:animMotion>
                  </p:childTnLst>
                </p:cTn>
              </p:par>
            </p:tnLst>
          </p:tmpl>
        </p:tmplLst>
      </p:bldP>
      <p:bldP spid="14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8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-3.75E-6 -0.03472 L -3.75E-6 1.85185E-6 " pathEditMode="relative" rAng="0" ptsTypes="AA">
                      <p:cBhvr>
                        <p:cTn dur="500" fill="hold"/>
                        <p:tgtEl>
                          <p:spTgt spid="14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  <p:bldP spid="14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9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14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15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0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15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elo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1F5A75-FF40-DC52-BFE6-562E9E1207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8019" y="6444838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EF51D91D-E532-414E-8BE0-BA80ED49D994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058323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8">
            <a:extLst>
              <a:ext uri="{FF2B5EF4-FFF2-40B4-BE49-F238E27FC236}">
                <a16:creationId xmlns:a16="http://schemas.microsoft.com/office/drawing/2014/main" id="{67849DDA-AD58-9896-06CD-87426F2AA1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821" t="60527" r="14745" b="14633"/>
          <a:stretch>
            <a:fillRect/>
          </a:stretch>
        </p:blipFill>
        <p:spPr>
          <a:xfrm rot="16200000" flipV="1">
            <a:off x="8935333" y="1140689"/>
            <a:ext cx="4883659" cy="1629676"/>
          </a:xfrm>
          <a:prstGeom prst="rect">
            <a:avLst/>
          </a:prstGeom>
        </p:spPr>
      </p:pic>
      <p:cxnSp>
        <p:nvCxnSpPr>
          <p:cNvPr id="13" name="Conexão reta 12">
            <a:extLst>
              <a:ext uri="{FF2B5EF4-FFF2-40B4-BE49-F238E27FC236}">
                <a16:creationId xmlns:a16="http://schemas.microsoft.com/office/drawing/2014/main" id="{F92AA3B1-AAF9-827F-85C9-7E1364B99B5F}"/>
              </a:ext>
            </a:extLst>
          </p:cNvPr>
          <p:cNvCxnSpPr/>
          <p:nvPr userDrawn="1"/>
        </p:nvCxnSpPr>
        <p:spPr>
          <a:xfrm>
            <a:off x="1045563" y="3566416"/>
            <a:ext cx="442451" cy="0"/>
          </a:xfrm>
          <a:prstGeom prst="line">
            <a:avLst/>
          </a:prstGeom>
          <a:noFill/>
          <a:ln w="12700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1C85ED25-AB5D-8C87-1C3E-ADF300E3E374}"/>
              </a:ext>
            </a:extLst>
          </p:cNvPr>
          <p:cNvCxnSpPr/>
          <p:nvPr userDrawn="1"/>
        </p:nvCxnSpPr>
        <p:spPr>
          <a:xfrm>
            <a:off x="2281084" y="3566416"/>
            <a:ext cx="442451" cy="0"/>
          </a:xfrm>
          <a:prstGeom prst="line">
            <a:avLst/>
          </a:prstGeom>
          <a:noFill/>
          <a:ln w="1270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Conexão reta 14">
            <a:extLst>
              <a:ext uri="{FF2B5EF4-FFF2-40B4-BE49-F238E27FC236}">
                <a16:creationId xmlns:a16="http://schemas.microsoft.com/office/drawing/2014/main" id="{F3FC419F-1B47-83A0-FFE9-F79A0F19C38F}"/>
              </a:ext>
            </a:extLst>
          </p:cNvPr>
          <p:cNvCxnSpPr/>
          <p:nvPr userDrawn="1"/>
        </p:nvCxnSpPr>
        <p:spPr>
          <a:xfrm>
            <a:off x="7836309" y="3566416"/>
            <a:ext cx="442451" cy="0"/>
          </a:xfrm>
          <a:prstGeom prst="line">
            <a:avLst/>
          </a:prstGeom>
          <a:noFill/>
          <a:ln w="12700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Conexão reta 15">
            <a:extLst>
              <a:ext uri="{FF2B5EF4-FFF2-40B4-BE49-F238E27FC236}">
                <a16:creationId xmlns:a16="http://schemas.microsoft.com/office/drawing/2014/main" id="{EB0A1D31-8B59-3619-1168-5EA02E7239D6}"/>
              </a:ext>
            </a:extLst>
          </p:cNvPr>
          <p:cNvCxnSpPr/>
          <p:nvPr userDrawn="1"/>
        </p:nvCxnSpPr>
        <p:spPr>
          <a:xfrm>
            <a:off x="9134167" y="3566416"/>
            <a:ext cx="442451" cy="0"/>
          </a:xfrm>
          <a:prstGeom prst="line">
            <a:avLst/>
          </a:prstGeom>
          <a:noFill/>
          <a:ln w="1270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Conexão reta 16">
            <a:extLst>
              <a:ext uri="{FF2B5EF4-FFF2-40B4-BE49-F238E27FC236}">
                <a16:creationId xmlns:a16="http://schemas.microsoft.com/office/drawing/2014/main" id="{A21EE2B4-D250-8182-7A00-59BD0BEE4238}"/>
              </a:ext>
            </a:extLst>
          </p:cNvPr>
          <p:cNvCxnSpPr/>
          <p:nvPr userDrawn="1"/>
        </p:nvCxnSpPr>
        <p:spPr>
          <a:xfrm>
            <a:off x="9812593" y="3566416"/>
            <a:ext cx="442451" cy="0"/>
          </a:xfrm>
          <a:prstGeom prst="line">
            <a:avLst/>
          </a:prstGeom>
          <a:noFill/>
          <a:ln w="12700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Conexão reta 17">
            <a:extLst>
              <a:ext uri="{FF2B5EF4-FFF2-40B4-BE49-F238E27FC236}">
                <a16:creationId xmlns:a16="http://schemas.microsoft.com/office/drawing/2014/main" id="{80F76D17-1E7E-760C-7971-52F045AC083E}"/>
              </a:ext>
            </a:extLst>
          </p:cNvPr>
          <p:cNvCxnSpPr/>
          <p:nvPr userDrawn="1"/>
        </p:nvCxnSpPr>
        <p:spPr>
          <a:xfrm>
            <a:off x="11110451" y="3566416"/>
            <a:ext cx="442451" cy="0"/>
          </a:xfrm>
          <a:prstGeom prst="line">
            <a:avLst/>
          </a:prstGeom>
          <a:noFill/>
          <a:ln w="1270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Marcador de Posição do Texto 10">
            <a:extLst>
              <a:ext uri="{FF2B5EF4-FFF2-40B4-BE49-F238E27FC236}">
                <a16:creationId xmlns:a16="http://schemas.microsoft.com/office/drawing/2014/main" id="{B61BBDF4-4A17-491B-0AB4-C748CD4661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5139" y="2728734"/>
            <a:ext cx="1651821" cy="1651819"/>
          </a:xfrm>
          <a:prstGeom prst="ellipse">
            <a:avLst/>
          </a:prstGeom>
          <a:solidFill>
            <a:srgbClr val="132153"/>
          </a:solidFill>
        </p:spPr>
        <p:txBody>
          <a:bodyPr lIns="0" tIns="0" rIns="0" bIns="0" anchor="ctr">
            <a:normAutofit/>
          </a:bodyPr>
          <a:lstStyle>
            <a:lvl1pPr algn="ctr">
              <a:defRPr sz="1200">
                <a:solidFill>
                  <a:srgbClr val="00FF94"/>
                </a:solidFill>
              </a:defRPr>
            </a:lvl1pPr>
          </a:lstStyle>
          <a:p>
            <a:pPr lvl="0"/>
            <a:r>
              <a:rPr lang="pt-PT" dirty="0"/>
              <a:t>Insertar texto</a:t>
            </a:r>
          </a:p>
        </p:txBody>
      </p:sp>
      <p:sp>
        <p:nvSpPr>
          <p:cNvPr id="20" name="Marcador de Posição do Texto 10">
            <a:extLst>
              <a:ext uri="{FF2B5EF4-FFF2-40B4-BE49-F238E27FC236}">
                <a16:creationId xmlns:a16="http://schemas.microsoft.com/office/drawing/2014/main" id="{9561AC9E-8861-AB9F-3A6F-E08FCC8135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6324" y="1262712"/>
            <a:ext cx="1149452" cy="114945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pt-PT" dirty="0"/>
              <a:t>Insertar texto</a:t>
            </a:r>
          </a:p>
        </p:txBody>
      </p:sp>
      <p:sp>
        <p:nvSpPr>
          <p:cNvPr id="21" name="Marcador de Posição do Texto 10">
            <a:extLst>
              <a:ext uri="{FF2B5EF4-FFF2-40B4-BE49-F238E27FC236}">
                <a16:creationId xmlns:a16="http://schemas.microsoft.com/office/drawing/2014/main" id="{8650875C-85A2-590D-42B7-8E15C31B0A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46324" y="4829010"/>
            <a:ext cx="1149452" cy="114945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pt-PT" dirty="0"/>
              <a:t>Insertar texto</a:t>
            </a:r>
          </a:p>
        </p:txBody>
      </p:sp>
      <p:sp>
        <p:nvSpPr>
          <p:cNvPr id="22" name="Marcador de Posição do Texto 10">
            <a:extLst>
              <a:ext uri="{FF2B5EF4-FFF2-40B4-BE49-F238E27FC236}">
                <a16:creationId xmlns:a16="http://schemas.microsoft.com/office/drawing/2014/main" id="{410BC8DF-7D86-C9FA-B2AA-D0B3EC1E15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10174" y="2991594"/>
            <a:ext cx="1149452" cy="114945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pt-PT" dirty="0"/>
              <a:t>Insertar texto</a:t>
            </a:r>
          </a:p>
        </p:txBody>
      </p:sp>
      <p:sp>
        <p:nvSpPr>
          <p:cNvPr id="23" name="Marcador de Posição do Texto 10">
            <a:extLst>
              <a:ext uri="{FF2B5EF4-FFF2-40B4-BE49-F238E27FC236}">
                <a16:creationId xmlns:a16="http://schemas.microsoft.com/office/drawing/2014/main" id="{5D11CFC1-B1B6-8A04-0C31-C9E84A4EC0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59510" y="2991594"/>
            <a:ext cx="1149452" cy="114945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pt-PT" dirty="0"/>
              <a:t>Insertar texto</a:t>
            </a:r>
          </a:p>
        </p:txBody>
      </p:sp>
      <p:sp>
        <p:nvSpPr>
          <p:cNvPr id="24" name="Marcador de Posição do Texto 10">
            <a:extLst>
              <a:ext uri="{FF2B5EF4-FFF2-40B4-BE49-F238E27FC236}">
                <a16:creationId xmlns:a16="http://schemas.microsoft.com/office/drawing/2014/main" id="{F8E7F60C-8D53-12AE-6F96-7EB1BEA65D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884" y="3214588"/>
            <a:ext cx="907604" cy="703656"/>
          </a:xfrm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pt-PT" dirty="0"/>
              <a:t>Insertar texto</a:t>
            </a:r>
          </a:p>
        </p:txBody>
      </p:sp>
      <p:sp>
        <p:nvSpPr>
          <p:cNvPr id="25" name="Marcador de Posição do Texto 10">
            <a:extLst>
              <a:ext uri="{FF2B5EF4-FFF2-40B4-BE49-F238E27FC236}">
                <a16:creationId xmlns:a16="http://schemas.microsoft.com/office/drawing/2014/main" id="{2B4BD4D4-0D6B-6186-9DA3-B82AD7F760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52662" y="3214588"/>
            <a:ext cx="907604" cy="703656"/>
          </a:xfrm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pt-PT" dirty="0"/>
              <a:t>Insertar texto</a:t>
            </a:r>
          </a:p>
        </p:txBody>
      </p:sp>
      <p:sp>
        <p:nvSpPr>
          <p:cNvPr id="26" name="Marcador de Posição do Texto 10">
            <a:extLst>
              <a:ext uri="{FF2B5EF4-FFF2-40B4-BE49-F238E27FC236}">
                <a16:creationId xmlns:a16="http://schemas.microsoft.com/office/drawing/2014/main" id="{BBB7A614-A467-8D32-6C34-2F7F009D2C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28946" y="3214588"/>
            <a:ext cx="907604" cy="703656"/>
          </a:xfrm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pt-PT" dirty="0"/>
              <a:t>Insertar texto</a:t>
            </a:r>
          </a:p>
        </p:txBody>
      </p:sp>
      <p:sp>
        <p:nvSpPr>
          <p:cNvPr id="27" name="Título 6">
            <a:extLst>
              <a:ext uri="{FF2B5EF4-FFF2-40B4-BE49-F238E27FC236}">
                <a16:creationId xmlns:a16="http://schemas.microsoft.com/office/drawing/2014/main" id="{2E8A3F0F-80C2-3716-56C5-7A24B7D3F5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5" y="393484"/>
            <a:ext cx="5582816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28" name="Marcador de Posição do Texto 8">
            <a:extLst>
              <a:ext uri="{FF2B5EF4-FFF2-40B4-BE49-F238E27FC236}">
                <a16:creationId xmlns:a16="http://schemas.microsoft.com/office/drawing/2014/main" id="{BFAF7639-5B4D-7488-BF26-6EFEB6D687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5" y="999293"/>
            <a:ext cx="3924202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2" name="Marcador de Posição do Texto 34">
            <a:extLst>
              <a:ext uri="{FF2B5EF4-FFF2-40B4-BE49-F238E27FC236}">
                <a16:creationId xmlns:a16="http://schemas.microsoft.com/office/drawing/2014/main" id="{F6CC953B-A862-8AE1-23A4-82476F61CC1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774585" y="1022860"/>
            <a:ext cx="1960900" cy="422172"/>
          </a:xfrm>
        </p:spPr>
        <p:txBody>
          <a:bodyPr anchor="ctr">
            <a:noAutofit/>
          </a:bodyPr>
          <a:lstStyle>
            <a:lvl1pPr algn="l">
              <a:defRPr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3" name="Marcador de Posição do Texto 10">
            <a:extLst>
              <a:ext uri="{FF2B5EF4-FFF2-40B4-BE49-F238E27FC236}">
                <a16:creationId xmlns:a16="http://schemas.microsoft.com/office/drawing/2014/main" id="{88745D47-363F-2115-82B9-6CBAF1ECB9E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774585" y="1445032"/>
            <a:ext cx="2270258" cy="422173"/>
          </a:xfrm>
        </p:spPr>
        <p:txBody>
          <a:bodyPr>
            <a:noAutofit/>
          </a:bodyPr>
          <a:lstStyle>
            <a:lvl1pPr algn="l">
              <a:spcBef>
                <a:spcPts val="600"/>
              </a:spcBef>
              <a:defRPr sz="10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4" name="Marcador de Posição do Texto 34">
            <a:extLst>
              <a:ext uri="{FF2B5EF4-FFF2-40B4-BE49-F238E27FC236}">
                <a16:creationId xmlns:a16="http://schemas.microsoft.com/office/drawing/2014/main" id="{507D8A6D-0F29-0AC7-A963-3198234DAE0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476147" y="4058986"/>
            <a:ext cx="1960900" cy="422172"/>
          </a:xfrm>
        </p:spPr>
        <p:txBody>
          <a:bodyPr anchor="ctr">
            <a:noAutofit/>
          </a:bodyPr>
          <a:lstStyle>
            <a:lvl1pPr algn="l">
              <a:defRPr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5" name="Marcador de Posição do Texto 10">
            <a:extLst>
              <a:ext uri="{FF2B5EF4-FFF2-40B4-BE49-F238E27FC236}">
                <a16:creationId xmlns:a16="http://schemas.microsoft.com/office/drawing/2014/main" id="{DC03E376-1522-A7B9-2863-17A00F35505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76147" y="4481158"/>
            <a:ext cx="2270258" cy="422173"/>
          </a:xfrm>
        </p:spPr>
        <p:txBody>
          <a:bodyPr>
            <a:noAutofit/>
          </a:bodyPr>
          <a:lstStyle>
            <a:lvl1pPr algn="l">
              <a:spcBef>
                <a:spcPts val="600"/>
              </a:spcBef>
              <a:defRPr sz="10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6" name="Marcador de Posição do Texto 34">
            <a:extLst>
              <a:ext uri="{FF2B5EF4-FFF2-40B4-BE49-F238E27FC236}">
                <a16:creationId xmlns:a16="http://schemas.microsoft.com/office/drawing/2014/main" id="{447A5758-32F4-38A0-3FAF-B61F6D40C80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982404" y="5368066"/>
            <a:ext cx="1960900" cy="422172"/>
          </a:xfrm>
        </p:spPr>
        <p:txBody>
          <a:bodyPr anchor="ctr">
            <a:noAutofit/>
          </a:bodyPr>
          <a:lstStyle>
            <a:lvl1pPr algn="l">
              <a:defRPr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7" name="Marcador de Posição do Texto 10">
            <a:extLst>
              <a:ext uri="{FF2B5EF4-FFF2-40B4-BE49-F238E27FC236}">
                <a16:creationId xmlns:a16="http://schemas.microsoft.com/office/drawing/2014/main" id="{25456643-1B25-546A-DEB5-9C46975362B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982404" y="5790238"/>
            <a:ext cx="2270258" cy="422173"/>
          </a:xfrm>
        </p:spPr>
        <p:txBody>
          <a:bodyPr>
            <a:noAutofit/>
          </a:bodyPr>
          <a:lstStyle>
            <a:lvl1pPr algn="l">
              <a:spcBef>
                <a:spcPts val="600"/>
              </a:spcBef>
              <a:defRPr sz="10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sp>
        <p:nvSpPr>
          <p:cNvPr id="8" name="Marcador de Posição do Texto 34">
            <a:extLst>
              <a:ext uri="{FF2B5EF4-FFF2-40B4-BE49-F238E27FC236}">
                <a16:creationId xmlns:a16="http://schemas.microsoft.com/office/drawing/2014/main" id="{5EAD6B55-C5B2-FDCA-FD01-743BDB65254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632705" y="4496277"/>
            <a:ext cx="1960900" cy="422172"/>
          </a:xfrm>
        </p:spPr>
        <p:txBody>
          <a:bodyPr anchor="ctr">
            <a:noAutofit/>
          </a:bodyPr>
          <a:lstStyle>
            <a:lvl1pPr algn="l">
              <a:defRPr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9" name="Marcador de Posição do Texto 10">
            <a:extLst>
              <a:ext uri="{FF2B5EF4-FFF2-40B4-BE49-F238E27FC236}">
                <a16:creationId xmlns:a16="http://schemas.microsoft.com/office/drawing/2014/main" id="{642B2F4F-4A27-6EE8-7884-2E9B7F5850D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632705" y="4918449"/>
            <a:ext cx="2270258" cy="422173"/>
          </a:xfrm>
        </p:spPr>
        <p:txBody>
          <a:bodyPr>
            <a:noAutofit/>
          </a:bodyPr>
          <a:lstStyle>
            <a:lvl1pPr algn="l">
              <a:spcBef>
                <a:spcPts val="600"/>
              </a:spcBef>
              <a:defRPr sz="1000"/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</a:t>
            </a:r>
            <a:endParaRPr lang="pt-PT" dirty="0"/>
          </a:p>
        </p:txBody>
      </p:sp>
      <p:pic>
        <p:nvPicPr>
          <p:cNvPr id="30" name="Imagem 79">
            <a:extLst>
              <a:ext uri="{FF2B5EF4-FFF2-40B4-BE49-F238E27FC236}">
                <a16:creationId xmlns:a16="http://schemas.microsoft.com/office/drawing/2014/main" id="{445F3F34-D083-767E-1D56-0F1F2196E9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4054" t="7412" r="59459" b="56516"/>
          <a:stretch>
            <a:fillRect/>
          </a:stretch>
        </p:blipFill>
        <p:spPr>
          <a:xfrm rot="5400000">
            <a:off x="505194" y="3554459"/>
            <a:ext cx="2798347" cy="380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3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9" dur="10" fill="hold"/>
                                        <p:tgtEl>
                                          <p:spTgt spid="2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6" dur="10" fill="hold"/>
                                        <p:tgtEl>
                                          <p:spTgt spid="2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decel="10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3" dur="10" fill="hold"/>
                                        <p:tgtEl>
                                          <p:spTgt spid="1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decel="10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0" dur="10" fill="hold"/>
                                        <p:tgtEl>
                                          <p:spTgt spid="2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decel="10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2" dur="750" fill="hold"/>
                                        <p:tgtEl>
                                          <p:spTgt spid="2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7" dur="10" fill="hold"/>
                                        <p:tgtEl>
                                          <p:spTgt spid="2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decel="10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9" dur="750" fill="hold"/>
                                        <p:tgtEl>
                                          <p:spTgt spid="2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1" animBg="1">
        <p:tmplLst>
          <p:tmpl>
            <p:tnLst>
              <p:par>
                <p:cTn presetID="6" presetClass="emph" presetSubtype="0" fill="hold" nodeType="withEffect">
                  <p:stCondLst>
                    <p:cond delay="250"/>
                  </p:stCondLst>
                  <p:childTnLst>
                    <p:animScale>
                      <p:cBhvr>
                        <p:cTn dur="10" fill="hold"/>
                        <p:tgtEl>
                          <p:spTgt spid="19"/>
                        </p:tgtEl>
                      </p:cBhvr>
                      <p:by x="125000" y="125000"/>
                    </p:animScale>
                  </p:childTnLst>
                </p:cTn>
              </p:par>
            </p:tnLst>
          </p:tmpl>
        </p:tmplLst>
      </p:bldP>
      <p:bldP spid="19" grpId="2" animBg="1">
        <p:tmplLst>
          <p:tmpl>
            <p:tnLst>
              <p:par>
                <p:cTn presetID="6" presetClass="emph" presetSubtype="0" decel="100000" fill="hold" nodeType="withEffect">
                  <p:stCondLst>
                    <p:cond delay="250"/>
                  </p:stCondLst>
                  <p:childTnLst>
                    <p:animScale>
                      <p:cBhvr>
                        <p:cTn dur="750" fill="hold"/>
                        <p:tgtEl>
                          <p:spTgt spid="19"/>
                        </p:tgtEl>
                      </p:cBhvr>
                      <p:by x="80000" y="80000"/>
                    </p:animScale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1" animBg="1">
        <p:tmplLst>
          <p:tmpl>
            <p:tnLst>
              <p:par>
                <p:cTn presetID="6" presetClass="emph" presetSubtype="0" fill="hold" nodeType="withEffect">
                  <p:stCondLst>
                    <p:cond delay="250"/>
                  </p:stCondLst>
                  <p:childTnLst>
                    <p:animScale>
                      <p:cBhvr>
                        <p:cTn dur="10" fill="hold"/>
                        <p:tgtEl>
                          <p:spTgt spid="20"/>
                        </p:tgtEl>
                      </p:cBhvr>
                      <p:by x="125000" y="125000"/>
                    </p:animScale>
                  </p:childTnLst>
                </p:cTn>
              </p:par>
            </p:tnLst>
          </p:tmpl>
        </p:tmplLst>
      </p:bldP>
      <p:bldP spid="20" grpId="2" animBg="1">
        <p:tmplLst>
          <p:tmpl>
            <p:tnLst>
              <p:par>
                <p:cTn presetID="6" presetClass="emph" presetSubtype="0" decel="100000" fill="hold" nodeType="withEffect">
                  <p:stCondLst>
                    <p:cond delay="250"/>
                  </p:stCondLst>
                  <p:childTnLst>
                    <p:animScale>
                      <p:cBhvr>
                        <p:cTn dur="750" fill="hold"/>
                        <p:tgtEl>
                          <p:spTgt spid="20"/>
                        </p:tgtEl>
                      </p:cBhvr>
                      <p:by x="80000" y="80000"/>
                    </p:animScale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1" animBg="1">
        <p:tmplLst>
          <p:tmpl>
            <p:tnLst>
              <p:par>
                <p:cTn presetID="6" presetClass="emph" presetSubtype="0" fill="hold" nodeType="withEffect">
                  <p:stCondLst>
                    <p:cond delay="250"/>
                  </p:stCondLst>
                  <p:childTnLst>
                    <p:animScale>
                      <p:cBhvr>
                        <p:cTn dur="10" fill="hold"/>
                        <p:tgtEl>
                          <p:spTgt spid="21"/>
                        </p:tgtEl>
                      </p:cBhvr>
                      <p:by x="125000" y="125000"/>
                    </p:animScale>
                  </p:childTnLst>
                </p:cTn>
              </p:par>
            </p:tnLst>
          </p:tmpl>
        </p:tmplLst>
      </p:bldP>
      <p:bldP spid="21" grpId="2" animBg="1">
        <p:tmplLst>
          <p:tmpl>
            <p:tnLst>
              <p:par>
                <p:cTn presetID="6" presetClass="emph" presetSubtype="0" decel="100000" fill="hold" nodeType="withEffect">
                  <p:stCondLst>
                    <p:cond delay="250"/>
                  </p:stCondLst>
                  <p:childTnLst>
                    <p:animScale>
                      <p:cBhvr>
                        <p:cTn dur="750" fill="hold"/>
                        <p:tgtEl>
                          <p:spTgt spid="21"/>
                        </p:tgtEl>
                      </p:cBhvr>
                      <p:by x="80000" y="80000"/>
                    </p:animScale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1" animBg="1">
        <p:tmplLst>
          <p:tmpl>
            <p:tnLst>
              <p:par>
                <p:cTn presetID="6" presetClass="emph" presetSubtype="0" fill="hold" nodeType="withEffect">
                  <p:stCondLst>
                    <p:cond delay="250"/>
                  </p:stCondLst>
                  <p:childTnLst>
                    <p:animScale>
                      <p:cBhvr>
                        <p:cTn dur="10" fill="hold"/>
                        <p:tgtEl>
                          <p:spTgt spid="22"/>
                        </p:tgtEl>
                      </p:cBhvr>
                      <p:by x="125000" y="125000"/>
                    </p:animScale>
                  </p:childTnLst>
                </p:cTn>
              </p:par>
            </p:tnLst>
          </p:tmpl>
        </p:tmplLst>
      </p:bldP>
      <p:bldP spid="22" grpId="2" animBg="1">
        <p:tmplLst>
          <p:tmpl>
            <p:tnLst>
              <p:par>
                <p:cTn presetID="6" presetClass="emph" presetSubtype="0" decel="100000" fill="hold" nodeType="withEffect">
                  <p:stCondLst>
                    <p:cond delay="250"/>
                  </p:stCondLst>
                  <p:childTnLst>
                    <p:animScale>
                      <p:cBhvr>
                        <p:cTn dur="750" fill="hold"/>
                        <p:tgtEl>
                          <p:spTgt spid="22"/>
                        </p:tgtEl>
                      </p:cBhvr>
                      <p:by x="80000" y="80000"/>
                    </p:animScale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 animBg="1">
        <p:tmplLst>
          <p:tmpl>
            <p:tnLst>
              <p:par>
                <p:cTn presetID="6" presetClass="emph" presetSubtype="0" fill="hold" nodeType="withEffect">
                  <p:stCondLst>
                    <p:cond delay="250"/>
                  </p:stCondLst>
                  <p:childTnLst>
                    <p:animScale>
                      <p:cBhvr>
                        <p:cTn dur="10" fill="hold"/>
                        <p:tgtEl>
                          <p:spTgt spid="23"/>
                        </p:tgtEl>
                      </p:cBhvr>
                      <p:by x="125000" y="125000"/>
                    </p:animScale>
                  </p:childTnLst>
                </p:cTn>
              </p:par>
            </p:tnLst>
          </p:tmpl>
        </p:tmplLst>
      </p:bldP>
      <p:bldP spid="23" grpId="2" animBg="1">
        <p:tmplLst>
          <p:tmpl>
            <p:tnLst>
              <p:par>
                <p:cTn presetID="6" presetClass="emph" presetSubtype="0" decel="100000" fill="hold" nodeType="withEffect">
                  <p:stCondLst>
                    <p:cond delay="250"/>
                  </p:stCondLst>
                  <p:childTnLst>
                    <p:animScale>
                      <p:cBhvr>
                        <p:cTn dur="750" fill="hold"/>
                        <p:tgtEl>
                          <p:spTgt spid="23"/>
                        </p:tgtEl>
                      </p:cBhvr>
                      <p:by x="80000" y="80000"/>
                    </p:animScale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7" grpId="1"/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1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m 133">
            <a:extLst>
              <a:ext uri="{FF2B5EF4-FFF2-40B4-BE49-F238E27FC236}">
                <a16:creationId xmlns:a16="http://schemas.microsoft.com/office/drawing/2014/main" id="{40C769F9-01EE-23EE-3C82-7D6C0CEA5A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4054" t="17922" r="69887" b="31440"/>
          <a:stretch>
            <a:fillRect/>
          </a:stretch>
        </p:blipFill>
        <p:spPr>
          <a:xfrm rot="16200000" flipH="1">
            <a:off x="8670308" y="3336310"/>
            <a:ext cx="1696689" cy="5346697"/>
          </a:xfrm>
          <a:prstGeom prst="rect">
            <a:avLst/>
          </a:prstGeom>
        </p:spPr>
      </p:pic>
      <p:pic>
        <p:nvPicPr>
          <p:cNvPr id="135" name="Imagem 134">
            <a:extLst>
              <a:ext uri="{FF2B5EF4-FFF2-40B4-BE49-F238E27FC236}">
                <a16:creationId xmlns:a16="http://schemas.microsoft.com/office/drawing/2014/main" id="{2976AC11-8E2C-4F3C-D7E1-EE85E00EB1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821" t="60527" r="14745" b="14633"/>
          <a:stretch>
            <a:fillRect/>
          </a:stretch>
        </p:blipFill>
        <p:spPr>
          <a:xfrm rot="5400000" flipV="1">
            <a:off x="-1633167" y="1339224"/>
            <a:ext cx="4883659" cy="1629676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A9D71F11-D027-1E12-7804-EC9ECA0DA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5" y="393484"/>
            <a:ext cx="5582816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7" name="Marcador de Posição do Texto 8">
            <a:extLst>
              <a:ext uri="{FF2B5EF4-FFF2-40B4-BE49-F238E27FC236}">
                <a16:creationId xmlns:a16="http://schemas.microsoft.com/office/drawing/2014/main" id="{9B08C480-1936-9A74-6AC1-277FBA5E04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5" y="999293"/>
            <a:ext cx="3924202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6BC3598F-A979-16DA-646C-0DA0987AED68}"/>
              </a:ext>
            </a:extLst>
          </p:cNvPr>
          <p:cNvSpPr/>
          <p:nvPr/>
        </p:nvSpPr>
        <p:spPr>
          <a:xfrm flipH="1">
            <a:off x="1165684" y="1696659"/>
            <a:ext cx="9702441" cy="667400"/>
          </a:xfrm>
          <a:custGeom>
            <a:avLst/>
            <a:gdLst>
              <a:gd name="connsiteX0" fmla="*/ 1223524 w 9702441"/>
              <a:gd name="connsiteY0" fmla="*/ 0 h 667400"/>
              <a:gd name="connsiteX1" fmla="*/ 667649 w 9702441"/>
              <a:gd name="connsiteY1" fmla="*/ 0 h 667400"/>
              <a:gd name="connsiteX2" fmla="*/ 667378 w 9702441"/>
              <a:gd name="connsiteY2" fmla="*/ 0 h 667400"/>
              <a:gd name="connsiteX3" fmla="*/ 0 w 9702441"/>
              <a:gd name="connsiteY3" fmla="*/ 667372 h 667400"/>
              <a:gd name="connsiteX4" fmla="*/ 753889 w 9702441"/>
              <a:gd name="connsiteY4" fmla="*/ 667372 h 667400"/>
              <a:gd name="connsiteX5" fmla="*/ 753889 w 9702441"/>
              <a:gd name="connsiteY5" fmla="*/ 667393 h 667400"/>
              <a:gd name="connsiteX6" fmla="*/ 8478855 w 9702441"/>
              <a:gd name="connsiteY6" fmla="*/ 667319 h 667400"/>
              <a:gd name="connsiteX7" fmla="*/ 8478882 w 9702441"/>
              <a:gd name="connsiteY7" fmla="*/ 667400 h 667400"/>
              <a:gd name="connsiteX8" fmla="*/ 9034773 w 9702441"/>
              <a:gd name="connsiteY8" fmla="*/ 667400 h 667400"/>
              <a:gd name="connsiteX9" fmla="*/ 9035044 w 9702441"/>
              <a:gd name="connsiteY9" fmla="*/ 667400 h 667400"/>
              <a:gd name="connsiteX10" fmla="*/ 9702441 w 9702441"/>
              <a:gd name="connsiteY10" fmla="*/ 8 h 667400"/>
              <a:gd name="connsiteX11" fmla="*/ 8256418 w 9702441"/>
              <a:gd name="connsiteY11" fmla="*/ 8 h 667400"/>
              <a:gd name="connsiteX12" fmla="*/ 8256427 w 9702441"/>
              <a:gd name="connsiteY12" fmla="*/ 35 h 667400"/>
              <a:gd name="connsiteX13" fmla="*/ 1223558 w 9702441"/>
              <a:gd name="connsiteY13" fmla="*/ 102 h 6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02441" h="667400">
                <a:moveTo>
                  <a:pt x="1223524" y="0"/>
                </a:moveTo>
                <a:lnTo>
                  <a:pt x="667649" y="0"/>
                </a:lnTo>
                <a:lnTo>
                  <a:pt x="667378" y="0"/>
                </a:lnTo>
                <a:cubicBezTo>
                  <a:pt x="298898" y="0"/>
                  <a:pt x="0" y="298619"/>
                  <a:pt x="0" y="667372"/>
                </a:cubicBezTo>
                <a:lnTo>
                  <a:pt x="753889" y="667372"/>
                </a:lnTo>
                <a:lnTo>
                  <a:pt x="753889" y="667393"/>
                </a:lnTo>
                <a:lnTo>
                  <a:pt x="8478855" y="667319"/>
                </a:lnTo>
                <a:lnTo>
                  <a:pt x="8478882" y="667400"/>
                </a:lnTo>
                <a:lnTo>
                  <a:pt x="9034773" y="667400"/>
                </a:lnTo>
                <a:lnTo>
                  <a:pt x="9035044" y="667400"/>
                </a:lnTo>
                <a:cubicBezTo>
                  <a:pt x="9403534" y="667400"/>
                  <a:pt x="9702441" y="368773"/>
                  <a:pt x="9702441" y="8"/>
                </a:cubicBezTo>
                <a:lnTo>
                  <a:pt x="8256418" y="8"/>
                </a:lnTo>
                <a:lnTo>
                  <a:pt x="8256427" y="35"/>
                </a:lnTo>
                <a:lnTo>
                  <a:pt x="1223558" y="102"/>
                </a:lnTo>
                <a:close/>
              </a:path>
            </a:pathLst>
          </a:custGeom>
          <a:solidFill>
            <a:srgbClr val="184BFF"/>
          </a:solidFill>
          <a:ln w="42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DE48F2FB-B01E-7515-75A8-2D0D7B6BA3D8}"/>
              </a:ext>
            </a:extLst>
          </p:cNvPr>
          <p:cNvSpPr/>
          <p:nvPr/>
        </p:nvSpPr>
        <p:spPr>
          <a:xfrm flipH="1">
            <a:off x="1165684" y="2459133"/>
            <a:ext cx="9702441" cy="667400"/>
          </a:xfrm>
          <a:custGeom>
            <a:avLst/>
            <a:gdLst>
              <a:gd name="connsiteX0" fmla="*/ 1223524 w 9702441"/>
              <a:gd name="connsiteY0" fmla="*/ 0 h 667400"/>
              <a:gd name="connsiteX1" fmla="*/ 667649 w 9702441"/>
              <a:gd name="connsiteY1" fmla="*/ 0 h 667400"/>
              <a:gd name="connsiteX2" fmla="*/ 667378 w 9702441"/>
              <a:gd name="connsiteY2" fmla="*/ 0 h 667400"/>
              <a:gd name="connsiteX3" fmla="*/ 0 w 9702441"/>
              <a:gd name="connsiteY3" fmla="*/ 667372 h 667400"/>
              <a:gd name="connsiteX4" fmla="*/ 753889 w 9702441"/>
              <a:gd name="connsiteY4" fmla="*/ 667372 h 667400"/>
              <a:gd name="connsiteX5" fmla="*/ 753889 w 9702441"/>
              <a:gd name="connsiteY5" fmla="*/ 667393 h 667400"/>
              <a:gd name="connsiteX6" fmla="*/ 8478855 w 9702441"/>
              <a:gd name="connsiteY6" fmla="*/ 667319 h 667400"/>
              <a:gd name="connsiteX7" fmla="*/ 8478882 w 9702441"/>
              <a:gd name="connsiteY7" fmla="*/ 667400 h 667400"/>
              <a:gd name="connsiteX8" fmla="*/ 9034773 w 9702441"/>
              <a:gd name="connsiteY8" fmla="*/ 667400 h 667400"/>
              <a:gd name="connsiteX9" fmla="*/ 9035044 w 9702441"/>
              <a:gd name="connsiteY9" fmla="*/ 667400 h 667400"/>
              <a:gd name="connsiteX10" fmla="*/ 9702441 w 9702441"/>
              <a:gd name="connsiteY10" fmla="*/ 8 h 667400"/>
              <a:gd name="connsiteX11" fmla="*/ 8256418 w 9702441"/>
              <a:gd name="connsiteY11" fmla="*/ 8 h 667400"/>
              <a:gd name="connsiteX12" fmla="*/ 8256427 w 9702441"/>
              <a:gd name="connsiteY12" fmla="*/ 35 h 667400"/>
              <a:gd name="connsiteX13" fmla="*/ 1223558 w 9702441"/>
              <a:gd name="connsiteY13" fmla="*/ 103 h 6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02441" h="667400">
                <a:moveTo>
                  <a:pt x="1223524" y="0"/>
                </a:moveTo>
                <a:lnTo>
                  <a:pt x="667649" y="0"/>
                </a:lnTo>
                <a:lnTo>
                  <a:pt x="667378" y="0"/>
                </a:lnTo>
                <a:cubicBezTo>
                  <a:pt x="298898" y="0"/>
                  <a:pt x="0" y="298619"/>
                  <a:pt x="0" y="667372"/>
                </a:cubicBezTo>
                <a:lnTo>
                  <a:pt x="753889" y="667372"/>
                </a:lnTo>
                <a:lnTo>
                  <a:pt x="753889" y="667393"/>
                </a:lnTo>
                <a:lnTo>
                  <a:pt x="8478855" y="667319"/>
                </a:lnTo>
                <a:lnTo>
                  <a:pt x="8478882" y="667400"/>
                </a:lnTo>
                <a:lnTo>
                  <a:pt x="9034773" y="667400"/>
                </a:lnTo>
                <a:lnTo>
                  <a:pt x="9035044" y="667400"/>
                </a:lnTo>
                <a:cubicBezTo>
                  <a:pt x="9403534" y="667400"/>
                  <a:pt x="9702441" y="368773"/>
                  <a:pt x="9702441" y="8"/>
                </a:cubicBezTo>
                <a:lnTo>
                  <a:pt x="8256418" y="8"/>
                </a:lnTo>
                <a:lnTo>
                  <a:pt x="8256427" y="35"/>
                </a:lnTo>
                <a:lnTo>
                  <a:pt x="1223558" y="103"/>
                </a:lnTo>
                <a:close/>
              </a:path>
            </a:pathLst>
          </a:custGeom>
          <a:solidFill>
            <a:srgbClr val="132153"/>
          </a:solidFill>
          <a:ln w="42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0A006076-4FD8-49E7-CDAE-F30FDA986B74}"/>
              </a:ext>
            </a:extLst>
          </p:cNvPr>
          <p:cNvSpPr/>
          <p:nvPr/>
        </p:nvSpPr>
        <p:spPr>
          <a:xfrm flipH="1">
            <a:off x="1165684" y="3239076"/>
            <a:ext cx="9702441" cy="667400"/>
          </a:xfrm>
          <a:custGeom>
            <a:avLst/>
            <a:gdLst>
              <a:gd name="connsiteX0" fmla="*/ 1223524 w 9702441"/>
              <a:gd name="connsiteY0" fmla="*/ 0 h 667400"/>
              <a:gd name="connsiteX1" fmla="*/ 667649 w 9702441"/>
              <a:gd name="connsiteY1" fmla="*/ 0 h 667400"/>
              <a:gd name="connsiteX2" fmla="*/ 667378 w 9702441"/>
              <a:gd name="connsiteY2" fmla="*/ 0 h 667400"/>
              <a:gd name="connsiteX3" fmla="*/ 0 w 9702441"/>
              <a:gd name="connsiteY3" fmla="*/ 667372 h 667400"/>
              <a:gd name="connsiteX4" fmla="*/ 753889 w 9702441"/>
              <a:gd name="connsiteY4" fmla="*/ 667372 h 667400"/>
              <a:gd name="connsiteX5" fmla="*/ 753889 w 9702441"/>
              <a:gd name="connsiteY5" fmla="*/ 667393 h 667400"/>
              <a:gd name="connsiteX6" fmla="*/ 8478855 w 9702441"/>
              <a:gd name="connsiteY6" fmla="*/ 667319 h 667400"/>
              <a:gd name="connsiteX7" fmla="*/ 8478882 w 9702441"/>
              <a:gd name="connsiteY7" fmla="*/ 667400 h 667400"/>
              <a:gd name="connsiteX8" fmla="*/ 9034773 w 9702441"/>
              <a:gd name="connsiteY8" fmla="*/ 667400 h 667400"/>
              <a:gd name="connsiteX9" fmla="*/ 9035044 w 9702441"/>
              <a:gd name="connsiteY9" fmla="*/ 667400 h 667400"/>
              <a:gd name="connsiteX10" fmla="*/ 9702441 w 9702441"/>
              <a:gd name="connsiteY10" fmla="*/ 8 h 667400"/>
              <a:gd name="connsiteX11" fmla="*/ 8256418 w 9702441"/>
              <a:gd name="connsiteY11" fmla="*/ 8 h 667400"/>
              <a:gd name="connsiteX12" fmla="*/ 8256427 w 9702441"/>
              <a:gd name="connsiteY12" fmla="*/ 35 h 667400"/>
              <a:gd name="connsiteX13" fmla="*/ 1223558 w 9702441"/>
              <a:gd name="connsiteY13" fmla="*/ 103 h 6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02441" h="667400">
                <a:moveTo>
                  <a:pt x="1223524" y="0"/>
                </a:moveTo>
                <a:lnTo>
                  <a:pt x="667649" y="0"/>
                </a:lnTo>
                <a:lnTo>
                  <a:pt x="667378" y="0"/>
                </a:lnTo>
                <a:cubicBezTo>
                  <a:pt x="298898" y="0"/>
                  <a:pt x="0" y="298619"/>
                  <a:pt x="0" y="667372"/>
                </a:cubicBezTo>
                <a:lnTo>
                  <a:pt x="753889" y="667372"/>
                </a:lnTo>
                <a:lnTo>
                  <a:pt x="753889" y="667393"/>
                </a:lnTo>
                <a:lnTo>
                  <a:pt x="8478855" y="667319"/>
                </a:lnTo>
                <a:lnTo>
                  <a:pt x="8478882" y="667400"/>
                </a:lnTo>
                <a:lnTo>
                  <a:pt x="9034773" y="667400"/>
                </a:lnTo>
                <a:lnTo>
                  <a:pt x="9035044" y="667400"/>
                </a:lnTo>
                <a:cubicBezTo>
                  <a:pt x="9403534" y="667400"/>
                  <a:pt x="9702441" y="368773"/>
                  <a:pt x="9702441" y="8"/>
                </a:cubicBezTo>
                <a:lnTo>
                  <a:pt x="8256418" y="8"/>
                </a:lnTo>
                <a:lnTo>
                  <a:pt x="8256427" y="35"/>
                </a:lnTo>
                <a:lnTo>
                  <a:pt x="1223558" y="103"/>
                </a:lnTo>
                <a:close/>
              </a:path>
            </a:pathLst>
          </a:custGeom>
          <a:solidFill>
            <a:schemeClr val="accent2"/>
          </a:solidFill>
          <a:ln w="42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4804E6F4-00FC-F076-9780-9687AD7831BF}"/>
              </a:ext>
            </a:extLst>
          </p:cNvPr>
          <p:cNvSpPr/>
          <p:nvPr/>
        </p:nvSpPr>
        <p:spPr>
          <a:xfrm flipH="1">
            <a:off x="1165684" y="4500859"/>
            <a:ext cx="9702441" cy="667400"/>
          </a:xfrm>
          <a:custGeom>
            <a:avLst/>
            <a:gdLst>
              <a:gd name="connsiteX0" fmla="*/ 1223524 w 9702441"/>
              <a:gd name="connsiteY0" fmla="*/ 0 h 667400"/>
              <a:gd name="connsiteX1" fmla="*/ 667649 w 9702441"/>
              <a:gd name="connsiteY1" fmla="*/ 0 h 667400"/>
              <a:gd name="connsiteX2" fmla="*/ 667378 w 9702441"/>
              <a:gd name="connsiteY2" fmla="*/ 0 h 667400"/>
              <a:gd name="connsiteX3" fmla="*/ 0 w 9702441"/>
              <a:gd name="connsiteY3" fmla="*/ 667372 h 667400"/>
              <a:gd name="connsiteX4" fmla="*/ 753889 w 9702441"/>
              <a:gd name="connsiteY4" fmla="*/ 667372 h 667400"/>
              <a:gd name="connsiteX5" fmla="*/ 753889 w 9702441"/>
              <a:gd name="connsiteY5" fmla="*/ 667393 h 667400"/>
              <a:gd name="connsiteX6" fmla="*/ 8478855 w 9702441"/>
              <a:gd name="connsiteY6" fmla="*/ 667319 h 667400"/>
              <a:gd name="connsiteX7" fmla="*/ 8478882 w 9702441"/>
              <a:gd name="connsiteY7" fmla="*/ 667400 h 667400"/>
              <a:gd name="connsiteX8" fmla="*/ 9034773 w 9702441"/>
              <a:gd name="connsiteY8" fmla="*/ 667400 h 667400"/>
              <a:gd name="connsiteX9" fmla="*/ 9035044 w 9702441"/>
              <a:gd name="connsiteY9" fmla="*/ 667400 h 667400"/>
              <a:gd name="connsiteX10" fmla="*/ 9702441 w 9702441"/>
              <a:gd name="connsiteY10" fmla="*/ 8 h 667400"/>
              <a:gd name="connsiteX11" fmla="*/ 8256418 w 9702441"/>
              <a:gd name="connsiteY11" fmla="*/ 8 h 667400"/>
              <a:gd name="connsiteX12" fmla="*/ 8256427 w 9702441"/>
              <a:gd name="connsiteY12" fmla="*/ 35 h 667400"/>
              <a:gd name="connsiteX13" fmla="*/ 1223558 w 9702441"/>
              <a:gd name="connsiteY13" fmla="*/ 103 h 6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02441" h="667400">
                <a:moveTo>
                  <a:pt x="1223524" y="0"/>
                </a:moveTo>
                <a:lnTo>
                  <a:pt x="667649" y="0"/>
                </a:lnTo>
                <a:lnTo>
                  <a:pt x="667378" y="0"/>
                </a:lnTo>
                <a:cubicBezTo>
                  <a:pt x="298898" y="0"/>
                  <a:pt x="0" y="298619"/>
                  <a:pt x="0" y="667372"/>
                </a:cubicBezTo>
                <a:lnTo>
                  <a:pt x="753889" y="667372"/>
                </a:lnTo>
                <a:lnTo>
                  <a:pt x="753889" y="667393"/>
                </a:lnTo>
                <a:lnTo>
                  <a:pt x="8478855" y="667319"/>
                </a:lnTo>
                <a:lnTo>
                  <a:pt x="8478882" y="667400"/>
                </a:lnTo>
                <a:lnTo>
                  <a:pt x="9034773" y="667400"/>
                </a:lnTo>
                <a:lnTo>
                  <a:pt x="9035044" y="667400"/>
                </a:lnTo>
                <a:cubicBezTo>
                  <a:pt x="9403534" y="667400"/>
                  <a:pt x="9702441" y="368773"/>
                  <a:pt x="9702441" y="8"/>
                </a:cubicBezTo>
                <a:lnTo>
                  <a:pt x="8256418" y="8"/>
                </a:lnTo>
                <a:lnTo>
                  <a:pt x="8256427" y="35"/>
                </a:lnTo>
                <a:lnTo>
                  <a:pt x="1223558" y="103"/>
                </a:lnTo>
                <a:close/>
              </a:path>
            </a:pathLst>
          </a:custGeom>
          <a:solidFill>
            <a:schemeClr val="accent2"/>
          </a:solidFill>
          <a:ln w="42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C645C1F9-7973-34DE-91C5-020C44C9AE6F}"/>
              </a:ext>
            </a:extLst>
          </p:cNvPr>
          <p:cNvSpPr/>
          <p:nvPr/>
        </p:nvSpPr>
        <p:spPr>
          <a:xfrm flipH="1">
            <a:off x="1165684" y="5677958"/>
            <a:ext cx="9702441" cy="667400"/>
          </a:xfrm>
          <a:custGeom>
            <a:avLst/>
            <a:gdLst>
              <a:gd name="connsiteX0" fmla="*/ 1223524 w 9702441"/>
              <a:gd name="connsiteY0" fmla="*/ 0 h 667400"/>
              <a:gd name="connsiteX1" fmla="*/ 667649 w 9702441"/>
              <a:gd name="connsiteY1" fmla="*/ 0 h 667400"/>
              <a:gd name="connsiteX2" fmla="*/ 667378 w 9702441"/>
              <a:gd name="connsiteY2" fmla="*/ 0 h 667400"/>
              <a:gd name="connsiteX3" fmla="*/ 0 w 9702441"/>
              <a:gd name="connsiteY3" fmla="*/ 667372 h 667400"/>
              <a:gd name="connsiteX4" fmla="*/ 753889 w 9702441"/>
              <a:gd name="connsiteY4" fmla="*/ 667372 h 667400"/>
              <a:gd name="connsiteX5" fmla="*/ 753889 w 9702441"/>
              <a:gd name="connsiteY5" fmla="*/ 667393 h 667400"/>
              <a:gd name="connsiteX6" fmla="*/ 8478855 w 9702441"/>
              <a:gd name="connsiteY6" fmla="*/ 667319 h 667400"/>
              <a:gd name="connsiteX7" fmla="*/ 8478882 w 9702441"/>
              <a:gd name="connsiteY7" fmla="*/ 667400 h 667400"/>
              <a:gd name="connsiteX8" fmla="*/ 9034773 w 9702441"/>
              <a:gd name="connsiteY8" fmla="*/ 667400 h 667400"/>
              <a:gd name="connsiteX9" fmla="*/ 9035044 w 9702441"/>
              <a:gd name="connsiteY9" fmla="*/ 667400 h 667400"/>
              <a:gd name="connsiteX10" fmla="*/ 9702441 w 9702441"/>
              <a:gd name="connsiteY10" fmla="*/ 8 h 667400"/>
              <a:gd name="connsiteX11" fmla="*/ 8256418 w 9702441"/>
              <a:gd name="connsiteY11" fmla="*/ 8 h 667400"/>
              <a:gd name="connsiteX12" fmla="*/ 8256427 w 9702441"/>
              <a:gd name="connsiteY12" fmla="*/ 35 h 667400"/>
              <a:gd name="connsiteX13" fmla="*/ 1223558 w 9702441"/>
              <a:gd name="connsiteY13" fmla="*/ 103 h 6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02441" h="667400">
                <a:moveTo>
                  <a:pt x="1223524" y="0"/>
                </a:moveTo>
                <a:lnTo>
                  <a:pt x="667649" y="0"/>
                </a:lnTo>
                <a:lnTo>
                  <a:pt x="667378" y="0"/>
                </a:lnTo>
                <a:cubicBezTo>
                  <a:pt x="298898" y="0"/>
                  <a:pt x="0" y="298619"/>
                  <a:pt x="0" y="667372"/>
                </a:cubicBezTo>
                <a:lnTo>
                  <a:pt x="753889" y="667372"/>
                </a:lnTo>
                <a:lnTo>
                  <a:pt x="753889" y="667393"/>
                </a:lnTo>
                <a:lnTo>
                  <a:pt x="8478855" y="667319"/>
                </a:lnTo>
                <a:lnTo>
                  <a:pt x="8478882" y="667400"/>
                </a:lnTo>
                <a:lnTo>
                  <a:pt x="9034773" y="667400"/>
                </a:lnTo>
                <a:lnTo>
                  <a:pt x="9035044" y="667400"/>
                </a:lnTo>
                <a:cubicBezTo>
                  <a:pt x="9403534" y="667400"/>
                  <a:pt x="9702441" y="368773"/>
                  <a:pt x="9702441" y="8"/>
                </a:cubicBezTo>
                <a:lnTo>
                  <a:pt x="8256418" y="8"/>
                </a:lnTo>
                <a:lnTo>
                  <a:pt x="8256427" y="35"/>
                </a:lnTo>
                <a:lnTo>
                  <a:pt x="1223558" y="103"/>
                </a:lnTo>
                <a:close/>
              </a:path>
            </a:pathLst>
          </a:custGeom>
          <a:solidFill>
            <a:schemeClr val="accent2"/>
          </a:solidFill>
          <a:ln w="42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97" name="Marcador de Posição do Texto 34">
            <a:extLst>
              <a:ext uri="{FF2B5EF4-FFF2-40B4-BE49-F238E27FC236}">
                <a16:creationId xmlns:a16="http://schemas.microsoft.com/office/drawing/2014/main" id="{A167D27C-D2E9-D0A0-4FBC-E3DBEA4FCED5}"/>
              </a:ext>
            </a:extLst>
          </p:cNvPr>
          <p:cNvSpPr>
            <a:spLocks noGrp="1"/>
          </p:cNvSpPr>
          <p:nvPr userDrawn="1">
            <p:ph type="body" sz="quarter" idx="52" hasCustomPrompt="1"/>
          </p:nvPr>
        </p:nvSpPr>
        <p:spPr>
          <a:xfrm>
            <a:off x="1580089" y="1814923"/>
            <a:ext cx="1960900" cy="422172"/>
          </a:xfrm>
        </p:spPr>
        <p:txBody>
          <a:bodyPr anchor="ctr">
            <a:noAutofit/>
          </a:bodyPr>
          <a:lstStyle>
            <a:lvl1pPr algn="l">
              <a:defRPr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98" name="Marcador de Posição do Texto 34">
            <a:extLst>
              <a:ext uri="{FF2B5EF4-FFF2-40B4-BE49-F238E27FC236}">
                <a16:creationId xmlns:a16="http://schemas.microsoft.com/office/drawing/2014/main" id="{8CA1DF90-85C7-38E5-DCDD-FC63C7645673}"/>
              </a:ext>
            </a:extLst>
          </p:cNvPr>
          <p:cNvSpPr>
            <a:spLocks noGrp="1"/>
          </p:cNvSpPr>
          <p:nvPr userDrawn="1">
            <p:ph type="body" sz="quarter" idx="53" hasCustomPrompt="1"/>
          </p:nvPr>
        </p:nvSpPr>
        <p:spPr>
          <a:xfrm>
            <a:off x="1580089" y="2574329"/>
            <a:ext cx="1960900" cy="42217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cap="all" baseline="0">
                <a:solidFill>
                  <a:srgbClr val="F7F7F7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Insertar texto destacado</a:t>
            </a:r>
          </a:p>
        </p:txBody>
      </p:sp>
      <p:sp>
        <p:nvSpPr>
          <p:cNvPr id="99" name="Marcador de Posição do Texto 34">
            <a:extLst>
              <a:ext uri="{FF2B5EF4-FFF2-40B4-BE49-F238E27FC236}">
                <a16:creationId xmlns:a16="http://schemas.microsoft.com/office/drawing/2014/main" id="{FD7FCB4D-246F-088C-1372-A4B24923EB03}"/>
              </a:ext>
            </a:extLst>
          </p:cNvPr>
          <p:cNvSpPr>
            <a:spLocks noGrp="1"/>
          </p:cNvSpPr>
          <p:nvPr userDrawn="1">
            <p:ph type="body" sz="quarter" idx="54" hasCustomPrompt="1"/>
          </p:nvPr>
        </p:nvSpPr>
        <p:spPr>
          <a:xfrm>
            <a:off x="1580089" y="3361680"/>
            <a:ext cx="1960900" cy="42217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Insertar texto destacado</a:t>
            </a:r>
          </a:p>
        </p:txBody>
      </p:sp>
      <p:sp>
        <p:nvSpPr>
          <p:cNvPr id="100" name="Marcador de Posição do Texto 34">
            <a:extLst>
              <a:ext uri="{FF2B5EF4-FFF2-40B4-BE49-F238E27FC236}">
                <a16:creationId xmlns:a16="http://schemas.microsoft.com/office/drawing/2014/main" id="{C7ED0069-D170-AC2A-0213-376084139EFC}"/>
              </a:ext>
            </a:extLst>
          </p:cNvPr>
          <p:cNvSpPr>
            <a:spLocks noGrp="1"/>
          </p:cNvSpPr>
          <p:nvPr userDrawn="1">
            <p:ph type="body" sz="quarter" idx="55" hasCustomPrompt="1"/>
          </p:nvPr>
        </p:nvSpPr>
        <p:spPr>
          <a:xfrm>
            <a:off x="1580089" y="3994012"/>
            <a:ext cx="1960900" cy="422172"/>
          </a:xfrm>
        </p:spPr>
        <p:txBody>
          <a:bodyPr anchor="ctr">
            <a:noAutofit/>
          </a:bodyPr>
          <a:lstStyle>
            <a:lvl1pPr algn="l">
              <a:defRPr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101" name="Marcador de Posição do Texto 34">
            <a:extLst>
              <a:ext uri="{FF2B5EF4-FFF2-40B4-BE49-F238E27FC236}">
                <a16:creationId xmlns:a16="http://schemas.microsoft.com/office/drawing/2014/main" id="{2A05587F-A5C9-F3C9-6EF4-3958FE8F40AE}"/>
              </a:ext>
            </a:extLst>
          </p:cNvPr>
          <p:cNvSpPr>
            <a:spLocks noGrp="1"/>
          </p:cNvSpPr>
          <p:nvPr userDrawn="1">
            <p:ph type="body" sz="quarter" idx="56" hasCustomPrompt="1"/>
          </p:nvPr>
        </p:nvSpPr>
        <p:spPr>
          <a:xfrm>
            <a:off x="1580089" y="4595893"/>
            <a:ext cx="1960900" cy="42217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Insertar texto destacado</a:t>
            </a:r>
          </a:p>
        </p:txBody>
      </p:sp>
      <p:sp>
        <p:nvSpPr>
          <p:cNvPr id="102" name="Marcador de Posição do Texto 34">
            <a:extLst>
              <a:ext uri="{FF2B5EF4-FFF2-40B4-BE49-F238E27FC236}">
                <a16:creationId xmlns:a16="http://schemas.microsoft.com/office/drawing/2014/main" id="{96CAA318-6B03-5025-26DF-4EC81A357962}"/>
              </a:ext>
            </a:extLst>
          </p:cNvPr>
          <p:cNvSpPr>
            <a:spLocks noGrp="1"/>
          </p:cNvSpPr>
          <p:nvPr userDrawn="1">
            <p:ph type="body" sz="quarter" idx="57" hasCustomPrompt="1"/>
          </p:nvPr>
        </p:nvSpPr>
        <p:spPr>
          <a:xfrm>
            <a:off x="1580089" y="5218960"/>
            <a:ext cx="1960900" cy="422172"/>
          </a:xfrm>
        </p:spPr>
        <p:txBody>
          <a:bodyPr anchor="ctr">
            <a:noAutofit/>
          </a:bodyPr>
          <a:lstStyle>
            <a:lvl1pPr algn="l">
              <a:defRPr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103" name="Marcador de Posição do Texto 34">
            <a:extLst>
              <a:ext uri="{FF2B5EF4-FFF2-40B4-BE49-F238E27FC236}">
                <a16:creationId xmlns:a16="http://schemas.microsoft.com/office/drawing/2014/main" id="{4C6146F1-F56D-C558-4066-9BDD11A61B10}"/>
              </a:ext>
            </a:extLst>
          </p:cNvPr>
          <p:cNvSpPr>
            <a:spLocks noGrp="1"/>
          </p:cNvSpPr>
          <p:nvPr userDrawn="1">
            <p:ph type="body" sz="quarter" idx="58" hasCustomPrompt="1"/>
          </p:nvPr>
        </p:nvSpPr>
        <p:spPr>
          <a:xfrm>
            <a:off x="1580089" y="5842027"/>
            <a:ext cx="1960900" cy="42217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Insertar texto destacado</a:t>
            </a:r>
          </a:p>
        </p:txBody>
      </p:sp>
      <p:sp>
        <p:nvSpPr>
          <p:cNvPr id="104" name="Marcador de Posição do Texto 10">
            <a:extLst>
              <a:ext uri="{FF2B5EF4-FFF2-40B4-BE49-F238E27FC236}">
                <a16:creationId xmlns:a16="http://schemas.microsoft.com/office/drawing/2014/main" id="{86EBFF5D-50DC-BB8A-BFF4-8E4C453CDE72}"/>
              </a:ext>
            </a:extLst>
          </p:cNvPr>
          <p:cNvSpPr>
            <a:spLocks noGrp="1"/>
          </p:cNvSpPr>
          <p:nvPr userDrawn="1">
            <p:ph type="body" sz="quarter" idx="59" hasCustomPrompt="1"/>
          </p:nvPr>
        </p:nvSpPr>
        <p:spPr>
          <a:xfrm>
            <a:off x="3777385" y="1814923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05" name="Marcador de Posição do Texto 10">
            <a:extLst>
              <a:ext uri="{FF2B5EF4-FFF2-40B4-BE49-F238E27FC236}">
                <a16:creationId xmlns:a16="http://schemas.microsoft.com/office/drawing/2014/main" id="{DD32235F-F008-000A-9870-3DF843A49328}"/>
              </a:ext>
            </a:extLst>
          </p:cNvPr>
          <p:cNvSpPr>
            <a:spLocks noGrp="1"/>
          </p:cNvSpPr>
          <p:nvPr userDrawn="1">
            <p:ph type="body" sz="quarter" idx="60" hasCustomPrompt="1"/>
          </p:nvPr>
        </p:nvSpPr>
        <p:spPr>
          <a:xfrm>
            <a:off x="5583096" y="1814923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06" name="Marcador de Posição do Texto 10">
            <a:extLst>
              <a:ext uri="{FF2B5EF4-FFF2-40B4-BE49-F238E27FC236}">
                <a16:creationId xmlns:a16="http://schemas.microsoft.com/office/drawing/2014/main" id="{58725E12-4294-3641-DB7D-A1170FC9721A}"/>
              </a:ext>
            </a:extLst>
          </p:cNvPr>
          <p:cNvSpPr>
            <a:spLocks noGrp="1"/>
          </p:cNvSpPr>
          <p:nvPr userDrawn="1">
            <p:ph type="body" sz="quarter" idx="61" hasCustomPrompt="1"/>
          </p:nvPr>
        </p:nvSpPr>
        <p:spPr>
          <a:xfrm>
            <a:off x="7388807" y="1814923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07" name="Marcador de Posição do Texto 10">
            <a:extLst>
              <a:ext uri="{FF2B5EF4-FFF2-40B4-BE49-F238E27FC236}">
                <a16:creationId xmlns:a16="http://schemas.microsoft.com/office/drawing/2014/main" id="{3067DEEA-029F-CDDF-2BBA-8025B828EC59}"/>
              </a:ext>
            </a:extLst>
          </p:cNvPr>
          <p:cNvSpPr>
            <a:spLocks noGrp="1"/>
          </p:cNvSpPr>
          <p:nvPr userDrawn="1">
            <p:ph type="body" sz="quarter" idx="62" hasCustomPrompt="1"/>
          </p:nvPr>
        </p:nvSpPr>
        <p:spPr>
          <a:xfrm>
            <a:off x="9194518" y="1814923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08" name="Marcador de Posição do Texto 10">
            <a:extLst>
              <a:ext uri="{FF2B5EF4-FFF2-40B4-BE49-F238E27FC236}">
                <a16:creationId xmlns:a16="http://schemas.microsoft.com/office/drawing/2014/main" id="{3E3F8CB3-CD36-E779-F24D-D043D73E74BD}"/>
              </a:ext>
            </a:extLst>
          </p:cNvPr>
          <p:cNvSpPr>
            <a:spLocks noGrp="1"/>
          </p:cNvSpPr>
          <p:nvPr userDrawn="1">
            <p:ph type="body" sz="quarter" idx="63" hasCustomPrompt="1"/>
          </p:nvPr>
        </p:nvSpPr>
        <p:spPr>
          <a:xfrm>
            <a:off x="3777385" y="2574329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rgbClr val="F7F7F7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09" name="Marcador de Posição do Texto 10">
            <a:extLst>
              <a:ext uri="{FF2B5EF4-FFF2-40B4-BE49-F238E27FC236}">
                <a16:creationId xmlns:a16="http://schemas.microsoft.com/office/drawing/2014/main" id="{782D7A9D-0E3F-C049-B9F3-AFB22C0DA7C0}"/>
              </a:ext>
            </a:extLst>
          </p:cNvPr>
          <p:cNvSpPr>
            <a:spLocks noGrp="1"/>
          </p:cNvSpPr>
          <p:nvPr userDrawn="1">
            <p:ph type="body" sz="quarter" idx="64" hasCustomPrompt="1"/>
          </p:nvPr>
        </p:nvSpPr>
        <p:spPr>
          <a:xfrm>
            <a:off x="5583096" y="2574329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rgbClr val="F7F7F7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10" name="Marcador de Posição do Texto 10">
            <a:extLst>
              <a:ext uri="{FF2B5EF4-FFF2-40B4-BE49-F238E27FC236}">
                <a16:creationId xmlns:a16="http://schemas.microsoft.com/office/drawing/2014/main" id="{BDB3CE74-8789-67B0-1BC8-3EE3EE21C43E}"/>
              </a:ext>
            </a:extLst>
          </p:cNvPr>
          <p:cNvSpPr>
            <a:spLocks noGrp="1"/>
          </p:cNvSpPr>
          <p:nvPr userDrawn="1">
            <p:ph type="body" sz="quarter" idx="65" hasCustomPrompt="1"/>
          </p:nvPr>
        </p:nvSpPr>
        <p:spPr>
          <a:xfrm>
            <a:off x="7388807" y="2574329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rgbClr val="F7F7F7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11" name="Marcador de Posição do Texto 10">
            <a:extLst>
              <a:ext uri="{FF2B5EF4-FFF2-40B4-BE49-F238E27FC236}">
                <a16:creationId xmlns:a16="http://schemas.microsoft.com/office/drawing/2014/main" id="{05E70830-D78F-BD81-7889-EE95B30919FA}"/>
              </a:ext>
            </a:extLst>
          </p:cNvPr>
          <p:cNvSpPr>
            <a:spLocks noGrp="1"/>
          </p:cNvSpPr>
          <p:nvPr userDrawn="1">
            <p:ph type="body" sz="quarter" idx="66" hasCustomPrompt="1"/>
          </p:nvPr>
        </p:nvSpPr>
        <p:spPr>
          <a:xfrm>
            <a:off x="9194518" y="2574329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rgbClr val="F7F7F7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12" name="Marcador de Posição do Texto 10">
            <a:extLst>
              <a:ext uri="{FF2B5EF4-FFF2-40B4-BE49-F238E27FC236}">
                <a16:creationId xmlns:a16="http://schemas.microsoft.com/office/drawing/2014/main" id="{F56276CA-4410-B35E-EC24-BEEF33C5FC77}"/>
              </a:ext>
            </a:extLst>
          </p:cNvPr>
          <p:cNvSpPr>
            <a:spLocks noGrp="1"/>
          </p:cNvSpPr>
          <p:nvPr userDrawn="1">
            <p:ph type="body" sz="quarter" idx="67" hasCustomPrompt="1"/>
          </p:nvPr>
        </p:nvSpPr>
        <p:spPr>
          <a:xfrm>
            <a:off x="3777385" y="3329964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13" name="Marcador de Posição do Texto 10">
            <a:extLst>
              <a:ext uri="{FF2B5EF4-FFF2-40B4-BE49-F238E27FC236}">
                <a16:creationId xmlns:a16="http://schemas.microsoft.com/office/drawing/2014/main" id="{079A8F22-7F04-3E76-2CCA-3D7C56987464}"/>
              </a:ext>
            </a:extLst>
          </p:cNvPr>
          <p:cNvSpPr>
            <a:spLocks noGrp="1"/>
          </p:cNvSpPr>
          <p:nvPr userDrawn="1">
            <p:ph type="body" sz="quarter" idx="68" hasCustomPrompt="1"/>
          </p:nvPr>
        </p:nvSpPr>
        <p:spPr>
          <a:xfrm>
            <a:off x="5583096" y="3329964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14" name="Marcador de Posição do Texto 10">
            <a:extLst>
              <a:ext uri="{FF2B5EF4-FFF2-40B4-BE49-F238E27FC236}">
                <a16:creationId xmlns:a16="http://schemas.microsoft.com/office/drawing/2014/main" id="{2E3DEA50-0F74-47B7-7ECA-7A8B6ACC64DA}"/>
              </a:ext>
            </a:extLst>
          </p:cNvPr>
          <p:cNvSpPr>
            <a:spLocks noGrp="1"/>
          </p:cNvSpPr>
          <p:nvPr userDrawn="1">
            <p:ph type="body" sz="quarter" idx="69" hasCustomPrompt="1"/>
          </p:nvPr>
        </p:nvSpPr>
        <p:spPr>
          <a:xfrm>
            <a:off x="7388807" y="3329964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15" name="Marcador de Posição do Texto 10">
            <a:extLst>
              <a:ext uri="{FF2B5EF4-FFF2-40B4-BE49-F238E27FC236}">
                <a16:creationId xmlns:a16="http://schemas.microsoft.com/office/drawing/2014/main" id="{0DBE3145-930C-5069-213B-B532D30F437C}"/>
              </a:ext>
            </a:extLst>
          </p:cNvPr>
          <p:cNvSpPr>
            <a:spLocks noGrp="1"/>
          </p:cNvSpPr>
          <p:nvPr userDrawn="1">
            <p:ph type="body" sz="quarter" idx="70" hasCustomPrompt="1"/>
          </p:nvPr>
        </p:nvSpPr>
        <p:spPr>
          <a:xfrm>
            <a:off x="9194518" y="3329964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16" name="Marcador de Posição do Texto 10">
            <a:extLst>
              <a:ext uri="{FF2B5EF4-FFF2-40B4-BE49-F238E27FC236}">
                <a16:creationId xmlns:a16="http://schemas.microsoft.com/office/drawing/2014/main" id="{637DEF61-5D3A-696B-9A45-F15580CF9F56}"/>
              </a:ext>
            </a:extLst>
          </p:cNvPr>
          <p:cNvSpPr>
            <a:spLocks noGrp="1"/>
          </p:cNvSpPr>
          <p:nvPr userDrawn="1">
            <p:ph type="body" sz="quarter" idx="71" hasCustomPrompt="1"/>
          </p:nvPr>
        </p:nvSpPr>
        <p:spPr>
          <a:xfrm>
            <a:off x="3777385" y="3994011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17" name="Marcador de Posição do Texto 10">
            <a:extLst>
              <a:ext uri="{FF2B5EF4-FFF2-40B4-BE49-F238E27FC236}">
                <a16:creationId xmlns:a16="http://schemas.microsoft.com/office/drawing/2014/main" id="{21C3B2F4-1FDC-FC3F-78F2-B22DD92EA95B}"/>
              </a:ext>
            </a:extLst>
          </p:cNvPr>
          <p:cNvSpPr>
            <a:spLocks noGrp="1"/>
          </p:cNvSpPr>
          <p:nvPr userDrawn="1">
            <p:ph type="body" sz="quarter" idx="72" hasCustomPrompt="1"/>
          </p:nvPr>
        </p:nvSpPr>
        <p:spPr>
          <a:xfrm>
            <a:off x="5583096" y="3994011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18" name="Marcador de Posição do Texto 10">
            <a:extLst>
              <a:ext uri="{FF2B5EF4-FFF2-40B4-BE49-F238E27FC236}">
                <a16:creationId xmlns:a16="http://schemas.microsoft.com/office/drawing/2014/main" id="{1E85CE94-5015-B770-49EC-64010519C73E}"/>
              </a:ext>
            </a:extLst>
          </p:cNvPr>
          <p:cNvSpPr>
            <a:spLocks noGrp="1"/>
          </p:cNvSpPr>
          <p:nvPr userDrawn="1">
            <p:ph type="body" sz="quarter" idx="73" hasCustomPrompt="1"/>
          </p:nvPr>
        </p:nvSpPr>
        <p:spPr>
          <a:xfrm>
            <a:off x="7388807" y="3994011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19" name="Marcador de Posição do Texto 10">
            <a:extLst>
              <a:ext uri="{FF2B5EF4-FFF2-40B4-BE49-F238E27FC236}">
                <a16:creationId xmlns:a16="http://schemas.microsoft.com/office/drawing/2014/main" id="{40A11415-0AC9-1FEE-00FB-D10907EFD80D}"/>
              </a:ext>
            </a:extLst>
          </p:cNvPr>
          <p:cNvSpPr>
            <a:spLocks noGrp="1"/>
          </p:cNvSpPr>
          <p:nvPr userDrawn="1">
            <p:ph type="body" sz="quarter" idx="74" hasCustomPrompt="1"/>
          </p:nvPr>
        </p:nvSpPr>
        <p:spPr>
          <a:xfrm>
            <a:off x="9194518" y="3994011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20" name="Marcador de Posição do Texto 10">
            <a:extLst>
              <a:ext uri="{FF2B5EF4-FFF2-40B4-BE49-F238E27FC236}">
                <a16:creationId xmlns:a16="http://schemas.microsoft.com/office/drawing/2014/main" id="{80E0A391-A1F5-7A76-ACA9-30B053B0758E}"/>
              </a:ext>
            </a:extLst>
          </p:cNvPr>
          <p:cNvSpPr>
            <a:spLocks noGrp="1"/>
          </p:cNvSpPr>
          <p:nvPr userDrawn="1">
            <p:ph type="body" sz="quarter" idx="75" hasCustomPrompt="1"/>
          </p:nvPr>
        </p:nvSpPr>
        <p:spPr>
          <a:xfrm>
            <a:off x="3777385" y="4598457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21" name="Marcador de Posição do Texto 10">
            <a:extLst>
              <a:ext uri="{FF2B5EF4-FFF2-40B4-BE49-F238E27FC236}">
                <a16:creationId xmlns:a16="http://schemas.microsoft.com/office/drawing/2014/main" id="{F438E6FC-3A29-6321-AB75-CF70530C4F65}"/>
              </a:ext>
            </a:extLst>
          </p:cNvPr>
          <p:cNvSpPr>
            <a:spLocks noGrp="1"/>
          </p:cNvSpPr>
          <p:nvPr userDrawn="1">
            <p:ph type="body" sz="quarter" idx="76" hasCustomPrompt="1"/>
          </p:nvPr>
        </p:nvSpPr>
        <p:spPr>
          <a:xfrm>
            <a:off x="5583096" y="4598457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22" name="Marcador de Posição do Texto 10">
            <a:extLst>
              <a:ext uri="{FF2B5EF4-FFF2-40B4-BE49-F238E27FC236}">
                <a16:creationId xmlns:a16="http://schemas.microsoft.com/office/drawing/2014/main" id="{19F363FA-63FA-0D56-03FA-C9CF30715B71}"/>
              </a:ext>
            </a:extLst>
          </p:cNvPr>
          <p:cNvSpPr>
            <a:spLocks noGrp="1"/>
          </p:cNvSpPr>
          <p:nvPr userDrawn="1">
            <p:ph type="body" sz="quarter" idx="77" hasCustomPrompt="1"/>
          </p:nvPr>
        </p:nvSpPr>
        <p:spPr>
          <a:xfrm>
            <a:off x="7388807" y="4598457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23" name="Marcador de Posição do Texto 10">
            <a:extLst>
              <a:ext uri="{FF2B5EF4-FFF2-40B4-BE49-F238E27FC236}">
                <a16:creationId xmlns:a16="http://schemas.microsoft.com/office/drawing/2014/main" id="{ADA507E9-451E-C823-7523-D8DB5EDBC3C6}"/>
              </a:ext>
            </a:extLst>
          </p:cNvPr>
          <p:cNvSpPr>
            <a:spLocks noGrp="1"/>
          </p:cNvSpPr>
          <p:nvPr userDrawn="1">
            <p:ph type="body" sz="quarter" idx="78" hasCustomPrompt="1"/>
          </p:nvPr>
        </p:nvSpPr>
        <p:spPr>
          <a:xfrm>
            <a:off x="9194518" y="4598457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24" name="Marcador de Posição do Texto 10">
            <a:extLst>
              <a:ext uri="{FF2B5EF4-FFF2-40B4-BE49-F238E27FC236}">
                <a16:creationId xmlns:a16="http://schemas.microsoft.com/office/drawing/2014/main" id="{F9205741-C163-FCA8-F790-5CE12836B9B4}"/>
              </a:ext>
            </a:extLst>
          </p:cNvPr>
          <p:cNvSpPr>
            <a:spLocks noGrp="1"/>
          </p:cNvSpPr>
          <p:nvPr userDrawn="1">
            <p:ph type="body" sz="quarter" idx="79" hasCustomPrompt="1"/>
          </p:nvPr>
        </p:nvSpPr>
        <p:spPr>
          <a:xfrm>
            <a:off x="3777385" y="5202903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25" name="Marcador de Posição do Texto 10">
            <a:extLst>
              <a:ext uri="{FF2B5EF4-FFF2-40B4-BE49-F238E27FC236}">
                <a16:creationId xmlns:a16="http://schemas.microsoft.com/office/drawing/2014/main" id="{94C1F4E6-3EBC-4685-46CC-70917906B608}"/>
              </a:ext>
            </a:extLst>
          </p:cNvPr>
          <p:cNvSpPr>
            <a:spLocks noGrp="1"/>
          </p:cNvSpPr>
          <p:nvPr userDrawn="1">
            <p:ph type="body" sz="quarter" idx="80" hasCustomPrompt="1"/>
          </p:nvPr>
        </p:nvSpPr>
        <p:spPr>
          <a:xfrm>
            <a:off x="5583096" y="5202903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26" name="Marcador de Posição do Texto 10">
            <a:extLst>
              <a:ext uri="{FF2B5EF4-FFF2-40B4-BE49-F238E27FC236}">
                <a16:creationId xmlns:a16="http://schemas.microsoft.com/office/drawing/2014/main" id="{6705BE38-11CA-BEC7-AC45-56119F2C8FD2}"/>
              </a:ext>
            </a:extLst>
          </p:cNvPr>
          <p:cNvSpPr>
            <a:spLocks noGrp="1"/>
          </p:cNvSpPr>
          <p:nvPr userDrawn="1">
            <p:ph type="body" sz="quarter" idx="81" hasCustomPrompt="1"/>
          </p:nvPr>
        </p:nvSpPr>
        <p:spPr>
          <a:xfrm>
            <a:off x="7388807" y="5202903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27" name="Marcador de Posição do Texto 10">
            <a:extLst>
              <a:ext uri="{FF2B5EF4-FFF2-40B4-BE49-F238E27FC236}">
                <a16:creationId xmlns:a16="http://schemas.microsoft.com/office/drawing/2014/main" id="{FF6311DA-395E-0CE8-556B-1299EFC4BE14}"/>
              </a:ext>
            </a:extLst>
          </p:cNvPr>
          <p:cNvSpPr>
            <a:spLocks noGrp="1"/>
          </p:cNvSpPr>
          <p:nvPr userDrawn="1">
            <p:ph type="body" sz="quarter" idx="82" hasCustomPrompt="1"/>
          </p:nvPr>
        </p:nvSpPr>
        <p:spPr>
          <a:xfrm>
            <a:off x="9194518" y="5202903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28" name="Marcador de Posição do Texto 10">
            <a:extLst>
              <a:ext uri="{FF2B5EF4-FFF2-40B4-BE49-F238E27FC236}">
                <a16:creationId xmlns:a16="http://schemas.microsoft.com/office/drawing/2014/main" id="{4E6EFBF5-2E6D-FBEF-8592-419C9626377E}"/>
              </a:ext>
            </a:extLst>
          </p:cNvPr>
          <p:cNvSpPr>
            <a:spLocks noGrp="1"/>
          </p:cNvSpPr>
          <p:nvPr userDrawn="1">
            <p:ph type="body" sz="quarter" idx="83" hasCustomPrompt="1"/>
          </p:nvPr>
        </p:nvSpPr>
        <p:spPr>
          <a:xfrm>
            <a:off x="3777385" y="5793142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29" name="Marcador de Posição do Texto 10">
            <a:extLst>
              <a:ext uri="{FF2B5EF4-FFF2-40B4-BE49-F238E27FC236}">
                <a16:creationId xmlns:a16="http://schemas.microsoft.com/office/drawing/2014/main" id="{40523819-5A23-E349-5A01-0A7CA44F9221}"/>
              </a:ext>
            </a:extLst>
          </p:cNvPr>
          <p:cNvSpPr>
            <a:spLocks noGrp="1"/>
          </p:cNvSpPr>
          <p:nvPr userDrawn="1">
            <p:ph type="body" sz="quarter" idx="84" hasCustomPrompt="1"/>
          </p:nvPr>
        </p:nvSpPr>
        <p:spPr>
          <a:xfrm>
            <a:off x="5583096" y="5793142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30" name="Marcador de Posição do Texto 10">
            <a:extLst>
              <a:ext uri="{FF2B5EF4-FFF2-40B4-BE49-F238E27FC236}">
                <a16:creationId xmlns:a16="http://schemas.microsoft.com/office/drawing/2014/main" id="{F729589A-5896-F433-0476-A27034509937}"/>
              </a:ext>
            </a:extLst>
          </p:cNvPr>
          <p:cNvSpPr>
            <a:spLocks noGrp="1"/>
          </p:cNvSpPr>
          <p:nvPr userDrawn="1">
            <p:ph type="body" sz="quarter" idx="85" hasCustomPrompt="1"/>
          </p:nvPr>
        </p:nvSpPr>
        <p:spPr>
          <a:xfrm>
            <a:off x="7388807" y="5793142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31" name="Marcador de Posição do Texto 10">
            <a:extLst>
              <a:ext uri="{FF2B5EF4-FFF2-40B4-BE49-F238E27FC236}">
                <a16:creationId xmlns:a16="http://schemas.microsoft.com/office/drawing/2014/main" id="{4C9FD893-80FC-F0BD-6346-4960F123B91A}"/>
              </a:ext>
            </a:extLst>
          </p:cNvPr>
          <p:cNvSpPr>
            <a:spLocks noGrp="1"/>
          </p:cNvSpPr>
          <p:nvPr userDrawn="1">
            <p:ph type="body" sz="quarter" idx="86" hasCustomPrompt="1"/>
          </p:nvPr>
        </p:nvSpPr>
        <p:spPr>
          <a:xfrm>
            <a:off x="9194518" y="5793142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32" name="Marcador de Posição do Texto 34">
            <a:extLst>
              <a:ext uri="{FF2B5EF4-FFF2-40B4-BE49-F238E27FC236}">
                <a16:creationId xmlns:a16="http://schemas.microsoft.com/office/drawing/2014/main" id="{58C762A2-D0EF-BC92-2177-DA2CD6F76253}"/>
              </a:ext>
            </a:extLst>
          </p:cNvPr>
          <p:cNvSpPr>
            <a:spLocks noGrp="1"/>
          </p:cNvSpPr>
          <p:nvPr userDrawn="1">
            <p:ph type="body" sz="quarter" idx="87" hasCustomPrompt="1"/>
          </p:nvPr>
        </p:nvSpPr>
        <p:spPr>
          <a:xfrm rot="16200000">
            <a:off x="-256599" y="3782925"/>
            <a:ext cx="1960900" cy="422172"/>
          </a:xfrm>
        </p:spPr>
        <p:txBody>
          <a:bodyPr anchor="ctr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133" name="Marcador de Posição do Texto 34">
            <a:extLst>
              <a:ext uri="{FF2B5EF4-FFF2-40B4-BE49-F238E27FC236}">
                <a16:creationId xmlns:a16="http://schemas.microsoft.com/office/drawing/2014/main" id="{82BB9B92-E518-F858-C4E1-9706CAF41A82}"/>
              </a:ext>
            </a:extLst>
          </p:cNvPr>
          <p:cNvSpPr>
            <a:spLocks noGrp="1"/>
          </p:cNvSpPr>
          <p:nvPr userDrawn="1">
            <p:ph type="body" sz="quarter" idx="88" hasCustomPrompt="1"/>
          </p:nvPr>
        </p:nvSpPr>
        <p:spPr>
          <a:xfrm rot="5400000">
            <a:off x="10335300" y="3782925"/>
            <a:ext cx="1960900" cy="422172"/>
          </a:xfrm>
        </p:spPr>
        <p:txBody>
          <a:bodyPr anchor="ctr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</p:spTree>
    <p:extLst>
      <p:ext uri="{BB962C8B-B14F-4D97-AF65-F5344CB8AC3E}">
        <p14:creationId xmlns:p14="http://schemas.microsoft.com/office/powerpoint/2010/main" val="327599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0"/>
                  </p:stCondLst>
                  <p:childTnLst>
                    <p:animMotion origin="layout" path="M -0.01719 -0.00023 L -1.25E-6 1.85185E-6 " pathEditMode="relative" rAng="0" ptsTypes="AA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2" grpId="0" animBg="1"/>
      <p:bldP spid="3" grpId="0" animBg="1"/>
      <p:bldP spid="4" grpId="0" animBg="1"/>
      <p:bldP spid="5" grpId="0" animBg="1"/>
      <p:bldP spid="8" grpId="0" animBg="1"/>
      <p:bldP spid="9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6">
            <a:extLst>
              <a:ext uri="{FF2B5EF4-FFF2-40B4-BE49-F238E27FC236}">
                <a16:creationId xmlns:a16="http://schemas.microsoft.com/office/drawing/2014/main" id="{E7002D42-2C45-ED8F-0EE0-3130CB63D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393484"/>
            <a:ext cx="11081915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7" name="Marcador de Posição do Texto 8">
            <a:extLst>
              <a:ext uri="{FF2B5EF4-FFF2-40B4-BE49-F238E27FC236}">
                <a16:creationId xmlns:a16="http://schemas.microsoft.com/office/drawing/2014/main" id="{CD651F1A-4C76-C5E8-56DE-E8B468BC4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1932" y="976901"/>
            <a:ext cx="11082747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70" name="Marcador de Posição do Texto 69">
            <a:extLst>
              <a:ext uri="{FF2B5EF4-FFF2-40B4-BE49-F238E27FC236}">
                <a16:creationId xmlns:a16="http://schemas.microsoft.com/office/drawing/2014/main" id="{7BE68721-2A64-4FEE-7C82-8981C2ADD53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745017" y="2214194"/>
            <a:ext cx="6701966" cy="461007"/>
          </a:xfrm>
          <a:custGeom>
            <a:avLst/>
            <a:gdLst>
              <a:gd name="connsiteX0" fmla="*/ 5856816 w 6701966"/>
              <a:gd name="connsiteY0" fmla="*/ 0 h 461007"/>
              <a:gd name="connsiteX1" fmla="*/ 6240787 w 6701966"/>
              <a:gd name="connsiteY1" fmla="*/ 0 h 461007"/>
              <a:gd name="connsiteX2" fmla="*/ 6240974 w 6701966"/>
              <a:gd name="connsiteY2" fmla="*/ 0 h 461007"/>
              <a:gd name="connsiteX3" fmla="*/ 6701966 w 6701966"/>
              <a:gd name="connsiteY3" fmla="*/ 460988 h 461007"/>
              <a:gd name="connsiteX4" fmla="*/ 6181217 w 6701966"/>
              <a:gd name="connsiteY4" fmla="*/ 460988 h 461007"/>
              <a:gd name="connsiteX5" fmla="*/ 6181217 w 6701966"/>
              <a:gd name="connsiteY5" fmla="*/ 461002 h 461007"/>
              <a:gd name="connsiteX6" fmla="*/ 845193 w 6701966"/>
              <a:gd name="connsiteY6" fmla="*/ 460951 h 461007"/>
              <a:gd name="connsiteX7" fmla="*/ 845174 w 6701966"/>
              <a:gd name="connsiteY7" fmla="*/ 461007 h 461007"/>
              <a:gd name="connsiteX8" fmla="*/ 461192 w 6701966"/>
              <a:gd name="connsiteY8" fmla="*/ 461007 h 461007"/>
              <a:gd name="connsiteX9" fmla="*/ 461005 w 6701966"/>
              <a:gd name="connsiteY9" fmla="*/ 461007 h 461007"/>
              <a:gd name="connsiteX10" fmla="*/ 0 w 6701966"/>
              <a:gd name="connsiteY10" fmla="*/ 5 h 461007"/>
              <a:gd name="connsiteX11" fmla="*/ 998841 w 6701966"/>
              <a:gd name="connsiteY11" fmla="*/ 5 h 461007"/>
              <a:gd name="connsiteX12" fmla="*/ 998835 w 6701966"/>
              <a:gd name="connsiteY12" fmla="*/ 24 h 461007"/>
              <a:gd name="connsiteX13" fmla="*/ 5856793 w 6701966"/>
              <a:gd name="connsiteY13" fmla="*/ 71 h 46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701966" h="461007">
                <a:moveTo>
                  <a:pt x="5856816" y="0"/>
                </a:moveTo>
                <a:lnTo>
                  <a:pt x="6240787" y="0"/>
                </a:lnTo>
                <a:lnTo>
                  <a:pt x="6240974" y="0"/>
                </a:lnTo>
                <a:cubicBezTo>
                  <a:pt x="6495502" y="0"/>
                  <a:pt x="6701966" y="206271"/>
                  <a:pt x="6701966" y="460988"/>
                </a:cubicBezTo>
                <a:lnTo>
                  <a:pt x="6181217" y="460988"/>
                </a:lnTo>
                <a:lnTo>
                  <a:pt x="6181217" y="461002"/>
                </a:lnTo>
                <a:lnTo>
                  <a:pt x="845193" y="460951"/>
                </a:lnTo>
                <a:lnTo>
                  <a:pt x="845174" y="461007"/>
                </a:lnTo>
                <a:lnTo>
                  <a:pt x="461192" y="461007"/>
                </a:lnTo>
                <a:lnTo>
                  <a:pt x="461005" y="461007"/>
                </a:lnTo>
                <a:cubicBezTo>
                  <a:pt x="206470" y="461007"/>
                  <a:pt x="0" y="254730"/>
                  <a:pt x="0" y="5"/>
                </a:cubicBezTo>
                <a:lnTo>
                  <a:pt x="998841" y="5"/>
                </a:lnTo>
                <a:lnTo>
                  <a:pt x="998835" y="24"/>
                </a:lnTo>
                <a:lnTo>
                  <a:pt x="5856793" y="71"/>
                </a:lnTo>
                <a:close/>
              </a:path>
            </a:pathLst>
          </a:custGeom>
          <a:solidFill>
            <a:srgbClr val="132153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71" name="Marcador de Posição do Texto 70">
            <a:extLst>
              <a:ext uri="{FF2B5EF4-FFF2-40B4-BE49-F238E27FC236}">
                <a16:creationId xmlns:a16="http://schemas.microsoft.com/office/drawing/2014/main" id="{4BAB28E0-8CF3-3D70-F86F-FA9A0E33CCB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745017" y="2781028"/>
            <a:ext cx="6701966" cy="461007"/>
          </a:xfrm>
          <a:custGeom>
            <a:avLst/>
            <a:gdLst>
              <a:gd name="connsiteX0" fmla="*/ 5856816 w 6701966"/>
              <a:gd name="connsiteY0" fmla="*/ 0 h 461007"/>
              <a:gd name="connsiteX1" fmla="*/ 6240787 w 6701966"/>
              <a:gd name="connsiteY1" fmla="*/ 0 h 461007"/>
              <a:gd name="connsiteX2" fmla="*/ 6240974 w 6701966"/>
              <a:gd name="connsiteY2" fmla="*/ 0 h 461007"/>
              <a:gd name="connsiteX3" fmla="*/ 6701966 w 6701966"/>
              <a:gd name="connsiteY3" fmla="*/ 460988 h 461007"/>
              <a:gd name="connsiteX4" fmla="*/ 6181217 w 6701966"/>
              <a:gd name="connsiteY4" fmla="*/ 460988 h 461007"/>
              <a:gd name="connsiteX5" fmla="*/ 6181217 w 6701966"/>
              <a:gd name="connsiteY5" fmla="*/ 461002 h 461007"/>
              <a:gd name="connsiteX6" fmla="*/ 845193 w 6701966"/>
              <a:gd name="connsiteY6" fmla="*/ 460951 h 461007"/>
              <a:gd name="connsiteX7" fmla="*/ 845174 w 6701966"/>
              <a:gd name="connsiteY7" fmla="*/ 461007 h 461007"/>
              <a:gd name="connsiteX8" fmla="*/ 461192 w 6701966"/>
              <a:gd name="connsiteY8" fmla="*/ 461007 h 461007"/>
              <a:gd name="connsiteX9" fmla="*/ 461005 w 6701966"/>
              <a:gd name="connsiteY9" fmla="*/ 461007 h 461007"/>
              <a:gd name="connsiteX10" fmla="*/ 0 w 6701966"/>
              <a:gd name="connsiteY10" fmla="*/ 5 h 461007"/>
              <a:gd name="connsiteX11" fmla="*/ 998841 w 6701966"/>
              <a:gd name="connsiteY11" fmla="*/ 5 h 461007"/>
              <a:gd name="connsiteX12" fmla="*/ 998835 w 6701966"/>
              <a:gd name="connsiteY12" fmla="*/ 24 h 461007"/>
              <a:gd name="connsiteX13" fmla="*/ 5856793 w 6701966"/>
              <a:gd name="connsiteY13" fmla="*/ 71 h 46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701966" h="461007">
                <a:moveTo>
                  <a:pt x="5856816" y="0"/>
                </a:moveTo>
                <a:lnTo>
                  <a:pt x="6240787" y="0"/>
                </a:lnTo>
                <a:lnTo>
                  <a:pt x="6240974" y="0"/>
                </a:lnTo>
                <a:cubicBezTo>
                  <a:pt x="6495502" y="0"/>
                  <a:pt x="6701966" y="206271"/>
                  <a:pt x="6701966" y="460988"/>
                </a:cubicBezTo>
                <a:lnTo>
                  <a:pt x="6181217" y="460988"/>
                </a:lnTo>
                <a:lnTo>
                  <a:pt x="6181217" y="461002"/>
                </a:lnTo>
                <a:lnTo>
                  <a:pt x="845193" y="460951"/>
                </a:lnTo>
                <a:lnTo>
                  <a:pt x="845174" y="461007"/>
                </a:lnTo>
                <a:lnTo>
                  <a:pt x="461192" y="461007"/>
                </a:lnTo>
                <a:lnTo>
                  <a:pt x="461005" y="461007"/>
                </a:lnTo>
                <a:cubicBezTo>
                  <a:pt x="206470" y="461007"/>
                  <a:pt x="0" y="254730"/>
                  <a:pt x="0" y="5"/>
                </a:cubicBezTo>
                <a:lnTo>
                  <a:pt x="998841" y="5"/>
                </a:lnTo>
                <a:lnTo>
                  <a:pt x="998835" y="24"/>
                </a:lnTo>
                <a:lnTo>
                  <a:pt x="5856793" y="71"/>
                </a:lnTo>
                <a:close/>
              </a:path>
            </a:pathLst>
          </a:custGeom>
          <a:solidFill>
            <a:srgbClr val="184BFF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rgbClr val="F7F7F7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72" name="Marcador de Posição do Texto 71">
            <a:extLst>
              <a:ext uri="{FF2B5EF4-FFF2-40B4-BE49-F238E27FC236}">
                <a16:creationId xmlns:a16="http://schemas.microsoft.com/office/drawing/2014/main" id="{5164E9DC-9B11-FAE2-DCA0-E7FCE8BAB7C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745017" y="3332040"/>
            <a:ext cx="6701966" cy="461007"/>
          </a:xfrm>
          <a:custGeom>
            <a:avLst/>
            <a:gdLst>
              <a:gd name="connsiteX0" fmla="*/ 5856816 w 6701966"/>
              <a:gd name="connsiteY0" fmla="*/ 0 h 461007"/>
              <a:gd name="connsiteX1" fmla="*/ 6240787 w 6701966"/>
              <a:gd name="connsiteY1" fmla="*/ 0 h 461007"/>
              <a:gd name="connsiteX2" fmla="*/ 6240974 w 6701966"/>
              <a:gd name="connsiteY2" fmla="*/ 0 h 461007"/>
              <a:gd name="connsiteX3" fmla="*/ 6701966 w 6701966"/>
              <a:gd name="connsiteY3" fmla="*/ 460988 h 461007"/>
              <a:gd name="connsiteX4" fmla="*/ 6181217 w 6701966"/>
              <a:gd name="connsiteY4" fmla="*/ 460988 h 461007"/>
              <a:gd name="connsiteX5" fmla="*/ 6181217 w 6701966"/>
              <a:gd name="connsiteY5" fmla="*/ 461002 h 461007"/>
              <a:gd name="connsiteX6" fmla="*/ 845193 w 6701966"/>
              <a:gd name="connsiteY6" fmla="*/ 460951 h 461007"/>
              <a:gd name="connsiteX7" fmla="*/ 845174 w 6701966"/>
              <a:gd name="connsiteY7" fmla="*/ 461007 h 461007"/>
              <a:gd name="connsiteX8" fmla="*/ 461192 w 6701966"/>
              <a:gd name="connsiteY8" fmla="*/ 461007 h 461007"/>
              <a:gd name="connsiteX9" fmla="*/ 461005 w 6701966"/>
              <a:gd name="connsiteY9" fmla="*/ 461007 h 461007"/>
              <a:gd name="connsiteX10" fmla="*/ 0 w 6701966"/>
              <a:gd name="connsiteY10" fmla="*/ 5 h 461007"/>
              <a:gd name="connsiteX11" fmla="*/ 998841 w 6701966"/>
              <a:gd name="connsiteY11" fmla="*/ 5 h 461007"/>
              <a:gd name="connsiteX12" fmla="*/ 998835 w 6701966"/>
              <a:gd name="connsiteY12" fmla="*/ 24 h 461007"/>
              <a:gd name="connsiteX13" fmla="*/ 5856793 w 6701966"/>
              <a:gd name="connsiteY13" fmla="*/ 71 h 46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701966" h="461007">
                <a:moveTo>
                  <a:pt x="5856816" y="0"/>
                </a:moveTo>
                <a:lnTo>
                  <a:pt x="6240787" y="0"/>
                </a:lnTo>
                <a:lnTo>
                  <a:pt x="6240974" y="0"/>
                </a:lnTo>
                <a:cubicBezTo>
                  <a:pt x="6495502" y="0"/>
                  <a:pt x="6701966" y="206271"/>
                  <a:pt x="6701966" y="460988"/>
                </a:cubicBezTo>
                <a:lnTo>
                  <a:pt x="6181217" y="460988"/>
                </a:lnTo>
                <a:lnTo>
                  <a:pt x="6181217" y="461002"/>
                </a:lnTo>
                <a:lnTo>
                  <a:pt x="845193" y="460951"/>
                </a:lnTo>
                <a:lnTo>
                  <a:pt x="845174" y="461007"/>
                </a:lnTo>
                <a:lnTo>
                  <a:pt x="461192" y="461007"/>
                </a:lnTo>
                <a:lnTo>
                  <a:pt x="461005" y="461007"/>
                </a:lnTo>
                <a:cubicBezTo>
                  <a:pt x="206470" y="461007"/>
                  <a:pt x="0" y="254730"/>
                  <a:pt x="0" y="5"/>
                </a:cubicBezTo>
                <a:lnTo>
                  <a:pt x="998841" y="5"/>
                </a:lnTo>
                <a:lnTo>
                  <a:pt x="998835" y="24"/>
                </a:lnTo>
                <a:lnTo>
                  <a:pt x="5856793" y="71"/>
                </a:lnTo>
                <a:close/>
              </a:path>
            </a:pathLst>
          </a:custGeom>
          <a:solidFill>
            <a:srgbClr val="184BFF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rgbClr val="F7F7F7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74" name="Marcador de Posição do Texto 73">
            <a:extLst>
              <a:ext uri="{FF2B5EF4-FFF2-40B4-BE49-F238E27FC236}">
                <a16:creationId xmlns:a16="http://schemas.microsoft.com/office/drawing/2014/main" id="{44F5EA67-2D81-A1E8-2226-9CE68928A4F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745015" y="3903831"/>
            <a:ext cx="3197540" cy="456704"/>
          </a:xfrm>
          <a:custGeom>
            <a:avLst/>
            <a:gdLst>
              <a:gd name="connsiteX0" fmla="*/ 2360275 w 3197540"/>
              <a:gd name="connsiteY0" fmla="*/ 0 h 456704"/>
              <a:gd name="connsiteX1" fmla="*/ 2740665 w 3197540"/>
              <a:gd name="connsiteY1" fmla="*/ 0 h 456704"/>
              <a:gd name="connsiteX2" fmla="*/ 2740850 w 3197540"/>
              <a:gd name="connsiteY2" fmla="*/ 0 h 456704"/>
              <a:gd name="connsiteX3" fmla="*/ 3197540 w 3197540"/>
              <a:gd name="connsiteY3" fmla="*/ 456687 h 456704"/>
              <a:gd name="connsiteX4" fmla="*/ 2549003 w 3197540"/>
              <a:gd name="connsiteY4" fmla="*/ 456687 h 456704"/>
              <a:gd name="connsiteX5" fmla="*/ 2549003 w 3197540"/>
              <a:gd name="connsiteY5" fmla="*/ 456704 h 456704"/>
              <a:gd name="connsiteX6" fmla="*/ 837276 w 3197540"/>
              <a:gd name="connsiteY6" fmla="*/ 456656 h 456704"/>
              <a:gd name="connsiteX7" fmla="*/ 837264 w 3197540"/>
              <a:gd name="connsiteY7" fmla="*/ 456692 h 456704"/>
              <a:gd name="connsiteX8" fmla="*/ 456876 w 3197540"/>
              <a:gd name="connsiteY8" fmla="*/ 456692 h 456704"/>
              <a:gd name="connsiteX9" fmla="*/ 456690 w 3197540"/>
              <a:gd name="connsiteY9" fmla="*/ 456692 h 456704"/>
              <a:gd name="connsiteX10" fmla="*/ 0 w 3197540"/>
              <a:gd name="connsiteY10" fmla="*/ 5 h 456704"/>
              <a:gd name="connsiteX11" fmla="*/ 989493 w 3197540"/>
              <a:gd name="connsiteY11" fmla="*/ 5 h 456704"/>
              <a:gd name="connsiteX12" fmla="*/ 989484 w 3197540"/>
              <a:gd name="connsiteY12" fmla="*/ 33 h 456704"/>
              <a:gd name="connsiteX13" fmla="*/ 2360252 w 3197540"/>
              <a:gd name="connsiteY13" fmla="*/ 71 h 4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97540" h="456704">
                <a:moveTo>
                  <a:pt x="2360275" y="0"/>
                </a:moveTo>
                <a:lnTo>
                  <a:pt x="2740665" y="0"/>
                </a:lnTo>
                <a:lnTo>
                  <a:pt x="2740850" y="0"/>
                </a:lnTo>
                <a:cubicBezTo>
                  <a:pt x="2993003" y="0"/>
                  <a:pt x="3197540" y="204347"/>
                  <a:pt x="3197540" y="456687"/>
                </a:cubicBezTo>
                <a:lnTo>
                  <a:pt x="2549003" y="456687"/>
                </a:lnTo>
                <a:lnTo>
                  <a:pt x="2549003" y="456704"/>
                </a:lnTo>
                <a:lnTo>
                  <a:pt x="837276" y="456656"/>
                </a:lnTo>
                <a:lnTo>
                  <a:pt x="837264" y="456692"/>
                </a:lnTo>
                <a:lnTo>
                  <a:pt x="456876" y="456692"/>
                </a:lnTo>
                <a:lnTo>
                  <a:pt x="456690" y="456692"/>
                </a:lnTo>
                <a:cubicBezTo>
                  <a:pt x="204537" y="456692"/>
                  <a:pt x="0" y="252346"/>
                  <a:pt x="0" y="5"/>
                </a:cubicBezTo>
                <a:lnTo>
                  <a:pt x="989493" y="5"/>
                </a:lnTo>
                <a:lnTo>
                  <a:pt x="989484" y="33"/>
                </a:lnTo>
                <a:lnTo>
                  <a:pt x="2360252" y="71"/>
                </a:lnTo>
                <a:close/>
              </a:path>
            </a:pathLst>
          </a:custGeom>
          <a:solidFill>
            <a:srgbClr val="00FF94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75" name="Marcador de Posição do Texto 74">
            <a:extLst>
              <a:ext uri="{FF2B5EF4-FFF2-40B4-BE49-F238E27FC236}">
                <a16:creationId xmlns:a16="http://schemas.microsoft.com/office/drawing/2014/main" id="{34D32ECE-1813-162F-EA5A-6A8FA28E424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745015" y="4470665"/>
            <a:ext cx="3197540" cy="456704"/>
          </a:xfrm>
          <a:custGeom>
            <a:avLst/>
            <a:gdLst>
              <a:gd name="connsiteX0" fmla="*/ 2360275 w 3197540"/>
              <a:gd name="connsiteY0" fmla="*/ 0 h 456704"/>
              <a:gd name="connsiteX1" fmla="*/ 2740665 w 3197540"/>
              <a:gd name="connsiteY1" fmla="*/ 0 h 456704"/>
              <a:gd name="connsiteX2" fmla="*/ 2740850 w 3197540"/>
              <a:gd name="connsiteY2" fmla="*/ 0 h 456704"/>
              <a:gd name="connsiteX3" fmla="*/ 3197540 w 3197540"/>
              <a:gd name="connsiteY3" fmla="*/ 456687 h 456704"/>
              <a:gd name="connsiteX4" fmla="*/ 2549003 w 3197540"/>
              <a:gd name="connsiteY4" fmla="*/ 456687 h 456704"/>
              <a:gd name="connsiteX5" fmla="*/ 2549003 w 3197540"/>
              <a:gd name="connsiteY5" fmla="*/ 456704 h 456704"/>
              <a:gd name="connsiteX6" fmla="*/ 837276 w 3197540"/>
              <a:gd name="connsiteY6" fmla="*/ 456656 h 456704"/>
              <a:gd name="connsiteX7" fmla="*/ 837264 w 3197540"/>
              <a:gd name="connsiteY7" fmla="*/ 456692 h 456704"/>
              <a:gd name="connsiteX8" fmla="*/ 456876 w 3197540"/>
              <a:gd name="connsiteY8" fmla="*/ 456692 h 456704"/>
              <a:gd name="connsiteX9" fmla="*/ 456690 w 3197540"/>
              <a:gd name="connsiteY9" fmla="*/ 456692 h 456704"/>
              <a:gd name="connsiteX10" fmla="*/ 0 w 3197540"/>
              <a:gd name="connsiteY10" fmla="*/ 5 h 456704"/>
              <a:gd name="connsiteX11" fmla="*/ 989493 w 3197540"/>
              <a:gd name="connsiteY11" fmla="*/ 5 h 456704"/>
              <a:gd name="connsiteX12" fmla="*/ 989484 w 3197540"/>
              <a:gd name="connsiteY12" fmla="*/ 33 h 456704"/>
              <a:gd name="connsiteX13" fmla="*/ 2360252 w 3197540"/>
              <a:gd name="connsiteY13" fmla="*/ 71 h 4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97540" h="456704">
                <a:moveTo>
                  <a:pt x="2360275" y="0"/>
                </a:moveTo>
                <a:lnTo>
                  <a:pt x="2740665" y="0"/>
                </a:lnTo>
                <a:lnTo>
                  <a:pt x="2740850" y="0"/>
                </a:lnTo>
                <a:cubicBezTo>
                  <a:pt x="2993003" y="0"/>
                  <a:pt x="3197540" y="204347"/>
                  <a:pt x="3197540" y="456687"/>
                </a:cubicBezTo>
                <a:lnTo>
                  <a:pt x="2549003" y="456687"/>
                </a:lnTo>
                <a:lnTo>
                  <a:pt x="2549003" y="456704"/>
                </a:lnTo>
                <a:lnTo>
                  <a:pt x="837276" y="456656"/>
                </a:lnTo>
                <a:lnTo>
                  <a:pt x="837264" y="456692"/>
                </a:lnTo>
                <a:lnTo>
                  <a:pt x="456876" y="456692"/>
                </a:lnTo>
                <a:lnTo>
                  <a:pt x="456690" y="456692"/>
                </a:lnTo>
                <a:cubicBezTo>
                  <a:pt x="204537" y="456692"/>
                  <a:pt x="0" y="252346"/>
                  <a:pt x="0" y="5"/>
                </a:cubicBezTo>
                <a:lnTo>
                  <a:pt x="989493" y="5"/>
                </a:lnTo>
                <a:lnTo>
                  <a:pt x="989484" y="33"/>
                </a:lnTo>
                <a:lnTo>
                  <a:pt x="2360252" y="71"/>
                </a:lnTo>
                <a:close/>
              </a:path>
            </a:pathLst>
          </a:custGeom>
          <a:solidFill>
            <a:srgbClr val="00FF94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76" name="Marcador de Posição do Texto 75">
            <a:extLst>
              <a:ext uri="{FF2B5EF4-FFF2-40B4-BE49-F238E27FC236}">
                <a16:creationId xmlns:a16="http://schemas.microsoft.com/office/drawing/2014/main" id="{E7345C49-CB3E-B55F-10ED-E86133F3E75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745015" y="5037499"/>
            <a:ext cx="3197540" cy="456704"/>
          </a:xfrm>
          <a:custGeom>
            <a:avLst/>
            <a:gdLst>
              <a:gd name="connsiteX0" fmla="*/ 2360275 w 3197540"/>
              <a:gd name="connsiteY0" fmla="*/ 0 h 456704"/>
              <a:gd name="connsiteX1" fmla="*/ 2740665 w 3197540"/>
              <a:gd name="connsiteY1" fmla="*/ 0 h 456704"/>
              <a:gd name="connsiteX2" fmla="*/ 2740850 w 3197540"/>
              <a:gd name="connsiteY2" fmla="*/ 0 h 456704"/>
              <a:gd name="connsiteX3" fmla="*/ 3197540 w 3197540"/>
              <a:gd name="connsiteY3" fmla="*/ 456687 h 456704"/>
              <a:gd name="connsiteX4" fmla="*/ 2549003 w 3197540"/>
              <a:gd name="connsiteY4" fmla="*/ 456687 h 456704"/>
              <a:gd name="connsiteX5" fmla="*/ 2549003 w 3197540"/>
              <a:gd name="connsiteY5" fmla="*/ 456704 h 456704"/>
              <a:gd name="connsiteX6" fmla="*/ 837276 w 3197540"/>
              <a:gd name="connsiteY6" fmla="*/ 456656 h 456704"/>
              <a:gd name="connsiteX7" fmla="*/ 837264 w 3197540"/>
              <a:gd name="connsiteY7" fmla="*/ 456692 h 456704"/>
              <a:gd name="connsiteX8" fmla="*/ 456876 w 3197540"/>
              <a:gd name="connsiteY8" fmla="*/ 456692 h 456704"/>
              <a:gd name="connsiteX9" fmla="*/ 456690 w 3197540"/>
              <a:gd name="connsiteY9" fmla="*/ 456692 h 456704"/>
              <a:gd name="connsiteX10" fmla="*/ 0 w 3197540"/>
              <a:gd name="connsiteY10" fmla="*/ 5 h 456704"/>
              <a:gd name="connsiteX11" fmla="*/ 989493 w 3197540"/>
              <a:gd name="connsiteY11" fmla="*/ 5 h 456704"/>
              <a:gd name="connsiteX12" fmla="*/ 989484 w 3197540"/>
              <a:gd name="connsiteY12" fmla="*/ 33 h 456704"/>
              <a:gd name="connsiteX13" fmla="*/ 2360252 w 3197540"/>
              <a:gd name="connsiteY13" fmla="*/ 71 h 4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97540" h="456704">
                <a:moveTo>
                  <a:pt x="2360275" y="0"/>
                </a:moveTo>
                <a:lnTo>
                  <a:pt x="2740665" y="0"/>
                </a:lnTo>
                <a:lnTo>
                  <a:pt x="2740850" y="0"/>
                </a:lnTo>
                <a:cubicBezTo>
                  <a:pt x="2993003" y="0"/>
                  <a:pt x="3197540" y="204347"/>
                  <a:pt x="3197540" y="456687"/>
                </a:cubicBezTo>
                <a:lnTo>
                  <a:pt x="2549003" y="456687"/>
                </a:lnTo>
                <a:lnTo>
                  <a:pt x="2549003" y="456704"/>
                </a:lnTo>
                <a:lnTo>
                  <a:pt x="837276" y="456656"/>
                </a:lnTo>
                <a:lnTo>
                  <a:pt x="837264" y="456692"/>
                </a:lnTo>
                <a:lnTo>
                  <a:pt x="456876" y="456692"/>
                </a:lnTo>
                <a:lnTo>
                  <a:pt x="456690" y="456692"/>
                </a:lnTo>
                <a:cubicBezTo>
                  <a:pt x="204537" y="456692"/>
                  <a:pt x="0" y="252346"/>
                  <a:pt x="0" y="5"/>
                </a:cubicBezTo>
                <a:lnTo>
                  <a:pt x="989493" y="5"/>
                </a:lnTo>
                <a:lnTo>
                  <a:pt x="989484" y="33"/>
                </a:lnTo>
                <a:lnTo>
                  <a:pt x="2360252" y="71"/>
                </a:lnTo>
                <a:close/>
              </a:path>
            </a:pathLst>
          </a:custGeom>
          <a:solidFill>
            <a:srgbClr val="00FF94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77" name="Marcador de Posição do Texto 76">
            <a:extLst>
              <a:ext uri="{FF2B5EF4-FFF2-40B4-BE49-F238E27FC236}">
                <a16:creationId xmlns:a16="http://schemas.microsoft.com/office/drawing/2014/main" id="{D90992B8-E8CA-61BF-B8E9-0AB59E2F81D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246006" y="3903831"/>
            <a:ext cx="3197540" cy="456704"/>
          </a:xfrm>
          <a:custGeom>
            <a:avLst/>
            <a:gdLst>
              <a:gd name="connsiteX0" fmla="*/ 2360275 w 3197540"/>
              <a:gd name="connsiteY0" fmla="*/ 0 h 456704"/>
              <a:gd name="connsiteX1" fmla="*/ 2740665 w 3197540"/>
              <a:gd name="connsiteY1" fmla="*/ 0 h 456704"/>
              <a:gd name="connsiteX2" fmla="*/ 2740850 w 3197540"/>
              <a:gd name="connsiteY2" fmla="*/ 0 h 456704"/>
              <a:gd name="connsiteX3" fmla="*/ 3197540 w 3197540"/>
              <a:gd name="connsiteY3" fmla="*/ 456687 h 456704"/>
              <a:gd name="connsiteX4" fmla="*/ 2549003 w 3197540"/>
              <a:gd name="connsiteY4" fmla="*/ 456687 h 456704"/>
              <a:gd name="connsiteX5" fmla="*/ 2549003 w 3197540"/>
              <a:gd name="connsiteY5" fmla="*/ 456704 h 456704"/>
              <a:gd name="connsiteX6" fmla="*/ 837276 w 3197540"/>
              <a:gd name="connsiteY6" fmla="*/ 456656 h 456704"/>
              <a:gd name="connsiteX7" fmla="*/ 837264 w 3197540"/>
              <a:gd name="connsiteY7" fmla="*/ 456692 h 456704"/>
              <a:gd name="connsiteX8" fmla="*/ 456876 w 3197540"/>
              <a:gd name="connsiteY8" fmla="*/ 456692 h 456704"/>
              <a:gd name="connsiteX9" fmla="*/ 456690 w 3197540"/>
              <a:gd name="connsiteY9" fmla="*/ 456692 h 456704"/>
              <a:gd name="connsiteX10" fmla="*/ 0 w 3197540"/>
              <a:gd name="connsiteY10" fmla="*/ 5 h 456704"/>
              <a:gd name="connsiteX11" fmla="*/ 989493 w 3197540"/>
              <a:gd name="connsiteY11" fmla="*/ 5 h 456704"/>
              <a:gd name="connsiteX12" fmla="*/ 989484 w 3197540"/>
              <a:gd name="connsiteY12" fmla="*/ 33 h 456704"/>
              <a:gd name="connsiteX13" fmla="*/ 2360252 w 3197540"/>
              <a:gd name="connsiteY13" fmla="*/ 71 h 4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97540" h="456704">
                <a:moveTo>
                  <a:pt x="2360275" y="0"/>
                </a:moveTo>
                <a:lnTo>
                  <a:pt x="2740665" y="0"/>
                </a:lnTo>
                <a:lnTo>
                  <a:pt x="2740850" y="0"/>
                </a:lnTo>
                <a:cubicBezTo>
                  <a:pt x="2993003" y="0"/>
                  <a:pt x="3197540" y="204347"/>
                  <a:pt x="3197540" y="456687"/>
                </a:cubicBezTo>
                <a:lnTo>
                  <a:pt x="2549003" y="456687"/>
                </a:lnTo>
                <a:lnTo>
                  <a:pt x="2549003" y="456704"/>
                </a:lnTo>
                <a:lnTo>
                  <a:pt x="837276" y="456656"/>
                </a:lnTo>
                <a:lnTo>
                  <a:pt x="837264" y="456692"/>
                </a:lnTo>
                <a:lnTo>
                  <a:pt x="456876" y="456692"/>
                </a:lnTo>
                <a:lnTo>
                  <a:pt x="456690" y="456692"/>
                </a:lnTo>
                <a:cubicBezTo>
                  <a:pt x="204537" y="456692"/>
                  <a:pt x="0" y="252346"/>
                  <a:pt x="0" y="5"/>
                </a:cubicBezTo>
                <a:lnTo>
                  <a:pt x="989493" y="5"/>
                </a:lnTo>
                <a:lnTo>
                  <a:pt x="989484" y="33"/>
                </a:lnTo>
                <a:lnTo>
                  <a:pt x="2360252" y="71"/>
                </a:lnTo>
                <a:close/>
              </a:path>
            </a:pathLst>
          </a:custGeom>
          <a:solidFill>
            <a:srgbClr val="00FF94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78" name="Marcador de Posição do Texto 77">
            <a:extLst>
              <a:ext uri="{FF2B5EF4-FFF2-40B4-BE49-F238E27FC236}">
                <a16:creationId xmlns:a16="http://schemas.microsoft.com/office/drawing/2014/main" id="{77F4D2E4-0740-5BB8-8C0F-D02093DF1C52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246006" y="4470665"/>
            <a:ext cx="3197540" cy="456704"/>
          </a:xfrm>
          <a:custGeom>
            <a:avLst/>
            <a:gdLst>
              <a:gd name="connsiteX0" fmla="*/ 2360275 w 3197540"/>
              <a:gd name="connsiteY0" fmla="*/ 0 h 456704"/>
              <a:gd name="connsiteX1" fmla="*/ 2740665 w 3197540"/>
              <a:gd name="connsiteY1" fmla="*/ 0 h 456704"/>
              <a:gd name="connsiteX2" fmla="*/ 2740850 w 3197540"/>
              <a:gd name="connsiteY2" fmla="*/ 0 h 456704"/>
              <a:gd name="connsiteX3" fmla="*/ 3197540 w 3197540"/>
              <a:gd name="connsiteY3" fmla="*/ 456687 h 456704"/>
              <a:gd name="connsiteX4" fmla="*/ 2549003 w 3197540"/>
              <a:gd name="connsiteY4" fmla="*/ 456687 h 456704"/>
              <a:gd name="connsiteX5" fmla="*/ 2549003 w 3197540"/>
              <a:gd name="connsiteY5" fmla="*/ 456704 h 456704"/>
              <a:gd name="connsiteX6" fmla="*/ 837276 w 3197540"/>
              <a:gd name="connsiteY6" fmla="*/ 456656 h 456704"/>
              <a:gd name="connsiteX7" fmla="*/ 837264 w 3197540"/>
              <a:gd name="connsiteY7" fmla="*/ 456692 h 456704"/>
              <a:gd name="connsiteX8" fmla="*/ 456876 w 3197540"/>
              <a:gd name="connsiteY8" fmla="*/ 456692 h 456704"/>
              <a:gd name="connsiteX9" fmla="*/ 456690 w 3197540"/>
              <a:gd name="connsiteY9" fmla="*/ 456692 h 456704"/>
              <a:gd name="connsiteX10" fmla="*/ 0 w 3197540"/>
              <a:gd name="connsiteY10" fmla="*/ 5 h 456704"/>
              <a:gd name="connsiteX11" fmla="*/ 989493 w 3197540"/>
              <a:gd name="connsiteY11" fmla="*/ 5 h 456704"/>
              <a:gd name="connsiteX12" fmla="*/ 989484 w 3197540"/>
              <a:gd name="connsiteY12" fmla="*/ 33 h 456704"/>
              <a:gd name="connsiteX13" fmla="*/ 2360252 w 3197540"/>
              <a:gd name="connsiteY13" fmla="*/ 71 h 4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97540" h="456704">
                <a:moveTo>
                  <a:pt x="2360275" y="0"/>
                </a:moveTo>
                <a:lnTo>
                  <a:pt x="2740665" y="0"/>
                </a:lnTo>
                <a:lnTo>
                  <a:pt x="2740850" y="0"/>
                </a:lnTo>
                <a:cubicBezTo>
                  <a:pt x="2993003" y="0"/>
                  <a:pt x="3197540" y="204347"/>
                  <a:pt x="3197540" y="456687"/>
                </a:cubicBezTo>
                <a:lnTo>
                  <a:pt x="2549003" y="456687"/>
                </a:lnTo>
                <a:lnTo>
                  <a:pt x="2549003" y="456704"/>
                </a:lnTo>
                <a:lnTo>
                  <a:pt x="837276" y="456656"/>
                </a:lnTo>
                <a:lnTo>
                  <a:pt x="837264" y="456692"/>
                </a:lnTo>
                <a:lnTo>
                  <a:pt x="456876" y="456692"/>
                </a:lnTo>
                <a:lnTo>
                  <a:pt x="456690" y="456692"/>
                </a:lnTo>
                <a:cubicBezTo>
                  <a:pt x="204537" y="456692"/>
                  <a:pt x="0" y="252346"/>
                  <a:pt x="0" y="5"/>
                </a:cubicBezTo>
                <a:lnTo>
                  <a:pt x="989493" y="5"/>
                </a:lnTo>
                <a:lnTo>
                  <a:pt x="989484" y="33"/>
                </a:lnTo>
                <a:lnTo>
                  <a:pt x="2360252" y="71"/>
                </a:lnTo>
                <a:close/>
              </a:path>
            </a:pathLst>
          </a:custGeom>
          <a:solidFill>
            <a:srgbClr val="00FF94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79" name="Marcador de Posição do Texto 78">
            <a:extLst>
              <a:ext uri="{FF2B5EF4-FFF2-40B4-BE49-F238E27FC236}">
                <a16:creationId xmlns:a16="http://schemas.microsoft.com/office/drawing/2014/main" id="{018065DB-4761-56BE-3663-44EA3C8088F8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46006" y="5037499"/>
            <a:ext cx="3197540" cy="456704"/>
          </a:xfrm>
          <a:custGeom>
            <a:avLst/>
            <a:gdLst>
              <a:gd name="connsiteX0" fmla="*/ 2360275 w 3197540"/>
              <a:gd name="connsiteY0" fmla="*/ 0 h 456704"/>
              <a:gd name="connsiteX1" fmla="*/ 2740665 w 3197540"/>
              <a:gd name="connsiteY1" fmla="*/ 0 h 456704"/>
              <a:gd name="connsiteX2" fmla="*/ 2740850 w 3197540"/>
              <a:gd name="connsiteY2" fmla="*/ 0 h 456704"/>
              <a:gd name="connsiteX3" fmla="*/ 3197540 w 3197540"/>
              <a:gd name="connsiteY3" fmla="*/ 456687 h 456704"/>
              <a:gd name="connsiteX4" fmla="*/ 2549003 w 3197540"/>
              <a:gd name="connsiteY4" fmla="*/ 456687 h 456704"/>
              <a:gd name="connsiteX5" fmla="*/ 2549003 w 3197540"/>
              <a:gd name="connsiteY5" fmla="*/ 456704 h 456704"/>
              <a:gd name="connsiteX6" fmla="*/ 837276 w 3197540"/>
              <a:gd name="connsiteY6" fmla="*/ 456656 h 456704"/>
              <a:gd name="connsiteX7" fmla="*/ 837264 w 3197540"/>
              <a:gd name="connsiteY7" fmla="*/ 456692 h 456704"/>
              <a:gd name="connsiteX8" fmla="*/ 456876 w 3197540"/>
              <a:gd name="connsiteY8" fmla="*/ 456692 h 456704"/>
              <a:gd name="connsiteX9" fmla="*/ 456690 w 3197540"/>
              <a:gd name="connsiteY9" fmla="*/ 456692 h 456704"/>
              <a:gd name="connsiteX10" fmla="*/ 0 w 3197540"/>
              <a:gd name="connsiteY10" fmla="*/ 5 h 456704"/>
              <a:gd name="connsiteX11" fmla="*/ 989493 w 3197540"/>
              <a:gd name="connsiteY11" fmla="*/ 5 h 456704"/>
              <a:gd name="connsiteX12" fmla="*/ 989484 w 3197540"/>
              <a:gd name="connsiteY12" fmla="*/ 33 h 456704"/>
              <a:gd name="connsiteX13" fmla="*/ 2360252 w 3197540"/>
              <a:gd name="connsiteY13" fmla="*/ 71 h 4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97540" h="456704">
                <a:moveTo>
                  <a:pt x="2360275" y="0"/>
                </a:moveTo>
                <a:lnTo>
                  <a:pt x="2740665" y="0"/>
                </a:lnTo>
                <a:lnTo>
                  <a:pt x="2740850" y="0"/>
                </a:lnTo>
                <a:cubicBezTo>
                  <a:pt x="2993003" y="0"/>
                  <a:pt x="3197540" y="204347"/>
                  <a:pt x="3197540" y="456687"/>
                </a:cubicBezTo>
                <a:lnTo>
                  <a:pt x="2549003" y="456687"/>
                </a:lnTo>
                <a:lnTo>
                  <a:pt x="2549003" y="456704"/>
                </a:lnTo>
                <a:lnTo>
                  <a:pt x="837276" y="456656"/>
                </a:lnTo>
                <a:lnTo>
                  <a:pt x="837264" y="456692"/>
                </a:lnTo>
                <a:lnTo>
                  <a:pt x="456876" y="456692"/>
                </a:lnTo>
                <a:lnTo>
                  <a:pt x="456690" y="456692"/>
                </a:lnTo>
                <a:cubicBezTo>
                  <a:pt x="204537" y="456692"/>
                  <a:pt x="0" y="252346"/>
                  <a:pt x="0" y="5"/>
                </a:cubicBezTo>
                <a:lnTo>
                  <a:pt x="989493" y="5"/>
                </a:lnTo>
                <a:lnTo>
                  <a:pt x="989484" y="33"/>
                </a:lnTo>
                <a:lnTo>
                  <a:pt x="2360252" y="71"/>
                </a:lnTo>
                <a:close/>
              </a:path>
            </a:pathLst>
          </a:custGeom>
          <a:solidFill>
            <a:srgbClr val="00FF94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80" name="Marcador de Posição do Texto 10">
            <a:extLst>
              <a:ext uri="{FF2B5EF4-FFF2-40B4-BE49-F238E27FC236}">
                <a16:creationId xmlns:a16="http://schemas.microsoft.com/office/drawing/2014/main" id="{B81B6FE7-3EE8-F3F9-C80C-531E15C257FD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11932" y="3287355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81" name="Marcador de Posição do Texto 10">
            <a:extLst>
              <a:ext uri="{FF2B5EF4-FFF2-40B4-BE49-F238E27FC236}">
                <a16:creationId xmlns:a16="http://schemas.microsoft.com/office/drawing/2014/main" id="{BA5B13FE-C41C-EB58-F0B9-73E8200CC2A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11932" y="5115525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82" name="Marcador de Posição do Texto 10">
            <a:extLst>
              <a:ext uri="{FF2B5EF4-FFF2-40B4-BE49-F238E27FC236}">
                <a16:creationId xmlns:a16="http://schemas.microsoft.com/office/drawing/2014/main" id="{15B3BFB4-FAA4-4D4B-05D6-10CA56B15C6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559127" y="1906977"/>
            <a:ext cx="1569315" cy="187406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90" name="Marcador de Posição do Texto 89">
            <a:extLst>
              <a:ext uri="{FF2B5EF4-FFF2-40B4-BE49-F238E27FC236}">
                <a16:creationId xmlns:a16="http://schemas.microsoft.com/office/drawing/2014/main" id="{C6A1DDBC-2BC7-DD03-CEF7-DB499D1EB3D5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11930" y="6268343"/>
            <a:ext cx="11168136" cy="262273"/>
          </a:xfrm>
          <a:custGeom>
            <a:avLst/>
            <a:gdLst>
              <a:gd name="connsiteX0" fmla="*/ 10687318 w 11168136"/>
              <a:gd name="connsiteY0" fmla="*/ 0 h 262273"/>
              <a:gd name="connsiteX1" fmla="*/ 10905765 w 11168136"/>
              <a:gd name="connsiteY1" fmla="*/ 0 h 262273"/>
              <a:gd name="connsiteX2" fmla="*/ 10905871 w 11168136"/>
              <a:gd name="connsiteY2" fmla="*/ 0 h 262273"/>
              <a:gd name="connsiteX3" fmla="*/ 11168136 w 11168136"/>
              <a:gd name="connsiteY3" fmla="*/ 262263 h 262273"/>
              <a:gd name="connsiteX4" fmla="*/ 10698992 w 11168136"/>
              <a:gd name="connsiteY4" fmla="*/ 262263 h 262273"/>
              <a:gd name="connsiteX5" fmla="*/ 10698992 w 11168136"/>
              <a:gd name="connsiteY5" fmla="*/ 262273 h 262273"/>
              <a:gd name="connsiteX6" fmla="*/ 7073939 w 11168136"/>
              <a:gd name="connsiteY6" fmla="*/ 262262 h 262273"/>
              <a:gd name="connsiteX7" fmla="*/ 2986542 w 11168136"/>
              <a:gd name="connsiteY7" fmla="*/ 262262 h 262273"/>
              <a:gd name="connsiteX8" fmla="*/ 2986542 w 11168136"/>
              <a:gd name="connsiteY8" fmla="*/ 262250 h 262273"/>
              <a:gd name="connsiteX9" fmla="*/ 480826 w 11168136"/>
              <a:gd name="connsiteY9" fmla="*/ 262242 h 262273"/>
              <a:gd name="connsiteX10" fmla="*/ 480818 w 11168136"/>
              <a:gd name="connsiteY10" fmla="*/ 262266 h 262273"/>
              <a:gd name="connsiteX11" fmla="*/ 262372 w 11168136"/>
              <a:gd name="connsiteY11" fmla="*/ 262266 h 262273"/>
              <a:gd name="connsiteX12" fmla="*/ 262265 w 11168136"/>
              <a:gd name="connsiteY12" fmla="*/ 262266 h 262273"/>
              <a:gd name="connsiteX13" fmla="*/ 0 w 11168136"/>
              <a:gd name="connsiteY13" fmla="*/ 3 h 262273"/>
              <a:gd name="connsiteX14" fmla="*/ 568239 w 11168136"/>
              <a:gd name="connsiteY14" fmla="*/ 3 h 262273"/>
              <a:gd name="connsiteX15" fmla="*/ 568236 w 11168136"/>
              <a:gd name="connsiteY15" fmla="*/ 14 h 262273"/>
              <a:gd name="connsiteX16" fmla="*/ 2986542 w 11168136"/>
              <a:gd name="connsiteY16" fmla="*/ 21 h 262273"/>
              <a:gd name="connsiteX17" fmla="*/ 2986542 w 11168136"/>
              <a:gd name="connsiteY17" fmla="*/ 4 h 262273"/>
              <a:gd name="connsiteX18" fmla="*/ 8096205 w 11168136"/>
              <a:gd name="connsiteY18" fmla="*/ 4 h 262273"/>
              <a:gd name="connsiteX19" fmla="*/ 8096205 w 11168136"/>
              <a:gd name="connsiteY19" fmla="*/ 37 h 262273"/>
              <a:gd name="connsiteX20" fmla="*/ 10687304 w 11168136"/>
              <a:gd name="connsiteY20" fmla="*/ 44 h 262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8136" h="262273">
                <a:moveTo>
                  <a:pt x="10687318" y="0"/>
                </a:moveTo>
                <a:lnTo>
                  <a:pt x="10905765" y="0"/>
                </a:lnTo>
                <a:lnTo>
                  <a:pt x="10905871" y="0"/>
                </a:lnTo>
                <a:cubicBezTo>
                  <a:pt x="11050676" y="0"/>
                  <a:pt x="11168136" y="117351"/>
                  <a:pt x="11168136" y="262263"/>
                </a:cubicBezTo>
                <a:lnTo>
                  <a:pt x="10698992" y="262263"/>
                </a:lnTo>
                <a:lnTo>
                  <a:pt x="10698992" y="262273"/>
                </a:lnTo>
                <a:lnTo>
                  <a:pt x="7073939" y="262262"/>
                </a:lnTo>
                <a:lnTo>
                  <a:pt x="2986542" y="262262"/>
                </a:lnTo>
                <a:lnTo>
                  <a:pt x="2986542" y="262250"/>
                </a:lnTo>
                <a:lnTo>
                  <a:pt x="480826" y="262242"/>
                </a:lnTo>
                <a:lnTo>
                  <a:pt x="480818" y="262266"/>
                </a:lnTo>
                <a:lnTo>
                  <a:pt x="262372" y="262266"/>
                </a:lnTo>
                <a:lnTo>
                  <a:pt x="262265" y="262266"/>
                </a:lnTo>
                <a:cubicBezTo>
                  <a:pt x="117461" y="262266"/>
                  <a:pt x="0" y="144915"/>
                  <a:pt x="0" y="3"/>
                </a:cubicBezTo>
                <a:lnTo>
                  <a:pt x="568239" y="3"/>
                </a:lnTo>
                <a:lnTo>
                  <a:pt x="568236" y="14"/>
                </a:lnTo>
                <a:lnTo>
                  <a:pt x="2986542" y="21"/>
                </a:lnTo>
                <a:lnTo>
                  <a:pt x="2986542" y="4"/>
                </a:lnTo>
                <a:lnTo>
                  <a:pt x="8096205" y="4"/>
                </a:lnTo>
                <a:lnTo>
                  <a:pt x="8096205" y="37"/>
                </a:lnTo>
                <a:lnTo>
                  <a:pt x="10687304" y="4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91" name="Marcador de Posição do Texto 10">
            <a:extLst>
              <a:ext uri="{FF2B5EF4-FFF2-40B4-BE49-F238E27FC236}">
                <a16:creationId xmlns:a16="http://schemas.microsoft.com/office/drawing/2014/main" id="{9D5B9B72-A79F-81DA-D715-06B3BEAD465A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0113316" y="3287355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92" name="Marcador de Posição do Texto 10">
            <a:extLst>
              <a:ext uri="{FF2B5EF4-FFF2-40B4-BE49-F238E27FC236}">
                <a16:creationId xmlns:a16="http://schemas.microsoft.com/office/drawing/2014/main" id="{6579F95B-B1A5-067C-92CF-126686F2E0AB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0113316" y="5115525"/>
            <a:ext cx="1569315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93" name="Marcador de Posição do Texto 10">
            <a:extLst>
              <a:ext uri="{FF2B5EF4-FFF2-40B4-BE49-F238E27FC236}">
                <a16:creationId xmlns:a16="http://schemas.microsoft.com/office/drawing/2014/main" id="{39A1203E-31FC-CF25-0DA0-ABE920ACB38D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063560" y="1906977"/>
            <a:ext cx="1569315" cy="187406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94" name="Marcador de Posição do Texto 10">
            <a:extLst>
              <a:ext uri="{FF2B5EF4-FFF2-40B4-BE49-F238E27FC236}">
                <a16:creationId xmlns:a16="http://schemas.microsoft.com/office/drawing/2014/main" id="{751EED70-7559-CFAE-6B5A-321FFF1F7C94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559127" y="6041887"/>
            <a:ext cx="1569315" cy="187406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95" name="Marcador de Posição do Texto 10">
            <a:extLst>
              <a:ext uri="{FF2B5EF4-FFF2-40B4-BE49-F238E27FC236}">
                <a16:creationId xmlns:a16="http://schemas.microsoft.com/office/drawing/2014/main" id="{B702CD76-48CD-2869-3109-40FDC1E274C6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7063560" y="6041887"/>
            <a:ext cx="1569315" cy="187406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cxnSp>
        <p:nvCxnSpPr>
          <p:cNvPr id="96" name="Conexão reta 95">
            <a:extLst>
              <a:ext uri="{FF2B5EF4-FFF2-40B4-BE49-F238E27FC236}">
                <a16:creationId xmlns:a16="http://schemas.microsoft.com/office/drawing/2014/main" id="{CF84A803-3D53-632F-E6C2-0430FBA0AC2D}"/>
              </a:ext>
            </a:extLst>
          </p:cNvPr>
          <p:cNvCxnSpPr/>
          <p:nvPr userDrawn="1"/>
        </p:nvCxnSpPr>
        <p:spPr>
          <a:xfrm>
            <a:off x="1986444" y="3200567"/>
            <a:ext cx="442451" cy="0"/>
          </a:xfrm>
          <a:prstGeom prst="line">
            <a:avLst/>
          </a:prstGeom>
          <a:noFill/>
          <a:ln w="1270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7" name="Conexão reta 96">
            <a:extLst>
              <a:ext uri="{FF2B5EF4-FFF2-40B4-BE49-F238E27FC236}">
                <a16:creationId xmlns:a16="http://schemas.microsoft.com/office/drawing/2014/main" id="{B6107B17-2A05-92BC-9F50-B08B122EA9C7}"/>
              </a:ext>
            </a:extLst>
          </p:cNvPr>
          <p:cNvCxnSpPr/>
          <p:nvPr userDrawn="1"/>
        </p:nvCxnSpPr>
        <p:spPr>
          <a:xfrm>
            <a:off x="1986444" y="4927369"/>
            <a:ext cx="442451" cy="0"/>
          </a:xfrm>
          <a:prstGeom prst="line">
            <a:avLst/>
          </a:prstGeom>
          <a:noFill/>
          <a:ln w="1270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8" name="Conexão reta 97">
            <a:extLst>
              <a:ext uri="{FF2B5EF4-FFF2-40B4-BE49-F238E27FC236}">
                <a16:creationId xmlns:a16="http://schemas.microsoft.com/office/drawing/2014/main" id="{D1FDD2B7-AB26-7DB3-8756-E354ABACCD91}"/>
              </a:ext>
            </a:extLst>
          </p:cNvPr>
          <p:cNvCxnSpPr>
            <a:cxnSpLocks/>
          </p:cNvCxnSpPr>
          <p:nvPr userDrawn="1"/>
        </p:nvCxnSpPr>
        <p:spPr>
          <a:xfrm flipH="1">
            <a:off x="9799484" y="3200567"/>
            <a:ext cx="442451" cy="0"/>
          </a:xfrm>
          <a:prstGeom prst="line">
            <a:avLst/>
          </a:prstGeom>
          <a:noFill/>
          <a:ln w="1270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9" name="Conexão reta 98">
            <a:extLst>
              <a:ext uri="{FF2B5EF4-FFF2-40B4-BE49-F238E27FC236}">
                <a16:creationId xmlns:a16="http://schemas.microsoft.com/office/drawing/2014/main" id="{662B0058-FF22-0B36-9519-977C22281BD9}"/>
              </a:ext>
            </a:extLst>
          </p:cNvPr>
          <p:cNvCxnSpPr>
            <a:cxnSpLocks/>
          </p:cNvCxnSpPr>
          <p:nvPr userDrawn="1"/>
        </p:nvCxnSpPr>
        <p:spPr>
          <a:xfrm flipH="1">
            <a:off x="9799484" y="4927369"/>
            <a:ext cx="442451" cy="0"/>
          </a:xfrm>
          <a:prstGeom prst="line">
            <a:avLst/>
          </a:prstGeom>
          <a:noFill/>
          <a:ln w="1270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00" name="Imagem 99">
            <a:extLst>
              <a:ext uri="{FF2B5EF4-FFF2-40B4-BE49-F238E27FC236}">
                <a16:creationId xmlns:a16="http://schemas.microsoft.com/office/drawing/2014/main" id="{C5C96310-4EB0-E452-AC71-B7BE6FD1E1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84" t="17349" r="69501" b="19713"/>
          <a:stretch>
            <a:fillRect/>
          </a:stretch>
        </p:blipFill>
        <p:spPr>
          <a:xfrm rot="5400000" flipH="1" flipV="1">
            <a:off x="8539722" y="-2033048"/>
            <a:ext cx="1619233" cy="5685322"/>
          </a:xfrm>
          <a:prstGeom prst="rect">
            <a:avLst/>
          </a:prstGeom>
        </p:spPr>
      </p:pic>
      <p:pic>
        <p:nvPicPr>
          <p:cNvPr id="101" name="Imagem 100">
            <a:extLst>
              <a:ext uri="{FF2B5EF4-FFF2-40B4-BE49-F238E27FC236}">
                <a16:creationId xmlns:a16="http://schemas.microsoft.com/office/drawing/2014/main" id="{77BA6D47-C4D3-2DE0-CF67-4AF663B933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3581" t="60527" r="14745" b="14633"/>
          <a:stretch>
            <a:fillRect/>
          </a:stretch>
        </p:blipFill>
        <p:spPr>
          <a:xfrm rot="5400000" flipV="1">
            <a:off x="-1214582" y="1208402"/>
            <a:ext cx="4046489" cy="162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5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1"/>
      <p:bldP spid="70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0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agem 86">
            <a:extLst>
              <a:ext uri="{FF2B5EF4-FFF2-40B4-BE49-F238E27FC236}">
                <a16:creationId xmlns:a16="http://schemas.microsoft.com/office/drawing/2014/main" id="{4E9BBC6B-DF5B-EAFA-CC22-8FBBC808FC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3581" t="60527" r="14745" b="14633"/>
          <a:stretch>
            <a:fillRect/>
          </a:stretch>
        </p:blipFill>
        <p:spPr>
          <a:xfrm rot="16200000" flipV="1">
            <a:off x="9353918" y="664722"/>
            <a:ext cx="4046489" cy="1629676"/>
          </a:xfrm>
          <a:prstGeom prst="rect">
            <a:avLst/>
          </a:prstGeom>
        </p:spPr>
      </p:pic>
      <p:pic>
        <p:nvPicPr>
          <p:cNvPr id="86" name="Imagem 85">
            <a:extLst>
              <a:ext uri="{FF2B5EF4-FFF2-40B4-BE49-F238E27FC236}">
                <a16:creationId xmlns:a16="http://schemas.microsoft.com/office/drawing/2014/main" id="{C657D1CE-D15B-F9D1-FABF-FB83D12245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2584" t="17349" r="69501" b="19713"/>
          <a:stretch>
            <a:fillRect/>
          </a:stretch>
        </p:blipFill>
        <p:spPr>
          <a:xfrm rot="16200000" flipH="1">
            <a:off x="8539722" y="3205723"/>
            <a:ext cx="1619233" cy="5685322"/>
          </a:xfrm>
          <a:prstGeom prst="rect">
            <a:avLst/>
          </a:prstGeom>
        </p:spPr>
      </p:pic>
      <p:sp>
        <p:nvSpPr>
          <p:cNvPr id="85" name="Forma livre: Forma 84">
            <a:extLst>
              <a:ext uri="{FF2B5EF4-FFF2-40B4-BE49-F238E27FC236}">
                <a16:creationId xmlns:a16="http://schemas.microsoft.com/office/drawing/2014/main" id="{85E8AF9D-338B-BB7E-ABC2-85089ED1EFE1}"/>
              </a:ext>
            </a:extLst>
          </p:cNvPr>
          <p:cNvSpPr/>
          <p:nvPr userDrawn="1"/>
        </p:nvSpPr>
        <p:spPr>
          <a:xfrm>
            <a:off x="511932" y="2355179"/>
            <a:ext cx="5891173" cy="2845471"/>
          </a:xfrm>
          <a:custGeom>
            <a:avLst/>
            <a:gdLst>
              <a:gd name="connsiteX0" fmla="*/ 0 w 5891173"/>
              <a:gd name="connsiteY0" fmla="*/ 0 h 2845471"/>
              <a:gd name="connsiteX1" fmla="*/ 4367447 w 5891173"/>
              <a:gd name="connsiteY1" fmla="*/ 0 h 2845471"/>
              <a:gd name="connsiteX2" fmla="*/ 4367447 w 5891173"/>
              <a:gd name="connsiteY2" fmla="*/ 24 h 2845471"/>
              <a:gd name="connsiteX3" fmla="*/ 4929521 w 5891173"/>
              <a:gd name="connsiteY3" fmla="*/ 48 h 2845471"/>
              <a:gd name="connsiteX4" fmla="*/ 4929538 w 5891173"/>
              <a:gd name="connsiteY4" fmla="*/ 0 h 2845471"/>
              <a:gd name="connsiteX5" fmla="*/ 5366431 w 5891173"/>
              <a:gd name="connsiteY5" fmla="*/ 0 h 2845471"/>
              <a:gd name="connsiteX6" fmla="*/ 5366644 w 5891173"/>
              <a:gd name="connsiteY6" fmla="*/ 0 h 2845471"/>
              <a:gd name="connsiteX7" fmla="*/ 5880513 w 5891173"/>
              <a:gd name="connsiteY7" fmla="*/ 378904 h 2845471"/>
              <a:gd name="connsiteX8" fmla="*/ 5891169 w 5891173"/>
              <a:gd name="connsiteY8" fmla="*/ 474547 h 2845471"/>
              <a:gd name="connsiteX9" fmla="*/ 5891173 w 5891173"/>
              <a:gd name="connsiteY9" fmla="*/ 474547 h 2845471"/>
              <a:gd name="connsiteX10" fmla="*/ 5891173 w 5891173"/>
              <a:gd name="connsiteY10" fmla="*/ 474585 h 2845471"/>
              <a:gd name="connsiteX11" fmla="*/ 5891173 w 5891173"/>
              <a:gd name="connsiteY11" fmla="*/ 2845471 h 2845471"/>
              <a:gd name="connsiteX12" fmla="*/ 4367447 w 5891173"/>
              <a:gd name="connsiteY12" fmla="*/ 2845471 h 2845471"/>
              <a:gd name="connsiteX13" fmla="*/ 3895278 w 5891173"/>
              <a:gd name="connsiteY13" fmla="*/ 2845471 h 2845471"/>
              <a:gd name="connsiteX14" fmla="*/ 0 w 5891173"/>
              <a:gd name="connsiteY14" fmla="*/ 2845471 h 2845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891173" h="2845471">
                <a:moveTo>
                  <a:pt x="0" y="0"/>
                </a:moveTo>
                <a:lnTo>
                  <a:pt x="4367447" y="0"/>
                </a:lnTo>
                <a:lnTo>
                  <a:pt x="4367447" y="24"/>
                </a:lnTo>
                <a:lnTo>
                  <a:pt x="4929521" y="48"/>
                </a:lnTo>
                <a:lnTo>
                  <a:pt x="4929538" y="0"/>
                </a:lnTo>
                <a:lnTo>
                  <a:pt x="5366431" y="0"/>
                </a:lnTo>
                <a:lnTo>
                  <a:pt x="5366644" y="0"/>
                </a:lnTo>
                <a:cubicBezTo>
                  <a:pt x="5620052" y="0"/>
                  <a:pt x="5831588" y="162584"/>
                  <a:pt x="5880513" y="378904"/>
                </a:cubicBezTo>
                <a:lnTo>
                  <a:pt x="5891169" y="474547"/>
                </a:lnTo>
                <a:lnTo>
                  <a:pt x="5891173" y="474547"/>
                </a:lnTo>
                <a:lnTo>
                  <a:pt x="5891173" y="474585"/>
                </a:lnTo>
                <a:lnTo>
                  <a:pt x="5891173" y="2845471"/>
                </a:lnTo>
                <a:lnTo>
                  <a:pt x="4367447" y="2845471"/>
                </a:lnTo>
                <a:lnTo>
                  <a:pt x="3895278" y="2845471"/>
                </a:lnTo>
                <a:lnTo>
                  <a:pt x="0" y="2845471"/>
                </a:lnTo>
                <a:close/>
              </a:path>
            </a:pathLst>
          </a:custGeom>
          <a:solidFill>
            <a:srgbClr val="E5E5E5"/>
          </a:solidFill>
          <a:ln w="42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pt-PT">
              <a:solidFill>
                <a:schemeClr val="tx1"/>
              </a:solidFill>
            </a:endParaRPr>
          </a:p>
        </p:txBody>
      </p:sp>
      <p:sp>
        <p:nvSpPr>
          <p:cNvPr id="38" name="Título 6">
            <a:extLst>
              <a:ext uri="{FF2B5EF4-FFF2-40B4-BE49-F238E27FC236}">
                <a16:creationId xmlns:a16="http://schemas.microsoft.com/office/drawing/2014/main" id="{5835A11C-7789-2B8F-85BA-30F5E1F1605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3184" y="393484"/>
            <a:ext cx="11081915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39" name="Marcador de Posição do Texto 8">
            <a:extLst>
              <a:ext uri="{FF2B5EF4-FFF2-40B4-BE49-F238E27FC236}">
                <a16:creationId xmlns:a16="http://schemas.microsoft.com/office/drawing/2014/main" id="{E8373031-18B6-B367-5761-D348859B4C52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1932" y="976901"/>
            <a:ext cx="11082747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56" name="Marcador de Posição do Texto 55">
            <a:extLst>
              <a:ext uri="{FF2B5EF4-FFF2-40B4-BE49-F238E27FC236}">
                <a16:creationId xmlns:a16="http://schemas.microsoft.com/office/drawing/2014/main" id="{818C1E5F-40BE-095F-6524-782841EBFD60}"/>
              </a:ext>
            </a:extLst>
          </p:cNvPr>
          <p:cNvSpPr>
            <a:spLocks noGrp="1"/>
          </p:cNvSpPr>
          <p:nvPr userDrawn="1">
            <p:ph type="body" sz="quarter" idx="74" hasCustomPrompt="1"/>
          </p:nvPr>
        </p:nvSpPr>
        <p:spPr>
          <a:xfrm>
            <a:off x="511932" y="1837643"/>
            <a:ext cx="11082747" cy="355248"/>
          </a:xfrm>
          <a:custGeom>
            <a:avLst/>
            <a:gdLst>
              <a:gd name="connsiteX0" fmla="*/ 1955497 w 11082747"/>
              <a:gd name="connsiteY0" fmla="*/ 0 h 355248"/>
              <a:gd name="connsiteX1" fmla="*/ 9212639 w 11082747"/>
              <a:gd name="connsiteY1" fmla="*/ 0 h 355248"/>
              <a:gd name="connsiteX2" fmla="*/ 9212639 w 11082747"/>
              <a:gd name="connsiteY2" fmla="*/ 54 h 355248"/>
              <a:gd name="connsiteX3" fmla="*/ 10431462 w 11082747"/>
              <a:gd name="connsiteY3" fmla="*/ 59 h 355248"/>
              <a:gd name="connsiteX4" fmla="*/ 10431482 w 11082747"/>
              <a:gd name="connsiteY4" fmla="*/ 0 h 355248"/>
              <a:gd name="connsiteX5" fmla="*/ 10727367 w 11082747"/>
              <a:gd name="connsiteY5" fmla="*/ 0 h 355248"/>
              <a:gd name="connsiteX6" fmla="*/ 10727511 w 11082747"/>
              <a:gd name="connsiteY6" fmla="*/ 0 h 355248"/>
              <a:gd name="connsiteX7" fmla="*/ 11082747 w 11082747"/>
              <a:gd name="connsiteY7" fmla="*/ 355233 h 355248"/>
              <a:gd name="connsiteX8" fmla="*/ 10587867 w 11082747"/>
              <a:gd name="connsiteY8" fmla="*/ 355233 h 355248"/>
              <a:gd name="connsiteX9" fmla="*/ 10587867 w 11082747"/>
              <a:gd name="connsiteY9" fmla="*/ 355247 h 355248"/>
              <a:gd name="connsiteX10" fmla="*/ 9212639 w 11082747"/>
              <a:gd name="connsiteY10" fmla="*/ 355241 h 355248"/>
              <a:gd name="connsiteX11" fmla="*/ 9212639 w 11082747"/>
              <a:gd name="connsiteY11" fmla="*/ 355248 h 355248"/>
              <a:gd name="connsiteX12" fmla="*/ 1955497 w 11082747"/>
              <a:gd name="connsiteY12" fmla="*/ 355248 h 355248"/>
              <a:gd name="connsiteX13" fmla="*/ 1955497 w 11082747"/>
              <a:gd name="connsiteY13" fmla="*/ 355212 h 355248"/>
              <a:gd name="connsiteX14" fmla="*/ 651276 w 11082747"/>
              <a:gd name="connsiteY14" fmla="*/ 355206 h 355248"/>
              <a:gd name="connsiteX15" fmla="*/ 651266 w 11082747"/>
              <a:gd name="connsiteY15" fmla="*/ 355237 h 355248"/>
              <a:gd name="connsiteX16" fmla="*/ 355381 w 11082747"/>
              <a:gd name="connsiteY16" fmla="*/ 355237 h 355248"/>
              <a:gd name="connsiteX17" fmla="*/ 355236 w 11082747"/>
              <a:gd name="connsiteY17" fmla="*/ 355237 h 355248"/>
              <a:gd name="connsiteX18" fmla="*/ 0 w 11082747"/>
              <a:gd name="connsiteY18" fmla="*/ 4 h 355248"/>
              <a:gd name="connsiteX19" fmla="*/ 769676 w 11082747"/>
              <a:gd name="connsiteY19" fmla="*/ 4 h 355248"/>
              <a:gd name="connsiteX20" fmla="*/ 769671 w 11082747"/>
              <a:gd name="connsiteY20" fmla="*/ 19 h 355248"/>
              <a:gd name="connsiteX21" fmla="*/ 1955497 w 11082747"/>
              <a:gd name="connsiteY21" fmla="*/ 24 h 35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082747" h="355248">
                <a:moveTo>
                  <a:pt x="1955497" y="0"/>
                </a:moveTo>
                <a:lnTo>
                  <a:pt x="9212639" y="0"/>
                </a:lnTo>
                <a:lnTo>
                  <a:pt x="9212639" y="54"/>
                </a:lnTo>
                <a:lnTo>
                  <a:pt x="10431462" y="59"/>
                </a:lnTo>
                <a:lnTo>
                  <a:pt x="10431482" y="0"/>
                </a:lnTo>
                <a:lnTo>
                  <a:pt x="10727367" y="0"/>
                </a:lnTo>
                <a:lnTo>
                  <a:pt x="10727511" y="0"/>
                </a:lnTo>
                <a:cubicBezTo>
                  <a:pt x="10923648" y="0"/>
                  <a:pt x="11082747" y="158951"/>
                  <a:pt x="11082747" y="355233"/>
                </a:cubicBezTo>
                <a:lnTo>
                  <a:pt x="10587867" y="355233"/>
                </a:lnTo>
                <a:lnTo>
                  <a:pt x="10587867" y="355247"/>
                </a:lnTo>
                <a:lnTo>
                  <a:pt x="9212639" y="355241"/>
                </a:lnTo>
                <a:lnTo>
                  <a:pt x="9212639" y="355248"/>
                </a:lnTo>
                <a:lnTo>
                  <a:pt x="1955497" y="355248"/>
                </a:lnTo>
                <a:lnTo>
                  <a:pt x="1955497" y="355212"/>
                </a:lnTo>
                <a:lnTo>
                  <a:pt x="651276" y="355206"/>
                </a:lnTo>
                <a:lnTo>
                  <a:pt x="651266" y="355237"/>
                </a:lnTo>
                <a:lnTo>
                  <a:pt x="355381" y="355237"/>
                </a:lnTo>
                <a:lnTo>
                  <a:pt x="355236" y="355237"/>
                </a:lnTo>
                <a:cubicBezTo>
                  <a:pt x="159100" y="355237"/>
                  <a:pt x="0" y="196286"/>
                  <a:pt x="0" y="4"/>
                </a:cubicBezTo>
                <a:lnTo>
                  <a:pt x="769676" y="4"/>
                </a:lnTo>
                <a:lnTo>
                  <a:pt x="769671" y="19"/>
                </a:lnTo>
                <a:lnTo>
                  <a:pt x="1955497" y="2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57" name="Marcador de Posição do Texto 56">
            <a:extLst>
              <a:ext uri="{FF2B5EF4-FFF2-40B4-BE49-F238E27FC236}">
                <a16:creationId xmlns:a16="http://schemas.microsoft.com/office/drawing/2014/main" id="{D6BDA0E2-E462-335B-5F45-B51F10C252A5}"/>
              </a:ext>
            </a:extLst>
          </p:cNvPr>
          <p:cNvSpPr>
            <a:spLocks noGrp="1"/>
          </p:cNvSpPr>
          <p:nvPr userDrawn="1">
            <p:ph type="body" sz="quarter" idx="75" hasCustomPrompt="1"/>
          </p:nvPr>
        </p:nvSpPr>
        <p:spPr>
          <a:xfrm>
            <a:off x="511932" y="5397792"/>
            <a:ext cx="11082747" cy="355248"/>
          </a:xfrm>
          <a:custGeom>
            <a:avLst/>
            <a:gdLst>
              <a:gd name="connsiteX0" fmla="*/ 1955497 w 11082747"/>
              <a:gd name="connsiteY0" fmla="*/ 0 h 355248"/>
              <a:gd name="connsiteX1" fmla="*/ 9212639 w 11082747"/>
              <a:gd name="connsiteY1" fmla="*/ 0 h 355248"/>
              <a:gd name="connsiteX2" fmla="*/ 9212639 w 11082747"/>
              <a:gd name="connsiteY2" fmla="*/ 54 h 355248"/>
              <a:gd name="connsiteX3" fmla="*/ 10431462 w 11082747"/>
              <a:gd name="connsiteY3" fmla="*/ 59 h 355248"/>
              <a:gd name="connsiteX4" fmla="*/ 10431482 w 11082747"/>
              <a:gd name="connsiteY4" fmla="*/ 0 h 355248"/>
              <a:gd name="connsiteX5" fmla="*/ 10727367 w 11082747"/>
              <a:gd name="connsiteY5" fmla="*/ 0 h 355248"/>
              <a:gd name="connsiteX6" fmla="*/ 10727511 w 11082747"/>
              <a:gd name="connsiteY6" fmla="*/ 0 h 355248"/>
              <a:gd name="connsiteX7" fmla="*/ 11082747 w 11082747"/>
              <a:gd name="connsiteY7" fmla="*/ 355233 h 355248"/>
              <a:gd name="connsiteX8" fmla="*/ 10587867 w 11082747"/>
              <a:gd name="connsiteY8" fmla="*/ 355233 h 355248"/>
              <a:gd name="connsiteX9" fmla="*/ 10587867 w 11082747"/>
              <a:gd name="connsiteY9" fmla="*/ 355247 h 355248"/>
              <a:gd name="connsiteX10" fmla="*/ 9212639 w 11082747"/>
              <a:gd name="connsiteY10" fmla="*/ 355241 h 355248"/>
              <a:gd name="connsiteX11" fmla="*/ 9212639 w 11082747"/>
              <a:gd name="connsiteY11" fmla="*/ 355248 h 355248"/>
              <a:gd name="connsiteX12" fmla="*/ 1955497 w 11082747"/>
              <a:gd name="connsiteY12" fmla="*/ 355248 h 355248"/>
              <a:gd name="connsiteX13" fmla="*/ 1955497 w 11082747"/>
              <a:gd name="connsiteY13" fmla="*/ 355212 h 355248"/>
              <a:gd name="connsiteX14" fmla="*/ 651276 w 11082747"/>
              <a:gd name="connsiteY14" fmla="*/ 355206 h 355248"/>
              <a:gd name="connsiteX15" fmla="*/ 651266 w 11082747"/>
              <a:gd name="connsiteY15" fmla="*/ 355237 h 355248"/>
              <a:gd name="connsiteX16" fmla="*/ 355381 w 11082747"/>
              <a:gd name="connsiteY16" fmla="*/ 355237 h 355248"/>
              <a:gd name="connsiteX17" fmla="*/ 355236 w 11082747"/>
              <a:gd name="connsiteY17" fmla="*/ 355237 h 355248"/>
              <a:gd name="connsiteX18" fmla="*/ 0 w 11082747"/>
              <a:gd name="connsiteY18" fmla="*/ 4 h 355248"/>
              <a:gd name="connsiteX19" fmla="*/ 769676 w 11082747"/>
              <a:gd name="connsiteY19" fmla="*/ 4 h 355248"/>
              <a:gd name="connsiteX20" fmla="*/ 769671 w 11082747"/>
              <a:gd name="connsiteY20" fmla="*/ 19 h 355248"/>
              <a:gd name="connsiteX21" fmla="*/ 1955497 w 11082747"/>
              <a:gd name="connsiteY21" fmla="*/ 24 h 35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082747" h="355248">
                <a:moveTo>
                  <a:pt x="1955497" y="0"/>
                </a:moveTo>
                <a:lnTo>
                  <a:pt x="9212639" y="0"/>
                </a:lnTo>
                <a:lnTo>
                  <a:pt x="9212639" y="54"/>
                </a:lnTo>
                <a:lnTo>
                  <a:pt x="10431462" y="59"/>
                </a:lnTo>
                <a:lnTo>
                  <a:pt x="10431482" y="0"/>
                </a:lnTo>
                <a:lnTo>
                  <a:pt x="10727367" y="0"/>
                </a:lnTo>
                <a:lnTo>
                  <a:pt x="10727511" y="0"/>
                </a:lnTo>
                <a:cubicBezTo>
                  <a:pt x="10923648" y="0"/>
                  <a:pt x="11082747" y="158951"/>
                  <a:pt x="11082747" y="355233"/>
                </a:cubicBezTo>
                <a:lnTo>
                  <a:pt x="10587867" y="355233"/>
                </a:lnTo>
                <a:lnTo>
                  <a:pt x="10587867" y="355247"/>
                </a:lnTo>
                <a:lnTo>
                  <a:pt x="9212639" y="355241"/>
                </a:lnTo>
                <a:lnTo>
                  <a:pt x="9212639" y="355248"/>
                </a:lnTo>
                <a:lnTo>
                  <a:pt x="1955497" y="355248"/>
                </a:lnTo>
                <a:lnTo>
                  <a:pt x="1955497" y="355212"/>
                </a:lnTo>
                <a:lnTo>
                  <a:pt x="651276" y="355206"/>
                </a:lnTo>
                <a:lnTo>
                  <a:pt x="651266" y="355237"/>
                </a:lnTo>
                <a:lnTo>
                  <a:pt x="355381" y="355237"/>
                </a:lnTo>
                <a:lnTo>
                  <a:pt x="355236" y="355237"/>
                </a:lnTo>
                <a:cubicBezTo>
                  <a:pt x="159100" y="355237"/>
                  <a:pt x="0" y="196286"/>
                  <a:pt x="0" y="4"/>
                </a:cubicBezTo>
                <a:lnTo>
                  <a:pt x="769676" y="4"/>
                </a:lnTo>
                <a:lnTo>
                  <a:pt x="769671" y="19"/>
                </a:lnTo>
                <a:lnTo>
                  <a:pt x="1955497" y="2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58" name="Marcador de Posição do Texto 57">
            <a:extLst>
              <a:ext uri="{FF2B5EF4-FFF2-40B4-BE49-F238E27FC236}">
                <a16:creationId xmlns:a16="http://schemas.microsoft.com/office/drawing/2014/main" id="{7AE16A4B-57BE-C9F5-BC8B-1387E75767BE}"/>
              </a:ext>
            </a:extLst>
          </p:cNvPr>
          <p:cNvSpPr>
            <a:spLocks noGrp="1"/>
          </p:cNvSpPr>
          <p:nvPr userDrawn="1">
            <p:ph type="body" sz="quarter" idx="76" hasCustomPrompt="1"/>
          </p:nvPr>
        </p:nvSpPr>
        <p:spPr>
          <a:xfrm>
            <a:off x="511932" y="5783999"/>
            <a:ext cx="11082747" cy="355248"/>
          </a:xfrm>
          <a:custGeom>
            <a:avLst/>
            <a:gdLst>
              <a:gd name="connsiteX0" fmla="*/ 1955497 w 11082747"/>
              <a:gd name="connsiteY0" fmla="*/ 0 h 355248"/>
              <a:gd name="connsiteX1" fmla="*/ 9212639 w 11082747"/>
              <a:gd name="connsiteY1" fmla="*/ 0 h 355248"/>
              <a:gd name="connsiteX2" fmla="*/ 9212639 w 11082747"/>
              <a:gd name="connsiteY2" fmla="*/ 54 h 355248"/>
              <a:gd name="connsiteX3" fmla="*/ 10431462 w 11082747"/>
              <a:gd name="connsiteY3" fmla="*/ 59 h 355248"/>
              <a:gd name="connsiteX4" fmla="*/ 10431482 w 11082747"/>
              <a:gd name="connsiteY4" fmla="*/ 0 h 355248"/>
              <a:gd name="connsiteX5" fmla="*/ 10727367 w 11082747"/>
              <a:gd name="connsiteY5" fmla="*/ 0 h 355248"/>
              <a:gd name="connsiteX6" fmla="*/ 10727511 w 11082747"/>
              <a:gd name="connsiteY6" fmla="*/ 0 h 355248"/>
              <a:gd name="connsiteX7" fmla="*/ 11082747 w 11082747"/>
              <a:gd name="connsiteY7" fmla="*/ 355233 h 355248"/>
              <a:gd name="connsiteX8" fmla="*/ 10587867 w 11082747"/>
              <a:gd name="connsiteY8" fmla="*/ 355233 h 355248"/>
              <a:gd name="connsiteX9" fmla="*/ 10587867 w 11082747"/>
              <a:gd name="connsiteY9" fmla="*/ 355247 h 355248"/>
              <a:gd name="connsiteX10" fmla="*/ 9212639 w 11082747"/>
              <a:gd name="connsiteY10" fmla="*/ 355241 h 355248"/>
              <a:gd name="connsiteX11" fmla="*/ 9212639 w 11082747"/>
              <a:gd name="connsiteY11" fmla="*/ 355248 h 355248"/>
              <a:gd name="connsiteX12" fmla="*/ 1955497 w 11082747"/>
              <a:gd name="connsiteY12" fmla="*/ 355248 h 355248"/>
              <a:gd name="connsiteX13" fmla="*/ 1955497 w 11082747"/>
              <a:gd name="connsiteY13" fmla="*/ 355212 h 355248"/>
              <a:gd name="connsiteX14" fmla="*/ 651276 w 11082747"/>
              <a:gd name="connsiteY14" fmla="*/ 355206 h 355248"/>
              <a:gd name="connsiteX15" fmla="*/ 651266 w 11082747"/>
              <a:gd name="connsiteY15" fmla="*/ 355237 h 355248"/>
              <a:gd name="connsiteX16" fmla="*/ 355381 w 11082747"/>
              <a:gd name="connsiteY16" fmla="*/ 355237 h 355248"/>
              <a:gd name="connsiteX17" fmla="*/ 355236 w 11082747"/>
              <a:gd name="connsiteY17" fmla="*/ 355237 h 355248"/>
              <a:gd name="connsiteX18" fmla="*/ 0 w 11082747"/>
              <a:gd name="connsiteY18" fmla="*/ 4 h 355248"/>
              <a:gd name="connsiteX19" fmla="*/ 769676 w 11082747"/>
              <a:gd name="connsiteY19" fmla="*/ 4 h 355248"/>
              <a:gd name="connsiteX20" fmla="*/ 769671 w 11082747"/>
              <a:gd name="connsiteY20" fmla="*/ 19 h 355248"/>
              <a:gd name="connsiteX21" fmla="*/ 1955497 w 11082747"/>
              <a:gd name="connsiteY21" fmla="*/ 24 h 35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082747" h="355248">
                <a:moveTo>
                  <a:pt x="1955497" y="0"/>
                </a:moveTo>
                <a:lnTo>
                  <a:pt x="9212639" y="0"/>
                </a:lnTo>
                <a:lnTo>
                  <a:pt x="9212639" y="54"/>
                </a:lnTo>
                <a:lnTo>
                  <a:pt x="10431462" y="59"/>
                </a:lnTo>
                <a:lnTo>
                  <a:pt x="10431482" y="0"/>
                </a:lnTo>
                <a:lnTo>
                  <a:pt x="10727367" y="0"/>
                </a:lnTo>
                <a:lnTo>
                  <a:pt x="10727511" y="0"/>
                </a:lnTo>
                <a:cubicBezTo>
                  <a:pt x="10923648" y="0"/>
                  <a:pt x="11082747" y="158951"/>
                  <a:pt x="11082747" y="355233"/>
                </a:cubicBezTo>
                <a:lnTo>
                  <a:pt x="10587867" y="355233"/>
                </a:lnTo>
                <a:lnTo>
                  <a:pt x="10587867" y="355247"/>
                </a:lnTo>
                <a:lnTo>
                  <a:pt x="9212639" y="355241"/>
                </a:lnTo>
                <a:lnTo>
                  <a:pt x="9212639" y="355248"/>
                </a:lnTo>
                <a:lnTo>
                  <a:pt x="1955497" y="355248"/>
                </a:lnTo>
                <a:lnTo>
                  <a:pt x="1955497" y="355212"/>
                </a:lnTo>
                <a:lnTo>
                  <a:pt x="651276" y="355206"/>
                </a:lnTo>
                <a:lnTo>
                  <a:pt x="651266" y="355237"/>
                </a:lnTo>
                <a:lnTo>
                  <a:pt x="355381" y="355237"/>
                </a:lnTo>
                <a:lnTo>
                  <a:pt x="355236" y="355237"/>
                </a:lnTo>
                <a:cubicBezTo>
                  <a:pt x="159100" y="355237"/>
                  <a:pt x="0" y="196286"/>
                  <a:pt x="0" y="4"/>
                </a:cubicBezTo>
                <a:lnTo>
                  <a:pt x="769676" y="4"/>
                </a:lnTo>
                <a:lnTo>
                  <a:pt x="769671" y="19"/>
                </a:lnTo>
                <a:lnTo>
                  <a:pt x="1955497" y="24"/>
                </a:lnTo>
                <a:close/>
              </a:path>
            </a:pathLst>
          </a:custGeom>
          <a:solidFill>
            <a:srgbClr val="132153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rgbClr val="00FF94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59" name="Marcador de Posição do Texto 10">
            <a:extLst>
              <a:ext uri="{FF2B5EF4-FFF2-40B4-BE49-F238E27FC236}">
                <a16:creationId xmlns:a16="http://schemas.microsoft.com/office/drawing/2014/main" id="{A825830A-F9F6-110A-8ADF-5798D3506A4D}"/>
              </a:ext>
            </a:extLst>
          </p:cNvPr>
          <p:cNvSpPr>
            <a:spLocks noGrp="1"/>
          </p:cNvSpPr>
          <p:nvPr userDrawn="1">
            <p:ph type="body" sz="quarter" idx="68" hasCustomPrompt="1"/>
          </p:nvPr>
        </p:nvSpPr>
        <p:spPr>
          <a:xfrm>
            <a:off x="214618" y="4038802"/>
            <a:ext cx="2028068" cy="218992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60" name="Marcador de Posição do Texto 10">
            <a:extLst>
              <a:ext uri="{FF2B5EF4-FFF2-40B4-BE49-F238E27FC236}">
                <a16:creationId xmlns:a16="http://schemas.microsoft.com/office/drawing/2014/main" id="{AF383F0B-BC7A-076B-E404-D04E3BAFF9CA}"/>
              </a:ext>
            </a:extLst>
          </p:cNvPr>
          <p:cNvSpPr>
            <a:spLocks noGrp="1"/>
          </p:cNvSpPr>
          <p:nvPr userDrawn="1">
            <p:ph type="body" sz="quarter" idx="77" hasCustomPrompt="1"/>
          </p:nvPr>
        </p:nvSpPr>
        <p:spPr>
          <a:xfrm>
            <a:off x="2039756" y="3414560"/>
            <a:ext cx="2028068" cy="218992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61" name="Marcador de Posição do Texto 10">
            <a:extLst>
              <a:ext uri="{FF2B5EF4-FFF2-40B4-BE49-F238E27FC236}">
                <a16:creationId xmlns:a16="http://schemas.microsoft.com/office/drawing/2014/main" id="{419D7596-2983-D9C9-8E82-6FEEE9DADEBF}"/>
              </a:ext>
            </a:extLst>
          </p:cNvPr>
          <p:cNvSpPr>
            <a:spLocks noGrp="1"/>
          </p:cNvSpPr>
          <p:nvPr userDrawn="1">
            <p:ph type="body" sz="quarter" idx="78" hasCustomPrompt="1"/>
          </p:nvPr>
        </p:nvSpPr>
        <p:spPr>
          <a:xfrm>
            <a:off x="2039756" y="4836550"/>
            <a:ext cx="2028068" cy="218992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62" name="Marcador de Posição do Texto 10">
            <a:extLst>
              <a:ext uri="{FF2B5EF4-FFF2-40B4-BE49-F238E27FC236}">
                <a16:creationId xmlns:a16="http://schemas.microsoft.com/office/drawing/2014/main" id="{6AEE6EDF-93B5-A17E-49BD-315CE27CF968}"/>
              </a:ext>
            </a:extLst>
          </p:cNvPr>
          <p:cNvSpPr>
            <a:spLocks noGrp="1"/>
          </p:cNvSpPr>
          <p:nvPr userDrawn="1">
            <p:ph type="body" sz="quarter" idx="79" hasCustomPrompt="1"/>
          </p:nvPr>
        </p:nvSpPr>
        <p:spPr>
          <a:xfrm>
            <a:off x="2851311" y="2463495"/>
            <a:ext cx="2028068" cy="218992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lang="pt-PT" sz="14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63" name="Marcador de Posição do Texto 10">
            <a:extLst>
              <a:ext uri="{FF2B5EF4-FFF2-40B4-BE49-F238E27FC236}">
                <a16:creationId xmlns:a16="http://schemas.microsoft.com/office/drawing/2014/main" id="{EA2C8447-6C54-2368-1A03-F29D9E9EB626}"/>
              </a:ext>
            </a:extLst>
          </p:cNvPr>
          <p:cNvSpPr>
            <a:spLocks noGrp="1"/>
          </p:cNvSpPr>
          <p:nvPr userDrawn="1">
            <p:ph type="body" sz="quarter" idx="80" hasCustomPrompt="1"/>
          </p:nvPr>
        </p:nvSpPr>
        <p:spPr>
          <a:xfrm>
            <a:off x="4408243" y="3038189"/>
            <a:ext cx="2028068" cy="218992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79" name="Marcador de Posição do Texto 78">
            <a:extLst>
              <a:ext uri="{FF2B5EF4-FFF2-40B4-BE49-F238E27FC236}">
                <a16:creationId xmlns:a16="http://schemas.microsoft.com/office/drawing/2014/main" id="{800F90EB-5CEB-ACCE-9D07-6EB9C8939A0B}"/>
              </a:ext>
            </a:extLst>
          </p:cNvPr>
          <p:cNvSpPr>
            <a:spLocks noGrp="1"/>
          </p:cNvSpPr>
          <p:nvPr userDrawn="1">
            <p:ph type="body" sz="quarter" idx="81" hasCustomPrompt="1"/>
          </p:nvPr>
        </p:nvSpPr>
        <p:spPr>
          <a:xfrm>
            <a:off x="6811502" y="3010961"/>
            <a:ext cx="2446861" cy="348350"/>
          </a:xfrm>
          <a:custGeom>
            <a:avLst/>
            <a:gdLst>
              <a:gd name="connsiteX0" fmla="*/ 2106442 w 2446861"/>
              <a:gd name="connsiteY0" fmla="*/ 0 h 348350"/>
              <a:gd name="connsiteX1" fmla="*/ 2106442 w 2446861"/>
              <a:gd name="connsiteY1" fmla="*/ 15 h 348350"/>
              <a:gd name="connsiteX2" fmla="*/ 2446861 w 2446861"/>
              <a:gd name="connsiteY2" fmla="*/ 15 h 348350"/>
              <a:gd name="connsiteX3" fmla="*/ 2168710 w 2446861"/>
              <a:gd name="connsiteY3" fmla="*/ 341276 h 348350"/>
              <a:gd name="connsiteX4" fmla="*/ 2106442 w 2446861"/>
              <a:gd name="connsiteY4" fmla="*/ 347551 h 348350"/>
              <a:gd name="connsiteX5" fmla="*/ 2106442 w 2446861"/>
              <a:gd name="connsiteY5" fmla="*/ 348290 h 348350"/>
              <a:gd name="connsiteX6" fmla="*/ 2099115 w 2446861"/>
              <a:gd name="connsiteY6" fmla="*/ 348290 h 348350"/>
              <a:gd name="connsiteX7" fmla="*/ 2098524 w 2446861"/>
              <a:gd name="connsiteY7" fmla="*/ 348350 h 348350"/>
              <a:gd name="connsiteX8" fmla="*/ 2098382 w 2446861"/>
              <a:gd name="connsiteY8" fmla="*/ 348350 h 348350"/>
              <a:gd name="connsiteX9" fmla="*/ 1808243 w 2446861"/>
              <a:gd name="connsiteY9" fmla="*/ 348350 h 348350"/>
              <a:gd name="connsiteX10" fmla="*/ 1808225 w 2446861"/>
              <a:gd name="connsiteY10" fmla="*/ 348295 h 348350"/>
              <a:gd name="connsiteX11" fmla="*/ 0 w 2446861"/>
              <a:gd name="connsiteY11" fmla="*/ 348331 h 348350"/>
              <a:gd name="connsiteX12" fmla="*/ 0 w 2446861"/>
              <a:gd name="connsiteY12" fmla="*/ 41 h 34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46861" h="348350">
                <a:moveTo>
                  <a:pt x="2106442" y="0"/>
                </a:moveTo>
                <a:lnTo>
                  <a:pt x="2106442" y="15"/>
                </a:lnTo>
                <a:lnTo>
                  <a:pt x="2446861" y="15"/>
                </a:lnTo>
                <a:cubicBezTo>
                  <a:pt x="2446861" y="168427"/>
                  <a:pt x="2327416" y="308811"/>
                  <a:pt x="2168710" y="341276"/>
                </a:cubicBezTo>
                <a:lnTo>
                  <a:pt x="2106442" y="347551"/>
                </a:lnTo>
                <a:lnTo>
                  <a:pt x="2106442" y="348290"/>
                </a:lnTo>
                <a:lnTo>
                  <a:pt x="2099115" y="348290"/>
                </a:lnTo>
                <a:lnTo>
                  <a:pt x="2098524" y="348350"/>
                </a:lnTo>
                <a:lnTo>
                  <a:pt x="2098382" y="348350"/>
                </a:lnTo>
                <a:lnTo>
                  <a:pt x="1808243" y="348350"/>
                </a:lnTo>
                <a:lnTo>
                  <a:pt x="1808225" y="348295"/>
                </a:lnTo>
                <a:lnTo>
                  <a:pt x="0" y="348331"/>
                </a:lnTo>
                <a:lnTo>
                  <a:pt x="0" y="4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71" name="Forma livre: Forma 70">
            <a:extLst>
              <a:ext uri="{FF2B5EF4-FFF2-40B4-BE49-F238E27FC236}">
                <a16:creationId xmlns:a16="http://schemas.microsoft.com/office/drawing/2014/main" id="{41E20888-C638-EBC0-6D41-83E8AD884B0F}"/>
              </a:ext>
            </a:extLst>
          </p:cNvPr>
          <p:cNvSpPr/>
          <p:nvPr userDrawn="1"/>
        </p:nvSpPr>
        <p:spPr>
          <a:xfrm flipV="1">
            <a:off x="9598782" y="2355179"/>
            <a:ext cx="1995896" cy="2845471"/>
          </a:xfrm>
          <a:custGeom>
            <a:avLst/>
            <a:gdLst>
              <a:gd name="connsiteX0" fmla="*/ 1034261 w 1995896"/>
              <a:gd name="connsiteY0" fmla="*/ 2845471 h 2845471"/>
              <a:gd name="connsiteX1" fmla="*/ 1471154 w 1995896"/>
              <a:gd name="connsiteY1" fmla="*/ 2845471 h 2845471"/>
              <a:gd name="connsiteX2" fmla="*/ 1471367 w 1995896"/>
              <a:gd name="connsiteY2" fmla="*/ 2845471 h 2845471"/>
              <a:gd name="connsiteX3" fmla="*/ 1985236 w 1995896"/>
              <a:gd name="connsiteY3" fmla="*/ 2466567 h 2845471"/>
              <a:gd name="connsiteX4" fmla="*/ 1995892 w 1995896"/>
              <a:gd name="connsiteY4" fmla="*/ 2370924 h 2845471"/>
              <a:gd name="connsiteX5" fmla="*/ 1995896 w 1995896"/>
              <a:gd name="connsiteY5" fmla="*/ 2370924 h 2845471"/>
              <a:gd name="connsiteX6" fmla="*/ 1995896 w 1995896"/>
              <a:gd name="connsiteY6" fmla="*/ 2370886 h 2845471"/>
              <a:gd name="connsiteX7" fmla="*/ 1995896 w 1995896"/>
              <a:gd name="connsiteY7" fmla="*/ 0 h 2845471"/>
              <a:gd name="connsiteX8" fmla="*/ 1 w 1995896"/>
              <a:gd name="connsiteY8" fmla="*/ 0 h 2845471"/>
              <a:gd name="connsiteX9" fmla="*/ 1 w 1995896"/>
              <a:gd name="connsiteY9" fmla="*/ 2370924 h 2845471"/>
              <a:gd name="connsiteX10" fmla="*/ 459995 w 1995896"/>
              <a:gd name="connsiteY10" fmla="*/ 2370924 h 2845471"/>
              <a:gd name="connsiteX11" fmla="*/ 0 w 1995896"/>
              <a:gd name="connsiteY11" fmla="*/ 2370944 h 2845471"/>
              <a:gd name="connsiteX12" fmla="*/ 0 w 1995896"/>
              <a:gd name="connsiteY12" fmla="*/ 2845468 h 2845471"/>
              <a:gd name="connsiteX13" fmla="*/ 1034244 w 1995896"/>
              <a:gd name="connsiteY13" fmla="*/ 2845423 h 2845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95896" h="2845471">
                <a:moveTo>
                  <a:pt x="1034261" y="2845471"/>
                </a:moveTo>
                <a:lnTo>
                  <a:pt x="1471154" y="2845471"/>
                </a:lnTo>
                <a:lnTo>
                  <a:pt x="1471367" y="2845471"/>
                </a:lnTo>
                <a:cubicBezTo>
                  <a:pt x="1724775" y="2845471"/>
                  <a:pt x="1936311" y="2682887"/>
                  <a:pt x="1985236" y="2466567"/>
                </a:cubicBezTo>
                <a:lnTo>
                  <a:pt x="1995892" y="2370924"/>
                </a:lnTo>
                <a:lnTo>
                  <a:pt x="1995896" y="2370924"/>
                </a:lnTo>
                <a:lnTo>
                  <a:pt x="1995896" y="2370886"/>
                </a:lnTo>
                <a:lnTo>
                  <a:pt x="1995896" y="0"/>
                </a:lnTo>
                <a:lnTo>
                  <a:pt x="1" y="0"/>
                </a:lnTo>
                <a:lnTo>
                  <a:pt x="1" y="2370924"/>
                </a:lnTo>
                <a:lnTo>
                  <a:pt x="459995" y="2370924"/>
                </a:lnTo>
                <a:lnTo>
                  <a:pt x="0" y="2370944"/>
                </a:lnTo>
                <a:lnTo>
                  <a:pt x="0" y="2845468"/>
                </a:lnTo>
                <a:lnTo>
                  <a:pt x="1034244" y="2845423"/>
                </a:lnTo>
                <a:close/>
              </a:path>
            </a:pathLst>
          </a:custGeom>
          <a:solidFill>
            <a:srgbClr val="E5E5E5"/>
          </a:solidFill>
          <a:ln w="42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72" name="Marcador de Posição do Texto 10">
            <a:extLst>
              <a:ext uri="{FF2B5EF4-FFF2-40B4-BE49-F238E27FC236}">
                <a16:creationId xmlns:a16="http://schemas.microsoft.com/office/drawing/2014/main" id="{9F52398E-ED6F-3758-1C2E-DFBB842C7739}"/>
              </a:ext>
            </a:extLst>
          </p:cNvPr>
          <p:cNvSpPr>
            <a:spLocks noGrp="1"/>
          </p:cNvSpPr>
          <p:nvPr userDrawn="1">
            <p:ph type="body" sz="quarter" idx="84" hasCustomPrompt="1"/>
          </p:nvPr>
        </p:nvSpPr>
        <p:spPr>
          <a:xfrm>
            <a:off x="9707590" y="3566473"/>
            <a:ext cx="1778279" cy="591700"/>
          </a:xfrm>
        </p:spPr>
        <p:txBody>
          <a:bodyPr anchor="ctr">
            <a:spAutoFit/>
          </a:bodyPr>
          <a:lstStyle>
            <a:lvl1pPr algn="l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73" name="Marcador de Posição do Texto 10">
            <a:extLst>
              <a:ext uri="{FF2B5EF4-FFF2-40B4-BE49-F238E27FC236}">
                <a16:creationId xmlns:a16="http://schemas.microsoft.com/office/drawing/2014/main" id="{F620315B-AEFB-0035-C01E-8189F7794622}"/>
              </a:ext>
            </a:extLst>
          </p:cNvPr>
          <p:cNvSpPr>
            <a:spLocks noGrp="1"/>
          </p:cNvSpPr>
          <p:nvPr userDrawn="1">
            <p:ph type="body" sz="quarter" idx="85" hasCustomPrompt="1"/>
          </p:nvPr>
        </p:nvSpPr>
        <p:spPr>
          <a:xfrm>
            <a:off x="4408243" y="4287680"/>
            <a:ext cx="2028068" cy="218992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80" name="Marcador de Posição do Texto 79">
            <a:extLst>
              <a:ext uri="{FF2B5EF4-FFF2-40B4-BE49-F238E27FC236}">
                <a16:creationId xmlns:a16="http://schemas.microsoft.com/office/drawing/2014/main" id="{199BD790-0B2D-FF1C-DCBF-24A3467B76E9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6811502" y="3578031"/>
            <a:ext cx="2446861" cy="348350"/>
          </a:xfrm>
          <a:custGeom>
            <a:avLst/>
            <a:gdLst>
              <a:gd name="connsiteX0" fmla="*/ 2106442 w 2446861"/>
              <a:gd name="connsiteY0" fmla="*/ 0 h 348350"/>
              <a:gd name="connsiteX1" fmla="*/ 2106442 w 2446861"/>
              <a:gd name="connsiteY1" fmla="*/ 15 h 348350"/>
              <a:gd name="connsiteX2" fmla="*/ 2446861 w 2446861"/>
              <a:gd name="connsiteY2" fmla="*/ 15 h 348350"/>
              <a:gd name="connsiteX3" fmla="*/ 2168710 w 2446861"/>
              <a:gd name="connsiteY3" fmla="*/ 341276 h 348350"/>
              <a:gd name="connsiteX4" fmla="*/ 2106442 w 2446861"/>
              <a:gd name="connsiteY4" fmla="*/ 347551 h 348350"/>
              <a:gd name="connsiteX5" fmla="*/ 2106442 w 2446861"/>
              <a:gd name="connsiteY5" fmla="*/ 348290 h 348350"/>
              <a:gd name="connsiteX6" fmla="*/ 2099115 w 2446861"/>
              <a:gd name="connsiteY6" fmla="*/ 348290 h 348350"/>
              <a:gd name="connsiteX7" fmla="*/ 2098524 w 2446861"/>
              <a:gd name="connsiteY7" fmla="*/ 348350 h 348350"/>
              <a:gd name="connsiteX8" fmla="*/ 2098382 w 2446861"/>
              <a:gd name="connsiteY8" fmla="*/ 348350 h 348350"/>
              <a:gd name="connsiteX9" fmla="*/ 1808243 w 2446861"/>
              <a:gd name="connsiteY9" fmla="*/ 348350 h 348350"/>
              <a:gd name="connsiteX10" fmla="*/ 1808225 w 2446861"/>
              <a:gd name="connsiteY10" fmla="*/ 348295 h 348350"/>
              <a:gd name="connsiteX11" fmla="*/ 0 w 2446861"/>
              <a:gd name="connsiteY11" fmla="*/ 348331 h 348350"/>
              <a:gd name="connsiteX12" fmla="*/ 0 w 2446861"/>
              <a:gd name="connsiteY12" fmla="*/ 41 h 34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46861" h="348350">
                <a:moveTo>
                  <a:pt x="2106442" y="0"/>
                </a:moveTo>
                <a:lnTo>
                  <a:pt x="2106442" y="15"/>
                </a:lnTo>
                <a:lnTo>
                  <a:pt x="2446861" y="15"/>
                </a:lnTo>
                <a:cubicBezTo>
                  <a:pt x="2446861" y="168427"/>
                  <a:pt x="2327416" y="308811"/>
                  <a:pt x="2168710" y="341276"/>
                </a:cubicBezTo>
                <a:lnTo>
                  <a:pt x="2106442" y="347551"/>
                </a:lnTo>
                <a:lnTo>
                  <a:pt x="2106442" y="348290"/>
                </a:lnTo>
                <a:lnTo>
                  <a:pt x="2099115" y="348290"/>
                </a:lnTo>
                <a:lnTo>
                  <a:pt x="2098524" y="348350"/>
                </a:lnTo>
                <a:lnTo>
                  <a:pt x="2098382" y="348350"/>
                </a:lnTo>
                <a:lnTo>
                  <a:pt x="1808243" y="348350"/>
                </a:lnTo>
                <a:lnTo>
                  <a:pt x="1808225" y="348295"/>
                </a:lnTo>
                <a:lnTo>
                  <a:pt x="0" y="348331"/>
                </a:lnTo>
                <a:lnTo>
                  <a:pt x="0" y="4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81" name="Marcador de Posição do Texto 80">
            <a:extLst>
              <a:ext uri="{FF2B5EF4-FFF2-40B4-BE49-F238E27FC236}">
                <a16:creationId xmlns:a16="http://schemas.microsoft.com/office/drawing/2014/main" id="{1FCA4D82-2F62-1CC9-4E59-2F7D8CC4DAEB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6811502" y="4145101"/>
            <a:ext cx="2446861" cy="348350"/>
          </a:xfrm>
          <a:custGeom>
            <a:avLst/>
            <a:gdLst>
              <a:gd name="connsiteX0" fmla="*/ 2106442 w 2446861"/>
              <a:gd name="connsiteY0" fmla="*/ 0 h 348350"/>
              <a:gd name="connsiteX1" fmla="*/ 2106442 w 2446861"/>
              <a:gd name="connsiteY1" fmla="*/ 15 h 348350"/>
              <a:gd name="connsiteX2" fmla="*/ 2446861 w 2446861"/>
              <a:gd name="connsiteY2" fmla="*/ 15 h 348350"/>
              <a:gd name="connsiteX3" fmla="*/ 2168710 w 2446861"/>
              <a:gd name="connsiteY3" fmla="*/ 341276 h 348350"/>
              <a:gd name="connsiteX4" fmla="*/ 2106442 w 2446861"/>
              <a:gd name="connsiteY4" fmla="*/ 347551 h 348350"/>
              <a:gd name="connsiteX5" fmla="*/ 2106442 w 2446861"/>
              <a:gd name="connsiteY5" fmla="*/ 348290 h 348350"/>
              <a:gd name="connsiteX6" fmla="*/ 2099115 w 2446861"/>
              <a:gd name="connsiteY6" fmla="*/ 348290 h 348350"/>
              <a:gd name="connsiteX7" fmla="*/ 2098524 w 2446861"/>
              <a:gd name="connsiteY7" fmla="*/ 348350 h 348350"/>
              <a:gd name="connsiteX8" fmla="*/ 2098382 w 2446861"/>
              <a:gd name="connsiteY8" fmla="*/ 348350 h 348350"/>
              <a:gd name="connsiteX9" fmla="*/ 1808243 w 2446861"/>
              <a:gd name="connsiteY9" fmla="*/ 348350 h 348350"/>
              <a:gd name="connsiteX10" fmla="*/ 1808225 w 2446861"/>
              <a:gd name="connsiteY10" fmla="*/ 348295 h 348350"/>
              <a:gd name="connsiteX11" fmla="*/ 0 w 2446861"/>
              <a:gd name="connsiteY11" fmla="*/ 348331 h 348350"/>
              <a:gd name="connsiteX12" fmla="*/ 0 w 2446861"/>
              <a:gd name="connsiteY12" fmla="*/ 41 h 34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46861" h="348350">
                <a:moveTo>
                  <a:pt x="2106442" y="0"/>
                </a:moveTo>
                <a:lnTo>
                  <a:pt x="2106442" y="15"/>
                </a:lnTo>
                <a:lnTo>
                  <a:pt x="2446861" y="15"/>
                </a:lnTo>
                <a:cubicBezTo>
                  <a:pt x="2446861" y="168427"/>
                  <a:pt x="2327416" y="308811"/>
                  <a:pt x="2168710" y="341276"/>
                </a:cubicBezTo>
                <a:lnTo>
                  <a:pt x="2106442" y="347551"/>
                </a:lnTo>
                <a:lnTo>
                  <a:pt x="2106442" y="348290"/>
                </a:lnTo>
                <a:lnTo>
                  <a:pt x="2099115" y="348290"/>
                </a:lnTo>
                <a:lnTo>
                  <a:pt x="2098524" y="348350"/>
                </a:lnTo>
                <a:lnTo>
                  <a:pt x="2098382" y="348350"/>
                </a:lnTo>
                <a:lnTo>
                  <a:pt x="1808243" y="348350"/>
                </a:lnTo>
                <a:lnTo>
                  <a:pt x="1808225" y="348295"/>
                </a:lnTo>
                <a:lnTo>
                  <a:pt x="0" y="348331"/>
                </a:lnTo>
                <a:lnTo>
                  <a:pt x="0" y="4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82" name="Marcador de Posição do Texto 10">
            <a:extLst>
              <a:ext uri="{FF2B5EF4-FFF2-40B4-BE49-F238E27FC236}">
                <a16:creationId xmlns:a16="http://schemas.microsoft.com/office/drawing/2014/main" id="{51ED2F41-E427-056F-5974-DC79D20D893F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9707590" y="2563664"/>
            <a:ext cx="1778279" cy="352957"/>
          </a:xfrm>
        </p:spPr>
        <p:txBody>
          <a:bodyPr anchor="ctr">
            <a:noAutofit/>
          </a:bodyPr>
          <a:lstStyle>
            <a:lvl1pPr algn="l">
              <a:spcBef>
                <a:spcPts val="600"/>
              </a:spcBef>
              <a:defRPr lang="pt-PT" sz="14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 destaque</a:t>
            </a:r>
          </a:p>
        </p:txBody>
      </p:sp>
    </p:spTree>
    <p:extLst>
      <p:ext uri="{BB962C8B-B14F-4D97-AF65-F5344CB8AC3E}">
        <p14:creationId xmlns:p14="http://schemas.microsoft.com/office/powerpoint/2010/main" val="145592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38" grpId="0"/>
      <p:bldP spid="38" grpId="1"/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1"/>
      <p:bldP spid="5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animBg="1"/>
      <p:bldP spid="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ítulo 6">
            <a:extLst>
              <a:ext uri="{FF2B5EF4-FFF2-40B4-BE49-F238E27FC236}">
                <a16:creationId xmlns:a16="http://schemas.microsoft.com/office/drawing/2014/main" id="{9D0A8B4B-D95F-E77B-DC32-A1CDD37C99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393484"/>
            <a:ext cx="11081915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51" name="Marcador de Posição do Texto 8">
            <a:extLst>
              <a:ext uri="{FF2B5EF4-FFF2-40B4-BE49-F238E27FC236}">
                <a16:creationId xmlns:a16="http://schemas.microsoft.com/office/drawing/2014/main" id="{CF95111D-A7C2-A87D-0E56-D814F1E5E5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1932" y="976901"/>
            <a:ext cx="11082747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15F5CF94-AE91-C242-9A85-42E9EDF8DB84}"/>
              </a:ext>
            </a:extLst>
          </p:cNvPr>
          <p:cNvGrpSpPr/>
          <p:nvPr userDrawn="1"/>
        </p:nvGrpSpPr>
        <p:grpSpPr>
          <a:xfrm>
            <a:off x="1101272" y="1906841"/>
            <a:ext cx="10493407" cy="4165600"/>
            <a:chOff x="1001486" y="1906841"/>
            <a:chExt cx="10581074" cy="4165600"/>
          </a:xfrm>
        </p:grpSpPr>
        <p:cxnSp>
          <p:nvCxnSpPr>
            <p:cNvPr id="53" name="Conexão reta 52">
              <a:extLst>
                <a:ext uri="{FF2B5EF4-FFF2-40B4-BE49-F238E27FC236}">
                  <a16:creationId xmlns:a16="http://schemas.microsoft.com/office/drawing/2014/main" id="{A587C7EB-AFCD-C112-F3D0-25F90DDC83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01486" y="1906841"/>
              <a:ext cx="0" cy="41656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xão reta 54">
              <a:extLst>
                <a:ext uri="{FF2B5EF4-FFF2-40B4-BE49-F238E27FC236}">
                  <a16:creationId xmlns:a16="http://schemas.microsoft.com/office/drawing/2014/main" id="{0415CAD5-1B12-28C3-E249-E72376C097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16000" y="6072441"/>
              <a:ext cx="1056656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Marcador de Posição do Texto 10">
            <a:extLst>
              <a:ext uri="{FF2B5EF4-FFF2-40B4-BE49-F238E27FC236}">
                <a16:creationId xmlns:a16="http://schemas.microsoft.com/office/drawing/2014/main" id="{152BD009-3057-0A01-9F42-30227C567FC3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1369065" y="3588373"/>
            <a:ext cx="2028068" cy="218992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58" name="Marcador de Posição do Texto 10">
            <a:extLst>
              <a:ext uri="{FF2B5EF4-FFF2-40B4-BE49-F238E27FC236}">
                <a16:creationId xmlns:a16="http://schemas.microsoft.com/office/drawing/2014/main" id="{DA93CEBC-E31E-CD0D-48AA-3E131EBF625E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1369065" y="3342864"/>
            <a:ext cx="2028068" cy="218992"/>
          </a:xfrm>
        </p:spPr>
        <p:txBody>
          <a:bodyPr anchor="b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59" name="Marcador de Posição do Texto 10">
            <a:extLst>
              <a:ext uri="{FF2B5EF4-FFF2-40B4-BE49-F238E27FC236}">
                <a16:creationId xmlns:a16="http://schemas.microsoft.com/office/drawing/2014/main" id="{6A3309B7-5567-A2AC-1354-CAD651618131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3433833" y="3271862"/>
            <a:ext cx="2028068" cy="218992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60" name="Marcador de Posição do Texto 10">
            <a:extLst>
              <a:ext uri="{FF2B5EF4-FFF2-40B4-BE49-F238E27FC236}">
                <a16:creationId xmlns:a16="http://schemas.microsoft.com/office/drawing/2014/main" id="{0D2BC197-E447-1B89-32F6-B35644D3E42C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3433833" y="3026353"/>
            <a:ext cx="2028068" cy="218992"/>
          </a:xfrm>
        </p:spPr>
        <p:txBody>
          <a:bodyPr anchor="b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61" name="Marcador de Posição do Texto 10">
            <a:extLst>
              <a:ext uri="{FF2B5EF4-FFF2-40B4-BE49-F238E27FC236}">
                <a16:creationId xmlns:a16="http://schemas.microsoft.com/office/drawing/2014/main" id="{9D07B3FB-614B-6E2E-427B-9192D230D37F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461901" y="2761416"/>
            <a:ext cx="2028068" cy="218992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62" name="Marcador de Posição do Texto 10">
            <a:extLst>
              <a:ext uri="{FF2B5EF4-FFF2-40B4-BE49-F238E27FC236}">
                <a16:creationId xmlns:a16="http://schemas.microsoft.com/office/drawing/2014/main" id="{11E67698-18C1-10D8-E35D-22393CBF178C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461901" y="2515907"/>
            <a:ext cx="2028068" cy="218992"/>
          </a:xfrm>
        </p:spPr>
        <p:txBody>
          <a:bodyPr anchor="b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63" name="Marcador de Posição do Texto 10">
            <a:extLst>
              <a:ext uri="{FF2B5EF4-FFF2-40B4-BE49-F238E27FC236}">
                <a16:creationId xmlns:a16="http://schemas.microsoft.com/office/drawing/2014/main" id="{42794AA7-897D-FDB0-A007-370F3BF70527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7467272" y="2289515"/>
            <a:ext cx="2028068" cy="218992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64" name="Marcador de Posição do Texto 10">
            <a:extLst>
              <a:ext uri="{FF2B5EF4-FFF2-40B4-BE49-F238E27FC236}">
                <a16:creationId xmlns:a16="http://schemas.microsoft.com/office/drawing/2014/main" id="{4B986FBD-EDC9-5873-6900-BD046EF9FC85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7467272" y="2044006"/>
            <a:ext cx="2028068" cy="218992"/>
          </a:xfrm>
        </p:spPr>
        <p:txBody>
          <a:bodyPr anchor="b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65" name="Marcador de Posição do Texto 10">
            <a:extLst>
              <a:ext uri="{FF2B5EF4-FFF2-40B4-BE49-F238E27FC236}">
                <a16:creationId xmlns:a16="http://schemas.microsoft.com/office/drawing/2014/main" id="{40EFD7E4-F440-76C0-B4F2-80E88FA13C82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469642" y="1812213"/>
            <a:ext cx="2028068" cy="218992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66" name="Marcador de Posição do Texto 10">
            <a:extLst>
              <a:ext uri="{FF2B5EF4-FFF2-40B4-BE49-F238E27FC236}">
                <a16:creationId xmlns:a16="http://schemas.microsoft.com/office/drawing/2014/main" id="{427FC806-2CAB-E138-FAEE-169043C2CDAD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9469642" y="1566704"/>
            <a:ext cx="2028068" cy="218992"/>
          </a:xfrm>
        </p:spPr>
        <p:txBody>
          <a:bodyPr anchor="b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67" name="Marcador de Posição do Texto 10">
            <a:extLst>
              <a:ext uri="{FF2B5EF4-FFF2-40B4-BE49-F238E27FC236}">
                <a16:creationId xmlns:a16="http://schemas.microsoft.com/office/drawing/2014/main" id="{8544DCDD-CAFF-824E-0318-976074BD50ED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3958358" y="5705906"/>
            <a:ext cx="2028068" cy="218992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lang="pt-PT" sz="1400" b="1" kern="1200" cap="none" baseline="0" dirty="0">
                <a:solidFill>
                  <a:schemeClr val="tx2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68" name="Marcador de Posição do Texto 10">
            <a:extLst>
              <a:ext uri="{FF2B5EF4-FFF2-40B4-BE49-F238E27FC236}">
                <a16:creationId xmlns:a16="http://schemas.microsoft.com/office/drawing/2014/main" id="{EF1696C5-47BC-12E6-80BA-777C0D55512C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9099937" y="5705906"/>
            <a:ext cx="2028068" cy="218992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lang="pt-PT" sz="1400" b="1" kern="1200" cap="none" baseline="0" dirty="0">
                <a:solidFill>
                  <a:schemeClr val="tx2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69" name="Marcador de Posição do Texto 10">
            <a:extLst>
              <a:ext uri="{FF2B5EF4-FFF2-40B4-BE49-F238E27FC236}">
                <a16:creationId xmlns:a16="http://schemas.microsoft.com/office/drawing/2014/main" id="{3860350E-2FD3-7811-E484-5FF974267914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127025" y="5795008"/>
            <a:ext cx="947470" cy="364009"/>
          </a:xfrm>
        </p:spPr>
        <p:txBody>
          <a:bodyPr anchor="ctr">
            <a:noAutofit/>
          </a:bodyPr>
          <a:lstStyle>
            <a:lvl1pPr algn="r">
              <a:spcBef>
                <a:spcPts val="600"/>
              </a:spcBef>
              <a:defRPr lang="pt-PT" sz="1000" b="1" kern="1200" cap="none" baseline="0" dirty="0">
                <a:solidFill>
                  <a:schemeClr val="tx2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70" name="Marcador de Posição do Texto 10">
            <a:extLst>
              <a:ext uri="{FF2B5EF4-FFF2-40B4-BE49-F238E27FC236}">
                <a16:creationId xmlns:a16="http://schemas.microsoft.com/office/drawing/2014/main" id="{436C7459-0EFF-D752-2927-4E148159C457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27025" y="5327724"/>
            <a:ext cx="947470" cy="364009"/>
          </a:xfrm>
        </p:spPr>
        <p:txBody>
          <a:bodyPr anchor="ctr">
            <a:noAutofit/>
          </a:bodyPr>
          <a:lstStyle>
            <a:lvl1pPr algn="r">
              <a:spcBef>
                <a:spcPts val="600"/>
              </a:spcBef>
              <a:defRPr lang="pt-PT" sz="1000" b="1" kern="1200" cap="none" baseline="0" dirty="0">
                <a:solidFill>
                  <a:schemeClr val="tx2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 </a:t>
            </a:r>
          </a:p>
        </p:txBody>
      </p:sp>
      <p:sp>
        <p:nvSpPr>
          <p:cNvPr id="72" name="Marcador de Posição do Texto 10">
            <a:extLst>
              <a:ext uri="{FF2B5EF4-FFF2-40B4-BE49-F238E27FC236}">
                <a16:creationId xmlns:a16="http://schemas.microsoft.com/office/drawing/2014/main" id="{255954F8-BAA0-D6C0-33C6-C46B653EF610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9583989" y="6153797"/>
            <a:ext cx="2028068" cy="218992"/>
          </a:xfrm>
        </p:spPr>
        <p:txBody>
          <a:bodyPr anchor="ctr">
            <a:noAutofit/>
          </a:bodyPr>
          <a:lstStyle>
            <a:lvl1pPr algn="r">
              <a:spcBef>
                <a:spcPts val="600"/>
              </a:spcBef>
              <a:defRPr lang="pt-PT" sz="1400" b="1" kern="1200" cap="none" baseline="0" dirty="0">
                <a:solidFill>
                  <a:schemeClr val="tx2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73" name="Marcador de Posição do Texto 10">
            <a:extLst>
              <a:ext uri="{FF2B5EF4-FFF2-40B4-BE49-F238E27FC236}">
                <a16:creationId xmlns:a16="http://schemas.microsoft.com/office/drawing/2014/main" id="{7985E4D0-352D-5440-E4A4-D9347C2D5A21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 rot="16200000">
            <a:off x="-109611" y="2812794"/>
            <a:ext cx="2028068" cy="218992"/>
          </a:xfrm>
        </p:spPr>
        <p:txBody>
          <a:bodyPr anchor="ctr">
            <a:noAutofit/>
          </a:bodyPr>
          <a:lstStyle>
            <a:lvl1pPr algn="r">
              <a:spcBef>
                <a:spcPts val="600"/>
              </a:spcBef>
              <a:defRPr lang="pt-PT" sz="1400" b="1" kern="1200" cap="none" baseline="0" dirty="0">
                <a:solidFill>
                  <a:schemeClr val="tx2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pic>
        <p:nvPicPr>
          <p:cNvPr id="74" name="Imagem 73">
            <a:extLst>
              <a:ext uri="{FF2B5EF4-FFF2-40B4-BE49-F238E27FC236}">
                <a16:creationId xmlns:a16="http://schemas.microsoft.com/office/drawing/2014/main" id="{598D9058-C25C-60E9-B5C0-4CC067509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84" t="17349" r="69501" b="19713"/>
          <a:stretch>
            <a:fillRect/>
          </a:stretch>
        </p:blipFill>
        <p:spPr>
          <a:xfrm rot="16200000" flipH="1" flipV="1">
            <a:off x="6733565" y="3205724"/>
            <a:ext cx="1619233" cy="5685322"/>
          </a:xfrm>
          <a:prstGeom prst="rect">
            <a:avLst/>
          </a:prstGeom>
        </p:spPr>
      </p:pic>
      <p:pic>
        <p:nvPicPr>
          <p:cNvPr id="75" name="Imagem 74">
            <a:extLst>
              <a:ext uri="{FF2B5EF4-FFF2-40B4-BE49-F238E27FC236}">
                <a16:creationId xmlns:a16="http://schemas.microsoft.com/office/drawing/2014/main" id="{FD430C85-991E-7DA2-A4FB-C9CE51AE5F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3581" t="60527" r="14745" b="14633"/>
          <a:stretch>
            <a:fillRect/>
          </a:stretch>
        </p:blipFill>
        <p:spPr>
          <a:xfrm rot="5400000" flipV="1">
            <a:off x="-884388" y="3862314"/>
            <a:ext cx="2940797" cy="118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1"/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786674C0-3337-3449-E6EE-4D00D1A67158}"/>
              </a:ext>
            </a:extLst>
          </p:cNvPr>
          <p:cNvCxnSpPr/>
          <p:nvPr userDrawn="1"/>
        </p:nvCxnSpPr>
        <p:spPr>
          <a:xfrm>
            <a:off x="1320800" y="3378200"/>
            <a:ext cx="0" cy="237490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B2C09643-514A-268F-FFAC-92CA253B3870}"/>
              </a:ext>
            </a:extLst>
          </p:cNvPr>
          <p:cNvCxnSpPr>
            <a:cxnSpLocks/>
          </p:cNvCxnSpPr>
          <p:nvPr userDrawn="1"/>
        </p:nvCxnSpPr>
        <p:spPr>
          <a:xfrm flipH="1">
            <a:off x="1320800" y="5753100"/>
            <a:ext cx="2019300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6482500-73C5-C849-2E60-04016E7DCE54}"/>
              </a:ext>
            </a:extLst>
          </p:cNvPr>
          <p:cNvCxnSpPr>
            <a:cxnSpLocks/>
          </p:cNvCxnSpPr>
          <p:nvPr userDrawn="1"/>
        </p:nvCxnSpPr>
        <p:spPr>
          <a:xfrm>
            <a:off x="3352800" y="2235200"/>
            <a:ext cx="0" cy="351790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FABCD9AB-D27B-5F89-E901-34086FF765BD}"/>
              </a:ext>
            </a:extLst>
          </p:cNvPr>
          <p:cNvCxnSpPr>
            <a:cxnSpLocks/>
          </p:cNvCxnSpPr>
          <p:nvPr userDrawn="1"/>
        </p:nvCxnSpPr>
        <p:spPr>
          <a:xfrm flipH="1">
            <a:off x="3352800" y="2235200"/>
            <a:ext cx="2019300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xão reta 63">
            <a:extLst>
              <a:ext uri="{FF2B5EF4-FFF2-40B4-BE49-F238E27FC236}">
                <a16:creationId xmlns:a16="http://schemas.microsoft.com/office/drawing/2014/main" id="{A69F2021-35EF-2BE4-5ABA-4AA5D8D731F2}"/>
              </a:ext>
            </a:extLst>
          </p:cNvPr>
          <p:cNvCxnSpPr>
            <a:cxnSpLocks/>
          </p:cNvCxnSpPr>
          <p:nvPr userDrawn="1"/>
        </p:nvCxnSpPr>
        <p:spPr>
          <a:xfrm>
            <a:off x="5372100" y="2235200"/>
            <a:ext cx="0" cy="351790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exão reta 91">
            <a:extLst>
              <a:ext uri="{FF2B5EF4-FFF2-40B4-BE49-F238E27FC236}">
                <a16:creationId xmlns:a16="http://schemas.microsoft.com/office/drawing/2014/main" id="{5273CE87-9734-452D-A4E8-68FD714442E3}"/>
              </a:ext>
            </a:extLst>
          </p:cNvPr>
          <p:cNvCxnSpPr>
            <a:cxnSpLocks/>
          </p:cNvCxnSpPr>
          <p:nvPr userDrawn="1"/>
        </p:nvCxnSpPr>
        <p:spPr>
          <a:xfrm flipH="1">
            <a:off x="5372100" y="5753100"/>
            <a:ext cx="2019300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exão reta 92">
            <a:extLst>
              <a:ext uri="{FF2B5EF4-FFF2-40B4-BE49-F238E27FC236}">
                <a16:creationId xmlns:a16="http://schemas.microsoft.com/office/drawing/2014/main" id="{0BCC60AB-E526-35FD-E169-F3A94C4F09CD}"/>
              </a:ext>
            </a:extLst>
          </p:cNvPr>
          <p:cNvCxnSpPr>
            <a:cxnSpLocks/>
          </p:cNvCxnSpPr>
          <p:nvPr userDrawn="1"/>
        </p:nvCxnSpPr>
        <p:spPr>
          <a:xfrm>
            <a:off x="7404100" y="2235200"/>
            <a:ext cx="0" cy="351790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exão reta 93">
            <a:extLst>
              <a:ext uri="{FF2B5EF4-FFF2-40B4-BE49-F238E27FC236}">
                <a16:creationId xmlns:a16="http://schemas.microsoft.com/office/drawing/2014/main" id="{AF69790D-73FC-FF6E-0B10-5955A6E6B345}"/>
              </a:ext>
            </a:extLst>
          </p:cNvPr>
          <p:cNvCxnSpPr>
            <a:cxnSpLocks/>
          </p:cNvCxnSpPr>
          <p:nvPr userDrawn="1"/>
        </p:nvCxnSpPr>
        <p:spPr>
          <a:xfrm flipH="1">
            <a:off x="7404100" y="2235200"/>
            <a:ext cx="2019300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Conexão reta 148">
            <a:extLst>
              <a:ext uri="{FF2B5EF4-FFF2-40B4-BE49-F238E27FC236}">
                <a16:creationId xmlns:a16="http://schemas.microsoft.com/office/drawing/2014/main" id="{A4316EC7-ADDB-BB7E-3D19-E01C0B2B70CA}"/>
              </a:ext>
            </a:extLst>
          </p:cNvPr>
          <p:cNvCxnSpPr>
            <a:cxnSpLocks/>
          </p:cNvCxnSpPr>
          <p:nvPr userDrawn="1"/>
        </p:nvCxnSpPr>
        <p:spPr>
          <a:xfrm>
            <a:off x="9436100" y="2235200"/>
            <a:ext cx="0" cy="351790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Conexão reta 149">
            <a:extLst>
              <a:ext uri="{FF2B5EF4-FFF2-40B4-BE49-F238E27FC236}">
                <a16:creationId xmlns:a16="http://schemas.microsoft.com/office/drawing/2014/main" id="{4BF2303B-5936-B7F1-C61E-50E23DDC2C97}"/>
              </a:ext>
            </a:extLst>
          </p:cNvPr>
          <p:cNvCxnSpPr>
            <a:cxnSpLocks/>
          </p:cNvCxnSpPr>
          <p:nvPr userDrawn="1"/>
        </p:nvCxnSpPr>
        <p:spPr>
          <a:xfrm flipH="1">
            <a:off x="9436100" y="5753100"/>
            <a:ext cx="2019300" cy="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Conexão reta 150">
            <a:extLst>
              <a:ext uri="{FF2B5EF4-FFF2-40B4-BE49-F238E27FC236}">
                <a16:creationId xmlns:a16="http://schemas.microsoft.com/office/drawing/2014/main" id="{BCA18C34-A999-6FE9-329D-BE6385CA1BC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468100" y="3378200"/>
            <a:ext cx="0" cy="2374900"/>
          </a:xfrm>
          <a:prstGeom prst="line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Título 6">
            <a:extLst>
              <a:ext uri="{FF2B5EF4-FFF2-40B4-BE49-F238E27FC236}">
                <a16:creationId xmlns:a16="http://schemas.microsoft.com/office/drawing/2014/main" id="{8AA87485-9730-CFD3-4B7C-FF89DE0D8A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393484"/>
            <a:ext cx="11081915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180" name="Marcador de Posição do Texto 8">
            <a:extLst>
              <a:ext uri="{FF2B5EF4-FFF2-40B4-BE49-F238E27FC236}">
                <a16:creationId xmlns:a16="http://schemas.microsoft.com/office/drawing/2014/main" id="{7C756E37-C381-CA94-4296-1406FFA85B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1932" y="976901"/>
            <a:ext cx="11082747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181" name="Marcador de Posição do Texto 10">
            <a:extLst>
              <a:ext uri="{FF2B5EF4-FFF2-40B4-BE49-F238E27FC236}">
                <a16:creationId xmlns:a16="http://schemas.microsoft.com/office/drawing/2014/main" id="{07EA2041-2CC2-D84A-D12B-FCCFBE04BAC4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486672" y="2416864"/>
            <a:ext cx="1745988" cy="218992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82" name="Marcador de Posição do Texto 10">
            <a:extLst>
              <a:ext uri="{FF2B5EF4-FFF2-40B4-BE49-F238E27FC236}">
                <a16:creationId xmlns:a16="http://schemas.microsoft.com/office/drawing/2014/main" id="{D09D8345-3F2B-49BC-2151-6FEF0B45FDFA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486672" y="2171355"/>
            <a:ext cx="1745988" cy="218992"/>
          </a:xfrm>
        </p:spPr>
        <p:txBody>
          <a:bodyPr anchor="b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83" name="Marcador de Posição do Texto 10">
            <a:extLst>
              <a:ext uri="{FF2B5EF4-FFF2-40B4-BE49-F238E27FC236}">
                <a16:creationId xmlns:a16="http://schemas.microsoft.com/office/drawing/2014/main" id="{A581EB11-2EA1-63F3-E7C6-D93E3C41C0CA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1498773" y="4630658"/>
            <a:ext cx="1745988" cy="218992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84" name="Marcador de Posição do Texto 10">
            <a:extLst>
              <a:ext uri="{FF2B5EF4-FFF2-40B4-BE49-F238E27FC236}">
                <a16:creationId xmlns:a16="http://schemas.microsoft.com/office/drawing/2014/main" id="{F5CD885F-7389-B197-8486-256CBC278BD2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498773" y="4385149"/>
            <a:ext cx="1745988" cy="218992"/>
          </a:xfrm>
        </p:spPr>
        <p:txBody>
          <a:bodyPr anchor="b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85" name="Marcador de Posição do Texto 10">
            <a:extLst>
              <a:ext uri="{FF2B5EF4-FFF2-40B4-BE49-F238E27FC236}">
                <a16:creationId xmlns:a16="http://schemas.microsoft.com/office/drawing/2014/main" id="{89C8BC69-D3CF-A4C0-2920-AB221AEEF8AE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3489457" y="3530147"/>
            <a:ext cx="1745988" cy="218992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86" name="Marcador de Posição do Texto 10">
            <a:extLst>
              <a:ext uri="{FF2B5EF4-FFF2-40B4-BE49-F238E27FC236}">
                <a16:creationId xmlns:a16="http://schemas.microsoft.com/office/drawing/2014/main" id="{D2819FE8-C671-FF80-F14B-8C7B5A5A3DAD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3489457" y="3284638"/>
            <a:ext cx="1745988" cy="218992"/>
          </a:xfrm>
        </p:spPr>
        <p:txBody>
          <a:bodyPr anchor="b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87" name="Marcador de Posição do Texto 10">
            <a:extLst>
              <a:ext uri="{FF2B5EF4-FFF2-40B4-BE49-F238E27FC236}">
                <a16:creationId xmlns:a16="http://schemas.microsoft.com/office/drawing/2014/main" id="{5059DD02-DC86-6B0F-89FD-E95DC83B001B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512528" y="4650104"/>
            <a:ext cx="1745988" cy="218992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88" name="Marcador de Posição do Texto 10">
            <a:extLst>
              <a:ext uri="{FF2B5EF4-FFF2-40B4-BE49-F238E27FC236}">
                <a16:creationId xmlns:a16="http://schemas.microsoft.com/office/drawing/2014/main" id="{136E2B2D-BC12-0A98-998C-C07E3E73F73F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512528" y="4404595"/>
            <a:ext cx="1745988" cy="218992"/>
          </a:xfrm>
        </p:spPr>
        <p:txBody>
          <a:bodyPr anchor="b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89" name="Marcador de Posição do Texto 10">
            <a:extLst>
              <a:ext uri="{FF2B5EF4-FFF2-40B4-BE49-F238E27FC236}">
                <a16:creationId xmlns:a16="http://schemas.microsoft.com/office/drawing/2014/main" id="{7E0613A5-7049-6EEF-8987-F8C183727876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7547106" y="3514213"/>
            <a:ext cx="1745988" cy="218992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90" name="Marcador de Posição do Texto 10">
            <a:extLst>
              <a:ext uri="{FF2B5EF4-FFF2-40B4-BE49-F238E27FC236}">
                <a16:creationId xmlns:a16="http://schemas.microsoft.com/office/drawing/2014/main" id="{CAB4516E-C76D-2B85-66C0-5F3334BB701E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7547106" y="3268704"/>
            <a:ext cx="1745988" cy="218992"/>
          </a:xfrm>
        </p:spPr>
        <p:txBody>
          <a:bodyPr anchor="b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91" name="Marcador de Posição do Texto 10">
            <a:extLst>
              <a:ext uri="{FF2B5EF4-FFF2-40B4-BE49-F238E27FC236}">
                <a16:creationId xmlns:a16="http://schemas.microsoft.com/office/drawing/2014/main" id="{8F277954-9AE1-C204-1A37-117B5E024785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9555724" y="4650104"/>
            <a:ext cx="1745988" cy="218992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92" name="Marcador de Posição do Texto 10">
            <a:extLst>
              <a:ext uri="{FF2B5EF4-FFF2-40B4-BE49-F238E27FC236}">
                <a16:creationId xmlns:a16="http://schemas.microsoft.com/office/drawing/2014/main" id="{AB774B7B-A259-7A41-CD62-BB63F878D083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9555724" y="4404595"/>
            <a:ext cx="1745988" cy="218992"/>
          </a:xfrm>
        </p:spPr>
        <p:txBody>
          <a:bodyPr anchor="b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93" name="Marcador de Posição do Texto 10">
            <a:extLst>
              <a:ext uri="{FF2B5EF4-FFF2-40B4-BE49-F238E27FC236}">
                <a16:creationId xmlns:a16="http://schemas.microsoft.com/office/drawing/2014/main" id="{F834911A-09B1-0E06-D31C-57992ACFD2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7" y="3028957"/>
            <a:ext cx="698486" cy="698251"/>
          </a:xfrm>
          <a:prstGeom prst="ellipse">
            <a:avLst/>
          </a:prstGeom>
          <a:solidFill>
            <a:srgbClr val="132153"/>
          </a:solidFill>
        </p:spPr>
        <p:txBody>
          <a:bodyPr lIns="0" tIns="0" rIns="0" bIns="0" anchor="ctr"/>
          <a:lstStyle>
            <a:lvl1pPr algn="ctr">
              <a:defRPr sz="1800">
                <a:solidFill>
                  <a:srgbClr val="00FF94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194" name="Marcador de Posição do Texto 10">
            <a:extLst>
              <a:ext uri="{FF2B5EF4-FFF2-40B4-BE49-F238E27FC236}">
                <a16:creationId xmlns:a16="http://schemas.microsoft.com/office/drawing/2014/main" id="{8793FB78-AF1E-0A60-E682-5D6FD2254343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1981207" y="5403974"/>
            <a:ext cx="698486" cy="698251"/>
          </a:xfrm>
          <a:prstGeom prst="ellipse">
            <a:avLst/>
          </a:prstGeom>
          <a:solidFill>
            <a:srgbClr val="132153"/>
          </a:solidFill>
        </p:spPr>
        <p:txBody>
          <a:bodyPr lIns="0" tIns="0" rIns="0" bIns="0" anchor="ctr"/>
          <a:lstStyle>
            <a:lvl1pPr algn="ctr">
              <a:defRPr sz="1800">
                <a:solidFill>
                  <a:srgbClr val="00FF94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195" name="Marcador de Posição do Texto 10">
            <a:extLst>
              <a:ext uri="{FF2B5EF4-FFF2-40B4-BE49-F238E27FC236}">
                <a16:creationId xmlns:a16="http://schemas.microsoft.com/office/drawing/2014/main" id="{40AE42C8-AB6E-262C-A82E-36C707F0F6C4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045208" y="5403974"/>
            <a:ext cx="698486" cy="698251"/>
          </a:xfrm>
          <a:prstGeom prst="ellipse">
            <a:avLst/>
          </a:prstGeom>
          <a:solidFill>
            <a:srgbClr val="132153"/>
          </a:solidFill>
        </p:spPr>
        <p:txBody>
          <a:bodyPr lIns="0" tIns="0" rIns="0" bIns="0" anchor="ctr"/>
          <a:lstStyle>
            <a:lvl1pPr algn="ctr">
              <a:defRPr sz="1800">
                <a:solidFill>
                  <a:srgbClr val="00FF94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196" name="Marcador de Posição do Texto 10">
            <a:extLst>
              <a:ext uri="{FF2B5EF4-FFF2-40B4-BE49-F238E27FC236}">
                <a16:creationId xmlns:a16="http://schemas.microsoft.com/office/drawing/2014/main" id="{0C36BD05-B902-2901-2282-DC4D862AD78E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0096507" y="5403974"/>
            <a:ext cx="698486" cy="698251"/>
          </a:xfrm>
          <a:prstGeom prst="ellipse">
            <a:avLst/>
          </a:prstGeom>
          <a:solidFill>
            <a:srgbClr val="132153"/>
          </a:solidFill>
        </p:spPr>
        <p:txBody>
          <a:bodyPr lIns="0" tIns="0" rIns="0" bIns="0" anchor="ctr"/>
          <a:lstStyle>
            <a:lvl1pPr algn="ctr">
              <a:defRPr sz="1800">
                <a:solidFill>
                  <a:srgbClr val="00FF94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197" name="Marcador de Posição do Texto 10">
            <a:extLst>
              <a:ext uri="{FF2B5EF4-FFF2-40B4-BE49-F238E27FC236}">
                <a16:creationId xmlns:a16="http://schemas.microsoft.com/office/drawing/2014/main" id="{5DDC990B-3C30-9A5E-FB2D-4D359868ECFB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006858" y="1886074"/>
            <a:ext cx="698486" cy="698251"/>
          </a:xfrm>
          <a:prstGeom prst="ellipse">
            <a:avLst/>
          </a:prstGeom>
          <a:solidFill>
            <a:srgbClr val="132153"/>
          </a:solidFill>
        </p:spPr>
        <p:txBody>
          <a:bodyPr lIns="0" tIns="0" rIns="0" bIns="0" anchor="ctr"/>
          <a:lstStyle>
            <a:lvl1pPr algn="ctr">
              <a:defRPr sz="1800">
                <a:solidFill>
                  <a:srgbClr val="00FF94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sp>
        <p:nvSpPr>
          <p:cNvPr id="198" name="Marcador de Posição do Texto 10">
            <a:extLst>
              <a:ext uri="{FF2B5EF4-FFF2-40B4-BE49-F238E27FC236}">
                <a16:creationId xmlns:a16="http://schemas.microsoft.com/office/drawing/2014/main" id="{B57D059D-6366-8073-BBC6-5343D6D75261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8070857" y="1886074"/>
            <a:ext cx="698486" cy="698251"/>
          </a:xfrm>
          <a:prstGeom prst="ellipse">
            <a:avLst/>
          </a:prstGeom>
          <a:solidFill>
            <a:srgbClr val="132153"/>
          </a:solidFill>
        </p:spPr>
        <p:txBody>
          <a:bodyPr lIns="0" tIns="0" rIns="0" bIns="0" anchor="ctr"/>
          <a:lstStyle>
            <a:lvl1pPr algn="ctr">
              <a:defRPr sz="1800">
                <a:solidFill>
                  <a:srgbClr val="00FF94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NR</a:t>
            </a:r>
          </a:p>
        </p:txBody>
      </p:sp>
      <p:pic>
        <p:nvPicPr>
          <p:cNvPr id="199" name="Imagem 198">
            <a:extLst>
              <a:ext uri="{FF2B5EF4-FFF2-40B4-BE49-F238E27FC236}">
                <a16:creationId xmlns:a16="http://schemas.microsoft.com/office/drawing/2014/main" id="{19067953-EDD9-D439-D808-F72243C0E7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84" t="17349" r="69501" b="19713"/>
          <a:stretch>
            <a:fillRect/>
          </a:stretch>
        </p:blipFill>
        <p:spPr>
          <a:xfrm rot="5400000" flipH="1">
            <a:off x="7649434" y="-2033045"/>
            <a:ext cx="1619233" cy="568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4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9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/>
      <p:bldP spid="179" grpId="1"/>
      <p:bldP spid="18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0" grpId="1"/>
      <p:bldP spid="18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4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5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8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m 98">
            <a:extLst>
              <a:ext uri="{FF2B5EF4-FFF2-40B4-BE49-F238E27FC236}">
                <a16:creationId xmlns:a16="http://schemas.microsoft.com/office/drawing/2014/main" id="{BAC70196-6D2F-5441-C377-E88EFCB238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3581" t="60527" r="14745" b="14633"/>
          <a:stretch>
            <a:fillRect/>
          </a:stretch>
        </p:blipFill>
        <p:spPr>
          <a:xfrm rot="5400000" flipV="1">
            <a:off x="-1479959" y="2658555"/>
            <a:ext cx="4955814" cy="1995897"/>
          </a:xfrm>
          <a:prstGeom prst="rect">
            <a:avLst/>
          </a:prstGeom>
        </p:spPr>
      </p:pic>
      <p:sp>
        <p:nvSpPr>
          <p:cNvPr id="10" name="TextBox 52">
            <a:extLst>
              <a:ext uri="{FF2B5EF4-FFF2-40B4-BE49-F238E27FC236}">
                <a16:creationId xmlns:a16="http://schemas.microsoft.com/office/drawing/2014/main" id="{9C10797F-3204-54E3-DD6C-3105FB3BDF52}"/>
              </a:ext>
            </a:extLst>
          </p:cNvPr>
          <p:cNvSpPr txBox="1"/>
          <p:nvPr userDrawn="1"/>
        </p:nvSpPr>
        <p:spPr>
          <a:xfrm>
            <a:off x="1135659" y="3087115"/>
            <a:ext cx="1492549" cy="56938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>
            <a:defPPr>
              <a:defRPr lang="en-US"/>
            </a:defPPr>
            <a:lvl1pPr algn="ctr">
              <a:defRPr sz="13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Service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5725" marR="0" lvl="0" indent="-85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id="{93A90110-2496-437F-1B3B-3162F80153FA}"/>
              </a:ext>
            </a:extLst>
          </p:cNvPr>
          <p:cNvSpPr txBox="1"/>
          <p:nvPr userDrawn="1"/>
        </p:nvSpPr>
        <p:spPr>
          <a:xfrm>
            <a:off x="1197498" y="4180647"/>
            <a:ext cx="1368870" cy="120664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>
            <a:defPPr>
              <a:defRPr lang="en-US"/>
            </a:defPPr>
            <a:lvl1pPr algn="ctr">
              <a:defRPr sz="13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prstClr val="white"/>
              </a:buClr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pt-PT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Contract Management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prstClr val="white"/>
              </a:buClr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pt-PT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KPIs/SLAs &amp; Monitoring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prstClr val="white"/>
              </a:buClr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pt-PT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Governance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prstClr val="white"/>
              </a:buClr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pt-PT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Communication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prstClr val="white"/>
              </a:buClr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pt-PT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Processes &amp; Procedures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prstClr val="white"/>
              </a:buClr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pt-PT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Continuous Improvement</a:t>
            </a:r>
          </a:p>
        </p:txBody>
      </p:sp>
      <p:sp>
        <p:nvSpPr>
          <p:cNvPr id="12" name="Retângulo 205">
            <a:extLst>
              <a:ext uri="{FF2B5EF4-FFF2-40B4-BE49-F238E27FC236}">
                <a16:creationId xmlns:a16="http://schemas.microsoft.com/office/drawing/2014/main" id="{B1893447-3C43-7F99-CE09-693793F85FFD}"/>
              </a:ext>
            </a:extLst>
          </p:cNvPr>
          <p:cNvSpPr/>
          <p:nvPr userDrawn="1"/>
        </p:nvSpPr>
        <p:spPr>
          <a:xfrm rot="16200000" flipH="1">
            <a:off x="10939604" y="2104492"/>
            <a:ext cx="422172" cy="745445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 205">
            <a:extLst>
              <a:ext uri="{FF2B5EF4-FFF2-40B4-BE49-F238E27FC236}">
                <a16:creationId xmlns:a16="http://schemas.microsoft.com/office/drawing/2014/main" id="{3D45F651-8562-A06D-BE27-A876D97EBF62}"/>
              </a:ext>
            </a:extLst>
          </p:cNvPr>
          <p:cNvSpPr/>
          <p:nvPr userDrawn="1"/>
        </p:nvSpPr>
        <p:spPr>
          <a:xfrm rot="5400000">
            <a:off x="3291848" y="2104494"/>
            <a:ext cx="422172" cy="745445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tângulo 205">
            <a:extLst>
              <a:ext uri="{FF2B5EF4-FFF2-40B4-BE49-F238E27FC236}">
                <a16:creationId xmlns:a16="http://schemas.microsoft.com/office/drawing/2014/main" id="{8B6D7F9E-E3C5-661A-FC55-2B8E1E991C0C}"/>
              </a:ext>
            </a:extLst>
          </p:cNvPr>
          <p:cNvSpPr/>
          <p:nvPr userDrawn="1"/>
        </p:nvSpPr>
        <p:spPr>
          <a:xfrm rot="16200000" flipV="1">
            <a:off x="5021452" y="1007502"/>
            <a:ext cx="422172" cy="4204654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tângulo 205">
            <a:extLst>
              <a:ext uri="{FF2B5EF4-FFF2-40B4-BE49-F238E27FC236}">
                <a16:creationId xmlns:a16="http://schemas.microsoft.com/office/drawing/2014/main" id="{00FBB3B6-DFB6-E34C-BAC8-5A267C211A4C}"/>
              </a:ext>
            </a:extLst>
          </p:cNvPr>
          <p:cNvSpPr/>
          <p:nvPr userDrawn="1"/>
        </p:nvSpPr>
        <p:spPr>
          <a:xfrm rot="5400000" flipH="1" flipV="1">
            <a:off x="9210000" y="1007502"/>
            <a:ext cx="422172" cy="4204654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6" name="Retângulo 205">
            <a:extLst>
              <a:ext uri="{FF2B5EF4-FFF2-40B4-BE49-F238E27FC236}">
                <a16:creationId xmlns:a16="http://schemas.microsoft.com/office/drawing/2014/main" id="{9BE77BAE-02A1-C390-9E44-CF539B23FCB9}"/>
              </a:ext>
            </a:extLst>
          </p:cNvPr>
          <p:cNvSpPr/>
          <p:nvPr userDrawn="1"/>
        </p:nvSpPr>
        <p:spPr>
          <a:xfrm rot="5400000">
            <a:off x="5060456" y="3369248"/>
            <a:ext cx="344164" cy="4204654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7" name="Retângulo 205">
            <a:extLst>
              <a:ext uri="{FF2B5EF4-FFF2-40B4-BE49-F238E27FC236}">
                <a16:creationId xmlns:a16="http://schemas.microsoft.com/office/drawing/2014/main" id="{A3720CAA-E0D7-64C4-4DBF-134A1B90F2F2}"/>
              </a:ext>
            </a:extLst>
          </p:cNvPr>
          <p:cNvSpPr/>
          <p:nvPr userDrawn="1"/>
        </p:nvSpPr>
        <p:spPr>
          <a:xfrm rot="16200000" flipH="1">
            <a:off x="9249004" y="3369248"/>
            <a:ext cx="344164" cy="4204654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Retângulo 205">
            <a:extLst>
              <a:ext uri="{FF2B5EF4-FFF2-40B4-BE49-F238E27FC236}">
                <a16:creationId xmlns:a16="http://schemas.microsoft.com/office/drawing/2014/main" id="{6C7129E0-766F-86A1-C1E3-E5BAF71679CA}"/>
              </a:ext>
            </a:extLst>
          </p:cNvPr>
          <p:cNvSpPr/>
          <p:nvPr userDrawn="1"/>
        </p:nvSpPr>
        <p:spPr>
          <a:xfrm rot="16200000" flipV="1">
            <a:off x="5060456" y="3885501"/>
            <a:ext cx="344164" cy="4204654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Retângulo 205">
            <a:extLst>
              <a:ext uri="{FF2B5EF4-FFF2-40B4-BE49-F238E27FC236}">
                <a16:creationId xmlns:a16="http://schemas.microsoft.com/office/drawing/2014/main" id="{83981B55-0AEA-ABE3-5996-D09051224CF5}"/>
              </a:ext>
            </a:extLst>
          </p:cNvPr>
          <p:cNvSpPr/>
          <p:nvPr userDrawn="1"/>
        </p:nvSpPr>
        <p:spPr>
          <a:xfrm rot="5400000" flipH="1" flipV="1">
            <a:off x="9249004" y="3885501"/>
            <a:ext cx="344164" cy="4204654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1" name="Título 6">
            <a:extLst>
              <a:ext uri="{FF2B5EF4-FFF2-40B4-BE49-F238E27FC236}">
                <a16:creationId xmlns:a16="http://schemas.microsoft.com/office/drawing/2014/main" id="{8CF26AC9-1BFA-A46F-57F4-4455F41FBBD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3184" y="393484"/>
            <a:ext cx="11081915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72" name="Marcador de Posição do Texto 8">
            <a:extLst>
              <a:ext uri="{FF2B5EF4-FFF2-40B4-BE49-F238E27FC236}">
                <a16:creationId xmlns:a16="http://schemas.microsoft.com/office/drawing/2014/main" id="{D5CCD2E9-18B3-5DF1-0E3B-64EFC5950B9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1932" y="976901"/>
            <a:ext cx="11082747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79" name="Marcador de Posição do Texto 78">
            <a:extLst>
              <a:ext uri="{FF2B5EF4-FFF2-40B4-BE49-F238E27FC236}">
                <a16:creationId xmlns:a16="http://schemas.microsoft.com/office/drawing/2014/main" id="{2344A9D7-C2F5-BCD4-B818-7E667703CEBE}"/>
              </a:ext>
            </a:extLst>
          </p:cNvPr>
          <p:cNvSpPr>
            <a:spLocks noGrp="1"/>
          </p:cNvSpPr>
          <p:nvPr userDrawn="1">
            <p:ph type="body" sz="quarter" idx="82" hasCustomPrompt="1"/>
          </p:nvPr>
        </p:nvSpPr>
        <p:spPr>
          <a:xfrm>
            <a:off x="3130209" y="3462751"/>
            <a:ext cx="1995896" cy="1689505"/>
          </a:xfrm>
          <a:custGeom>
            <a:avLst/>
            <a:gdLst>
              <a:gd name="connsiteX0" fmla="*/ 1034261 w 1995896"/>
              <a:gd name="connsiteY0" fmla="*/ 0 h 1689505"/>
              <a:gd name="connsiteX1" fmla="*/ 1471154 w 1995896"/>
              <a:gd name="connsiteY1" fmla="*/ 0 h 1689505"/>
              <a:gd name="connsiteX2" fmla="*/ 1471367 w 1995896"/>
              <a:gd name="connsiteY2" fmla="*/ 0 h 1689505"/>
              <a:gd name="connsiteX3" fmla="*/ 1985236 w 1995896"/>
              <a:gd name="connsiteY3" fmla="*/ 418775 h 1689505"/>
              <a:gd name="connsiteX4" fmla="*/ 1995892 w 1995896"/>
              <a:gd name="connsiteY4" fmla="*/ 524482 h 1689505"/>
              <a:gd name="connsiteX5" fmla="*/ 1995896 w 1995896"/>
              <a:gd name="connsiteY5" fmla="*/ 524482 h 1689505"/>
              <a:gd name="connsiteX6" fmla="*/ 1995896 w 1995896"/>
              <a:gd name="connsiteY6" fmla="*/ 524524 h 1689505"/>
              <a:gd name="connsiteX7" fmla="*/ 1995896 w 1995896"/>
              <a:gd name="connsiteY7" fmla="*/ 1689505 h 1689505"/>
              <a:gd name="connsiteX8" fmla="*/ 1 w 1995896"/>
              <a:gd name="connsiteY8" fmla="*/ 1689505 h 1689505"/>
              <a:gd name="connsiteX9" fmla="*/ 1 w 1995896"/>
              <a:gd name="connsiteY9" fmla="*/ 524482 h 1689505"/>
              <a:gd name="connsiteX10" fmla="*/ 205767 w 1995896"/>
              <a:gd name="connsiteY10" fmla="*/ 524482 h 1689505"/>
              <a:gd name="connsiteX11" fmla="*/ 205767 w 1995896"/>
              <a:gd name="connsiteY11" fmla="*/ 524470 h 1689505"/>
              <a:gd name="connsiteX12" fmla="*/ 0 w 1995896"/>
              <a:gd name="connsiteY12" fmla="*/ 524460 h 1689505"/>
              <a:gd name="connsiteX13" fmla="*/ 0 w 1995896"/>
              <a:gd name="connsiteY13" fmla="*/ 3 h 1689505"/>
              <a:gd name="connsiteX14" fmla="*/ 1034244 w 1995896"/>
              <a:gd name="connsiteY14" fmla="*/ 53 h 168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95896" h="1689505">
                <a:moveTo>
                  <a:pt x="1034261" y="0"/>
                </a:moveTo>
                <a:lnTo>
                  <a:pt x="1471154" y="0"/>
                </a:lnTo>
                <a:lnTo>
                  <a:pt x="1471367" y="0"/>
                </a:lnTo>
                <a:cubicBezTo>
                  <a:pt x="1724775" y="0"/>
                  <a:pt x="1936312" y="179692"/>
                  <a:pt x="1985236" y="418775"/>
                </a:cubicBezTo>
                <a:lnTo>
                  <a:pt x="1995892" y="524482"/>
                </a:lnTo>
                <a:lnTo>
                  <a:pt x="1995896" y="524482"/>
                </a:lnTo>
                <a:lnTo>
                  <a:pt x="1995896" y="524524"/>
                </a:lnTo>
                <a:lnTo>
                  <a:pt x="1995896" y="1689505"/>
                </a:lnTo>
                <a:lnTo>
                  <a:pt x="1" y="1689505"/>
                </a:lnTo>
                <a:lnTo>
                  <a:pt x="1" y="524482"/>
                </a:lnTo>
                <a:lnTo>
                  <a:pt x="205767" y="524482"/>
                </a:lnTo>
                <a:lnTo>
                  <a:pt x="205767" y="524470"/>
                </a:lnTo>
                <a:lnTo>
                  <a:pt x="0" y="524460"/>
                </a:lnTo>
                <a:lnTo>
                  <a:pt x="0" y="3"/>
                </a:lnTo>
                <a:lnTo>
                  <a:pt x="1034244" y="5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algn="l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76" name="Marcador de Posição do Texto 10">
            <a:extLst>
              <a:ext uri="{FF2B5EF4-FFF2-40B4-BE49-F238E27FC236}">
                <a16:creationId xmlns:a16="http://schemas.microsoft.com/office/drawing/2014/main" id="{433BDD42-C06F-3C58-39DE-828828BDED16}"/>
              </a:ext>
            </a:extLst>
          </p:cNvPr>
          <p:cNvSpPr>
            <a:spLocks noGrp="1"/>
          </p:cNvSpPr>
          <p:nvPr userDrawn="1">
            <p:ph type="body" sz="quarter" idx="83" hasCustomPrompt="1"/>
          </p:nvPr>
        </p:nvSpPr>
        <p:spPr>
          <a:xfrm>
            <a:off x="3406487" y="2667189"/>
            <a:ext cx="1383785" cy="422173"/>
          </a:xfrm>
        </p:spPr>
        <p:txBody>
          <a:bodyPr anchor="b">
            <a:noAutofit/>
          </a:bodyPr>
          <a:lstStyle>
            <a:lvl1pPr algn="l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77" name="Marcador de Posição do Texto 10">
            <a:extLst>
              <a:ext uri="{FF2B5EF4-FFF2-40B4-BE49-F238E27FC236}">
                <a16:creationId xmlns:a16="http://schemas.microsoft.com/office/drawing/2014/main" id="{86D5A73F-691F-5F27-327B-8C75752DCBE3}"/>
              </a:ext>
            </a:extLst>
          </p:cNvPr>
          <p:cNvSpPr>
            <a:spLocks noGrp="1"/>
          </p:cNvSpPr>
          <p:nvPr userDrawn="1">
            <p:ph type="body" sz="quarter" idx="80" hasCustomPrompt="1"/>
          </p:nvPr>
        </p:nvSpPr>
        <p:spPr>
          <a:xfrm>
            <a:off x="5081965" y="2656042"/>
            <a:ext cx="5974375" cy="492655"/>
          </a:xfrm>
        </p:spPr>
        <p:txBody>
          <a:bodyPr anchor="ctr">
            <a:noAutofit/>
          </a:bodyPr>
          <a:lstStyle>
            <a:lvl1pPr algn="l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80" name="Marcador de Posição do Texto 79">
            <a:extLst>
              <a:ext uri="{FF2B5EF4-FFF2-40B4-BE49-F238E27FC236}">
                <a16:creationId xmlns:a16="http://schemas.microsoft.com/office/drawing/2014/main" id="{F2C28CE5-E4A9-BCC8-3996-0BA1669E8D48}"/>
              </a:ext>
            </a:extLst>
          </p:cNvPr>
          <p:cNvSpPr>
            <a:spLocks noGrp="1"/>
          </p:cNvSpPr>
          <p:nvPr userDrawn="1">
            <p:ph type="body" sz="quarter" idx="84" hasCustomPrompt="1"/>
          </p:nvPr>
        </p:nvSpPr>
        <p:spPr>
          <a:xfrm>
            <a:off x="5262645" y="3462751"/>
            <a:ext cx="1995896" cy="1689505"/>
          </a:xfrm>
          <a:custGeom>
            <a:avLst/>
            <a:gdLst>
              <a:gd name="connsiteX0" fmla="*/ 1034261 w 1995896"/>
              <a:gd name="connsiteY0" fmla="*/ 0 h 1689505"/>
              <a:gd name="connsiteX1" fmla="*/ 1471154 w 1995896"/>
              <a:gd name="connsiteY1" fmla="*/ 0 h 1689505"/>
              <a:gd name="connsiteX2" fmla="*/ 1471367 w 1995896"/>
              <a:gd name="connsiteY2" fmla="*/ 0 h 1689505"/>
              <a:gd name="connsiteX3" fmla="*/ 1985236 w 1995896"/>
              <a:gd name="connsiteY3" fmla="*/ 418775 h 1689505"/>
              <a:gd name="connsiteX4" fmla="*/ 1995892 w 1995896"/>
              <a:gd name="connsiteY4" fmla="*/ 524482 h 1689505"/>
              <a:gd name="connsiteX5" fmla="*/ 1995896 w 1995896"/>
              <a:gd name="connsiteY5" fmla="*/ 524482 h 1689505"/>
              <a:gd name="connsiteX6" fmla="*/ 1995896 w 1995896"/>
              <a:gd name="connsiteY6" fmla="*/ 524524 h 1689505"/>
              <a:gd name="connsiteX7" fmla="*/ 1995896 w 1995896"/>
              <a:gd name="connsiteY7" fmla="*/ 1689505 h 1689505"/>
              <a:gd name="connsiteX8" fmla="*/ 1 w 1995896"/>
              <a:gd name="connsiteY8" fmla="*/ 1689505 h 1689505"/>
              <a:gd name="connsiteX9" fmla="*/ 1 w 1995896"/>
              <a:gd name="connsiteY9" fmla="*/ 524482 h 1689505"/>
              <a:gd name="connsiteX10" fmla="*/ 205767 w 1995896"/>
              <a:gd name="connsiteY10" fmla="*/ 524482 h 1689505"/>
              <a:gd name="connsiteX11" fmla="*/ 205767 w 1995896"/>
              <a:gd name="connsiteY11" fmla="*/ 524470 h 1689505"/>
              <a:gd name="connsiteX12" fmla="*/ 0 w 1995896"/>
              <a:gd name="connsiteY12" fmla="*/ 524460 h 1689505"/>
              <a:gd name="connsiteX13" fmla="*/ 0 w 1995896"/>
              <a:gd name="connsiteY13" fmla="*/ 3 h 1689505"/>
              <a:gd name="connsiteX14" fmla="*/ 1034244 w 1995896"/>
              <a:gd name="connsiteY14" fmla="*/ 53 h 168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95896" h="1689505">
                <a:moveTo>
                  <a:pt x="1034261" y="0"/>
                </a:moveTo>
                <a:lnTo>
                  <a:pt x="1471154" y="0"/>
                </a:lnTo>
                <a:lnTo>
                  <a:pt x="1471367" y="0"/>
                </a:lnTo>
                <a:cubicBezTo>
                  <a:pt x="1724775" y="0"/>
                  <a:pt x="1936312" y="179692"/>
                  <a:pt x="1985236" y="418775"/>
                </a:cubicBezTo>
                <a:lnTo>
                  <a:pt x="1995892" y="524482"/>
                </a:lnTo>
                <a:lnTo>
                  <a:pt x="1995896" y="524482"/>
                </a:lnTo>
                <a:lnTo>
                  <a:pt x="1995896" y="524524"/>
                </a:lnTo>
                <a:lnTo>
                  <a:pt x="1995896" y="1689505"/>
                </a:lnTo>
                <a:lnTo>
                  <a:pt x="1" y="1689505"/>
                </a:lnTo>
                <a:lnTo>
                  <a:pt x="1" y="524482"/>
                </a:lnTo>
                <a:lnTo>
                  <a:pt x="205767" y="524482"/>
                </a:lnTo>
                <a:lnTo>
                  <a:pt x="205767" y="524470"/>
                </a:lnTo>
                <a:lnTo>
                  <a:pt x="0" y="524460"/>
                </a:lnTo>
                <a:lnTo>
                  <a:pt x="0" y="3"/>
                </a:lnTo>
                <a:lnTo>
                  <a:pt x="1034244" y="5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algn="l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81" name="Marcador de Posição do Texto 80">
            <a:extLst>
              <a:ext uri="{FF2B5EF4-FFF2-40B4-BE49-F238E27FC236}">
                <a16:creationId xmlns:a16="http://schemas.microsoft.com/office/drawing/2014/main" id="{7227168A-8FCD-74B7-6BDE-69605CBE22AF}"/>
              </a:ext>
            </a:extLst>
          </p:cNvPr>
          <p:cNvSpPr>
            <a:spLocks noGrp="1"/>
          </p:cNvSpPr>
          <p:nvPr userDrawn="1">
            <p:ph type="body" sz="quarter" idx="85" hasCustomPrompt="1"/>
          </p:nvPr>
        </p:nvSpPr>
        <p:spPr>
          <a:xfrm>
            <a:off x="7395081" y="3462751"/>
            <a:ext cx="1995896" cy="1689505"/>
          </a:xfrm>
          <a:custGeom>
            <a:avLst/>
            <a:gdLst>
              <a:gd name="connsiteX0" fmla="*/ 1034261 w 1995896"/>
              <a:gd name="connsiteY0" fmla="*/ 0 h 1689505"/>
              <a:gd name="connsiteX1" fmla="*/ 1471154 w 1995896"/>
              <a:gd name="connsiteY1" fmla="*/ 0 h 1689505"/>
              <a:gd name="connsiteX2" fmla="*/ 1471367 w 1995896"/>
              <a:gd name="connsiteY2" fmla="*/ 0 h 1689505"/>
              <a:gd name="connsiteX3" fmla="*/ 1985236 w 1995896"/>
              <a:gd name="connsiteY3" fmla="*/ 418775 h 1689505"/>
              <a:gd name="connsiteX4" fmla="*/ 1995892 w 1995896"/>
              <a:gd name="connsiteY4" fmla="*/ 524482 h 1689505"/>
              <a:gd name="connsiteX5" fmla="*/ 1995896 w 1995896"/>
              <a:gd name="connsiteY5" fmla="*/ 524482 h 1689505"/>
              <a:gd name="connsiteX6" fmla="*/ 1995896 w 1995896"/>
              <a:gd name="connsiteY6" fmla="*/ 524524 h 1689505"/>
              <a:gd name="connsiteX7" fmla="*/ 1995896 w 1995896"/>
              <a:gd name="connsiteY7" fmla="*/ 1689505 h 1689505"/>
              <a:gd name="connsiteX8" fmla="*/ 1 w 1995896"/>
              <a:gd name="connsiteY8" fmla="*/ 1689505 h 1689505"/>
              <a:gd name="connsiteX9" fmla="*/ 1 w 1995896"/>
              <a:gd name="connsiteY9" fmla="*/ 524482 h 1689505"/>
              <a:gd name="connsiteX10" fmla="*/ 205767 w 1995896"/>
              <a:gd name="connsiteY10" fmla="*/ 524482 h 1689505"/>
              <a:gd name="connsiteX11" fmla="*/ 205767 w 1995896"/>
              <a:gd name="connsiteY11" fmla="*/ 524470 h 1689505"/>
              <a:gd name="connsiteX12" fmla="*/ 0 w 1995896"/>
              <a:gd name="connsiteY12" fmla="*/ 524460 h 1689505"/>
              <a:gd name="connsiteX13" fmla="*/ 0 w 1995896"/>
              <a:gd name="connsiteY13" fmla="*/ 3 h 1689505"/>
              <a:gd name="connsiteX14" fmla="*/ 1034244 w 1995896"/>
              <a:gd name="connsiteY14" fmla="*/ 53 h 168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95896" h="1689505">
                <a:moveTo>
                  <a:pt x="1034261" y="0"/>
                </a:moveTo>
                <a:lnTo>
                  <a:pt x="1471154" y="0"/>
                </a:lnTo>
                <a:lnTo>
                  <a:pt x="1471367" y="0"/>
                </a:lnTo>
                <a:cubicBezTo>
                  <a:pt x="1724775" y="0"/>
                  <a:pt x="1936312" y="179692"/>
                  <a:pt x="1985236" y="418775"/>
                </a:cubicBezTo>
                <a:lnTo>
                  <a:pt x="1995892" y="524482"/>
                </a:lnTo>
                <a:lnTo>
                  <a:pt x="1995896" y="524482"/>
                </a:lnTo>
                <a:lnTo>
                  <a:pt x="1995896" y="524524"/>
                </a:lnTo>
                <a:lnTo>
                  <a:pt x="1995896" y="1689505"/>
                </a:lnTo>
                <a:lnTo>
                  <a:pt x="1" y="1689505"/>
                </a:lnTo>
                <a:lnTo>
                  <a:pt x="1" y="524482"/>
                </a:lnTo>
                <a:lnTo>
                  <a:pt x="205767" y="524482"/>
                </a:lnTo>
                <a:lnTo>
                  <a:pt x="205767" y="524470"/>
                </a:lnTo>
                <a:lnTo>
                  <a:pt x="0" y="524460"/>
                </a:lnTo>
                <a:lnTo>
                  <a:pt x="0" y="3"/>
                </a:lnTo>
                <a:lnTo>
                  <a:pt x="1034244" y="53"/>
                </a:lnTo>
                <a:close/>
              </a:path>
            </a:pathLst>
          </a:custGeom>
          <a:solidFill>
            <a:srgbClr val="132153"/>
          </a:solidFill>
        </p:spPr>
        <p:txBody>
          <a:bodyPr wrap="square" lIns="216000" anchor="ctr">
            <a:noAutofit/>
          </a:bodyPr>
          <a:lstStyle>
            <a:lvl1pPr algn="l">
              <a:spcBef>
                <a:spcPts val="600"/>
              </a:spcBef>
              <a:defRPr sz="1200">
                <a:solidFill>
                  <a:srgbClr val="00FF94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82" name="Marcador de Posição do Texto 81">
            <a:extLst>
              <a:ext uri="{FF2B5EF4-FFF2-40B4-BE49-F238E27FC236}">
                <a16:creationId xmlns:a16="http://schemas.microsoft.com/office/drawing/2014/main" id="{C5C42428-BEBE-F867-C76F-4ECDA7C657DB}"/>
              </a:ext>
            </a:extLst>
          </p:cNvPr>
          <p:cNvSpPr>
            <a:spLocks noGrp="1"/>
          </p:cNvSpPr>
          <p:nvPr userDrawn="1">
            <p:ph type="body" sz="quarter" idx="86" hasCustomPrompt="1"/>
          </p:nvPr>
        </p:nvSpPr>
        <p:spPr>
          <a:xfrm>
            <a:off x="9527517" y="3462751"/>
            <a:ext cx="1995896" cy="1689505"/>
          </a:xfrm>
          <a:custGeom>
            <a:avLst/>
            <a:gdLst>
              <a:gd name="connsiteX0" fmla="*/ 1034261 w 1995896"/>
              <a:gd name="connsiteY0" fmla="*/ 0 h 1689505"/>
              <a:gd name="connsiteX1" fmla="*/ 1471154 w 1995896"/>
              <a:gd name="connsiteY1" fmla="*/ 0 h 1689505"/>
              <a:gd name="connsiteX2" fmla="*/ 1471367 w 1995896"/>
              <a:gd name="connsiteY2" fmla="*/ 0 h 1689505"/>
              <a:gd name="connsiteX3" fmla="*/ 1985236 w 1995896"/>
              <a:gd name="connsiteY3" fmla="*/ 418775 h 1689505"/>
              <a:gd name="connsiteX4" fmla="*/ 1995892 w 1995896"/>
              <a:gd name="connsiteY4" fmla="*/ 524482 h 1689505"/>
              <a:gd name="connsiteX5" fmla="*/ 1995896 w 1995896"/>
              <a:gd name="connsiteY5" fmla="*/ 524482 h 1689505"/>
              <a:gd name="connsiteX6" fmla="*/ 1995896 w 1995896"/>
              <a:gd name="connsiteY6" fmla="*/ 524524 h 1689505"/>
              <a:gd name="connsiteX7" fmla="*/ 1995896 w 1995896"/>
              <a:gd name="connsiteY7" fmla="*/ 1689505 h 1689505"/>
              <a:gd name="connsiteX8" fmla="*/ 1 w 1995896"/>
              <a:gd name="connsiteY8" fmla="*/ 1689505 h 1689505"/>
              <a:gd name="connsiteX9" fmla="*/ 1 w 1995896"/>
              <a:gd name="connsiteY9" fmla="*/ 524482 h 1689505"/>
              <a:gd name="connsiteX10" fmla="*/ 205767 w 1995896"/>
              <a:gd name="connsiteY10" fmla="*/ 524482 h 1689505"/>
              <a:gd name="connsiteX11" fmla="*/ 205767 w 1995896"/>
              <a:gd name="connsiteY11" fmla="*/ 524470 h 1689505"/>
              <a:gd name="connsiteX12" fmla="*/ 0 w 1995896"/>
              <a:gd name="connsiteY12" fmla="*/ 524460 h 1689505"/>
              <a:gd name="connsiteX13" fmla="*/ 0 w 1995896"/>
              <a:gd name="connsiteY13" fmla="*/ 3 h 1689505"/>
              <a:gd name="connsiteX14" fmla="*/ 1034244 w 1995896"/>
              <a:gd name="connsiteY14" fmla="*/ 53 h 168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95896" h="1689505">
                <a:moveTo>
                  <a:pt x="1034261" y="0"/>
                </a:moveTo>
                <a:lnTo>
                  <a:pt x="1471154" y="0"/>
                </a:lnTo>
                <a:lnTo>
                  <a:pt x="1471367" y="0"/>
                </a:lnTo>
                <a:cubicBezTo>
                  <a:pt x="1724775" y="0"/>
                  <a:pt x="1936312" y="179692"/>
                  <a:pt x="1985236" y="418775"/>
                </a:cubicBezTo>
                <a:lnTo>
                  <a:pt x="1995892" y="524482"/>
                </a:lnTo>
                <a:lnTo>
                  <a:pt x="1995896" y="524482"/>
                </a:lnTo>
                <a:lnTo>
                  <a:pt x="1995896" y="524524"/>
                </a:lnTo>
                <a:lnTo>
                  <a:pt x="1995896" y="1689505"/>
                </a:lnTo>
                <a:lnTo>
                  <a:pt x="1" y="1689505"/>
                </a:lnTo>
                <a:lnTo>
                  <a:pt x="1" y="524482"/>
                </a:lnTo>
                <a:lnTo>
                  <a:pt x="205767" y="524482"/>
                </a:lnTo>
                <a:lnTo>
                  <a:pt x="205767" y="524470"/>
                </a:lnTo>
                <a:lnTo>
                  <a:pt x="0" y="524460"/>
                </a:lnTo>
                <a:lnTo>
                  <a:pt x="0" y="3"/>
                </a:lnTo>
                <a:lnTo>
                  <a:pt x="1034244" y="5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algn="l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94" name="Marcador de Posição do Texto 93">
            <a:extLst>
              <a:ext uri="{FF2B5EF4-FFF2-40B4-BE49-F238E27FC236}">
                <a16:creationId xmlns:a16="http://schemas.microsoft.com/office/drawing/2014/main" id="{D23486FD-46E3-FBFB-E7AD-981ED4B5B1BF}"/>
              </a:ext>
            </a:extLst>
          </p:cNvPr>
          <p:cNvSpPr>
            <a:spLocks noGrp="1"/>
          </p:cNvSpPr>
          <p:nvPr userDrawn="1">
            <p:ph type="body" sz="quarter" idx="87" hasCustomPrompt="1"/>
          </p:nvPr>
        </p:nvSpPr>
        <p:spPr>
          <a:xfrm>
            <a:off x="3585130" y="2056361"/>
            <a:ext cx="7482781" cy="420869"/>
          </a:xfrm>
          <a:custGeom>
            <a:avLst/>
            <a:gdLst>
              <a:gd name="connsiteX0" fmla="*/ 6711212 w 7482781"/>
              <a:gd name="connsiteY0" fmla="*/ 0 h 420869"/>
              <a:gd name="connsiteX1" fmla="*/ 7061754 w 7482781"/>
              <a:gd name="connsiteY1" fmla="*/ 0 h 420869"/>
              <a:gd name="connsiteX2" fmla="*/ 7061925 w 7482781"/>
              <a:gd name="connsiteY2" fmla="*/ 0 h 420869"/>
              <a:gd name="connsiteX3" fmla="*/ 7482781 w 7482781"/>
              <a:gd name="connsiteY3" fmla="*/ 420853 h 420869"/>
              <a:gd name="connsiteX4" fmla="*/ 6807566 w 7482781"/>
              <a:gd name="connsiteY4" fmla="*/ 420853 h 420869"/>
              <a:gd name="connsiteX5" fmla="*/ 6807566 w 7482781"/>
              <a:gd name="connsiteY5" fmla="*/ 420869 h 420869"/>
              <a:gd name="connsiteX6" fmla="*/ 771581 w 7482781"/>
              <a:gd name="connsiteY6" fmla="*/ 420822 h 420869"/>
              <a:gd name="connsiteX7" fmla="*/ 771569 w 7482781"/>
              <a:gd name="connsiteY7" fmla="*/ 420857 h 420869"/>
              <a:gd name="connsiteX8" fmla="*/ 421027 w 7482781"/>
              <a:gd name="connsiteY8" fmla="*/ 420857 h 420869"/>
              <a:gd name="connsiteX9" fmla="*/ 420856 w 7482781"/>
              <a:gd name="connsiteY9" fmla="*/ 420857 h 420869"/>
              <a:gd name="connsiteX10" fmla="*/ 0 w 7482781"/>
              <a:gd name="connsiteY10" fmla="*/ 4 h 420869"/>
              <a:gd name="connsiteX11" fmla="*/ 911853 w 7482781"/>
              <a:gd name="connsiteY11" fmla="*/ 4 h 420869"/>
              <a:gd name="connsiteX12" fmla="*/ 911846 w 7482781"/>
              <a:gd name="connsiteY12" fmla="*/ 24 h 420869"/>
              <a:gd name="connsiteX13" fmla="*/ 6711189 w 7482781"/>
              <a:gd name="connsiteY13" fmla="*/ 69 h 42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82781" h="420869">
                <a:moveTo>
                  <a:pt x="6711212" y="0"/>
                </a:moveTo>
                <a:lnTo>
                  <a:pt x="7061754" y="0"/>
                </a:lnTo>
                <a:lnTo>
                  <a:pt x="7061925" y="0"/>
                </a:lnTo>
                <a:cubicBezTo>
                  <a:pt x="7294292" y="0"/>
                  <a:pt x="7482781" y="188312"/>
                  <a:pt x="7482781" y="420853"/>
                </a:cubicBezTo>
                <a:lnTo>
                  <a:pt x="6807566" y="420853"/>
                </a:lnTo>
                <a:lnTo>
                  <a:pt x="6807566" y="420869"/>
                </a:lnTo>
                <a:lnTo>
                  <a:pt x="771581" y="420822"/>
                </a:lnTo>
                <a:lnTo>
                  <a:pt x="771569" y="420857"/>
                </a:lnTo>
                <a:lnTo>
                  <a:pt x="421027" y="420857"/>
                </a:lnTo>
                <a:lnTo>
                  <a:pt x="420856" y="420857"/>
                </a:lnTo>
                <a:cubicBezTo>
                  <a:pt x="188489" y="420857"/>
                  <a:pt x="0" y="232545"/>
                  <a:pt x="0" y="4"/>
                </a:cubicBezTo>
                <a:lnTo>
                  <a:pt x="911853" y="4"/>
                </a:lnTo>
                <a:lnTo>
                  <a:pt x="911846" y="24"/>
                </a:lnTo>
                <a:lnTo>
                  <a:pt x="6711189" y="6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86" name="Marcador de Posição do Texto 85">
            <a:extLst>
              <a:ext uri="{FF2B5EF4-FFF2-40B4-BE49-F238E27FC236}">
                <a16:creationId xmlns:a16="http://schemas.microsoft.com/office/drawing/2014/main" id="{2D9BA07D-36B7-B4DF-FF6B-FF39DDA8EB3D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3212278" y="5997009"/>
            <a:ext cx="1913828" cy="344181"/>
          </a:xfrm>
          <a:custGeom>
            <a:avLst/>
            <a:gdLst>
              <a:gd name="connsiteX0" fmla="*/ 1282850 w 1913828"/>
              <a:gd name="connsiteY0" fmla="*/ 0 h 344181"/>
              <a:gd name="connsiteX1" fmla="*/ 1569518 w 1913828"/>
              <a:gd name="connsiteY1" fmla="*/ 0 h 344181"/>
              <a:gd name="connsiteX2" fmla="*/ 1569658 w 1913828"/>
              <a:gd name="connsiteY2" fmla="*/ 0 h 344181"/>
              <a:gd name="connsiteX3" fmla="*/ 1913828 w 1913828"/>
              <a:gd name="connsiteY3" fmla="*/ 344168 h 344181"/>
              <a:gd name="connsiteX4" fmla="*/ 1454488 w 1913828"/>
              <a:gd name="connsiteY4" fmla="*/ 344168 h 344181"/>
              <a:gd name="connsiteX5" fmla="*/ 1454488 w 1913828"/>
              <a:gd name="connsiteY5" fmla="*/ 344181 h 344181"/>
              <a:gd name="connsiteX6" fmla="*/ 630985 w 1913828"/>
              <a:gd name="connsiteY6" fmla="*/ 344150 h 344181"/>
              <a:gd name="connsiteX7" fmla="*/ 630978 w 1913828"/>
              <a:gd name="connsiteY7" fmla="*/ 344172 h 344181"/>
              <a:gd name="connsiteX8" fmla="*/ 344310 w 1913828"/>
              <a:gd name="connsiteY8" fmla="*/ 344172 h 344181"/>
              <a:gd name="connsiteX9" fmla="*/ 344170 w 1913828"/>
              <a:gd name="connsiteY9" fmla="*/ 344172 h 344181"/>
              <a:gd name="connsiteX10" fmla="*/ 0 w 1913828"/>
              <a:gd name="connsiteY10" fmla="*/ 4 h 344181"/>
              <a:gd name="connsiteX11" fmla="*/ 745700 w 1913828"/>
              <a:gd name="connsiteY11" fmla="*/ 4 h 344181"/>
              <a:gd name="connsiteX12" fmla="*/ 745691 w 1913828"/>
              <a:gd name="connsiteY12" fmla="*/ 31 h 344181"/>
              <a:gd name="connsiteX13" fmla="*/ 1282833 w 1913828"/>
              <a:gd name="connsiteY13" fmla="*/ 51 h 344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3828" h="344181">
                <a:moveTo>
                  <a:pt x="1282850" y="0"/>
                </a:moveTo>
                <a:lnTo>
                  <a:pt x="1569518" y="0"/>
                </a:lnTo>
                <a:lnTo>
                  <a:pt x="1569658" y="0"/>
                </a:lnTo>
                <a:cubicBezTo>
                  <a:pt x="1759685" y="0"/>
                  <a:pt x="1913828" y="154000"/>
                  <a:pt x="1913828" y="344168"/>
                </a:cubicBezTo>
                <a:lnTo>
                  <a:pt x="1454488" y="344168"/>
                </a:lnTo>
                <a:lnTo>
                  <a:pt x="1454488" y="344181"/>
                </a:lnTo>
                <a:lnTo>
                  <a:pt x="630985" y="344150"/>
                </a:lnTo>
                <a:lnTo>
                  <a:pt x="630978" y="344172"/>
                </a:lnTo>
                <a:lnTo>
                  <a:pt x="344310" y="344172"/>
                </a:lnTo>
                <a:lnTo>
                  <a:pt x="344170" y="344172"/>
                </a:lnTo>
                <a:cubicBezTo>
                  <a:pt x="154143" y="344172"/>
                  <a:pt x="0" y="190173"/>
                  <a:pt x="0" y="4"/>
                </a:cubicBezTo>
                <a:lnTo>
                  <a:pt x="745700" y="4"/>
                </a:lnTo>
                <a:lnTo>
                  <a:pt x="745691" y="31"/>
                </a:lnTo>
                <a:lnTo>
                  <a:pt x="1282833" y="51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87" name="Marcador de Posição do Texto 86">
            <a:extLst>
              <a:ext uri="{FF2B5EF4-FFF2-40B4-BE49-F238E27FC236}">
                <a16:creationId xmlns:a16="http://schemas.microsoft.com/office/drawing/2014/main" id="{FF8531B7-D5C3-B702-4A39-6F00F19EB7B4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331036" y="5997009"/>
            <a:ext cx="1913828" cy="344181"/>
          </a:xfrm>
          <a:custGeom>
            <a:avLst/>
            <a:gdLst>
              <a:gd name="connsiteX0" fmla="*/ 1282850 w 1913828"/>
              <a:gd name="connsiteY0" fmla="*/ 0 h 344181"/>
              <a:gd name="connsiteX1" fmla="*/ 1569518 w 1913828"/>
              <a:gd name="connsiteY1" fmla="*/ 0 h 344181"/>
              <a:gd name="connsiteX2" fmla="*/ 1569658 w 1913828"/>
              <a:gd name="connsiteY2" fmla="*/ 0 h 344181"/>
              <a:gd name="connsiteX3" fmla="*/ 1913828 w 1913828"/>
              <a:gd name="connsiteY3" fmla="*/ 344168 h 344181"/>
              <a:gd name="connsiteX4" fmla="*/ 1454488 w 1913828"/>
              <a:gd name="connsiteY4" fmla="*/ 344168 h 344181"/>
              <a:gd name="connsiteX5" fmla="*/ 1454488 w 1913828"/>
              <a:gd name="connsiteY5" fmla="*/ 344181 h 344181"/>
              <a:gd name="connsiteX6" fmla="*/ 630985 w 1913828"/>
              <a:gd name="connsiteY6" fmla="*/ 344150 h 344181"/>
              <a:gd name="connsiteX7" fmla="*/ 630978 w 1913828"/>
              <a:gd name="connsiteY7" fmla="*/ 344172 h 344181"/>
              <a:gd name="connsiteX8" fmla="*/ 344310 w 1913828"/>
              <a:gd name="connsiteY8" fmla="*/ 344172 h 344181"/>
              <a:gd name="connsiteX9" fmla="*/ 344170 w 1913828"/>
              <a:gd name="connsiteY9" fmla="*/ 344172 h 344181"/>
              <a:gd name="connsiteX10" fmla="*/ 0 w 1913828"/>
              <a:gd name="connsiteY10" fmla="*/ 4 h 344181"/>
              <a:gd name="connsiteX11" fmla="*/ 745700 w 1913828"/>
              <a:gd name="connsiteY11" fmla="*/ 4 h 344181"/>
              <a:gd name="connsiteX12" fmla="*/ 745691 w 1913828"/>
              <a:gd name="connsiteY12" fmla="*/ 31 h 344181"/>
              <a:gd name="connsiteX13" fmla="*/ 1282833 w 1913828"/>
              <a:gd name="connsiteY13" fmla="*/ 51 h 344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3828" h="344181">
                <a:moveTo>
                  <a:pt x="1282850" y="0"/>
                </a:moveTo>
                <a:lnTo>
                  <a:pt x="1569518" y="0"/>
                </a:lnTo>
                <a:lnTo>
                  <a:pt x="1569658" y="0"/>
                </a:lnTo>
                <a:cubicBezTo>
                  <a:pt x="1759685" y="0"/>
                  <a:pt x="1913828" y="154000"/>
                  <a:pt x="1913828" y="344168"/>
                </a:cubicBezTo>
                <a:lnTo>
                  <a:pt x="1454488" y="344168"/>
                </a:lnTo>
                <a:lnTo>
                  <a:pt x="1454488" y="344181"/>
                </a:lnTo>
                <a:lnTo>
                  <a:pt x="630985" y="344150"/>
                </a:lnTo>
                <a:lnTo>
                  <a:pt x="630978" y="344172"/>
                </a:lnTo>
                <a:lnTo>
                  <a:pt x="344310" y="344172"/>
                </a:lnTo>
                <a:lnTo>
                  <a:pt x="344170" y="344172"/>
                </a:lnTo>
                <a:cubicBezTo>
                  <a:pt x="154143" y="344172"/>
                  <a:pt x="0" y="190173"/>
                  <a:pt x="0" y="4"/>
                </a:cubicBezTo>
                <a:lnTo>
                  <a:pt x="745700" y="4"/>
                </a:lnTo>
                <a:lnTo>
                  <a:pt x="745691" y="31"/>
                </a:lnTo>
                <a:lnTo>
                  <a:pt x="1282833" y="51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88" name="Marcador de Posição do Texto 87">
            <a:extLst>
              <a:ext uri="{FF2B5EF4-FFF2-40B4-BE49-F238E27FC236}">
                <a16:creationId xmlns:a16="http://schemas.microsoft.com/office/drawing/2014/main" id="{F92A9E26-2F04-4D15-6622-22B3983EFBCC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9568551" y="5997009"/>
            <a:ext cx="1913828" cy="344181"/>
          </a:xfrm>
          <a:custGeom>
            <a:avLst/>
            <a:gdLst>
              <a:gd name="connsiteX0" fmla="*/ 1282850 w 1913828"/>
              <a:gd name="connsiteY0" fmla="*/ 0 h 344181"/>
              <a:gd name="connsiteX1" fmla="*/ 1569518 w 1913828"/>
              <a:gd name="connsiteY1" fmla="*/ 0 h 344181"/>
              <a:gd name="connsiteX2" fmla="*/ 1569658 w 1913828"/>
              <a:gd name="connsiteY2" fmla="*/ 0 h 344181"/>
              <a:gd name="connsiteX3" fmla="*/ 1913828 w 1913828"/>
              <a:gd name="connsiteY3" fmla="*/ 344168 h 344181"/>
              <a:gd name="connsiteX4" fmla="*/ 1454488 w 1913828"/>
              <a:gd name="connsiteY4" fmla="*/ 344168 h 344181"/>
              <a:gd name="connsiteX5" fmla="*/ 1454488 w 1913828"/>
              <a:gd name="connsiteY5" fmla="*/ 344181 h 344181"/>
              <a:gd name="connsiteX6" fmla="*/ 630985 w 1913828"/>
              <a:gd name="connsiteY6" fmla="*/ 344150 h 344181"/>
              <a:gd name="connsiteX7" fmla="*/ 630978 w 1913828"/>
              <a:gd name="connsiteY7" fmla="*/ 344172 h 344181"/>
              <a:gd name="connsiteX8" fmla="*/ 344310 w 1913828"/>
              <a:gd name="connsiteY8" fmla="*/ 344172 h 344181"/>
              <a:gd name="connsiteX9" fmla="*/ 344170 w 1913828"/>
              <a:gd name="connsiteY9" fmla="*/ 344172 h 344181"/>
              <a:gd name="connsiteX10" fmla="*/ 0 w 1913828"/>
              <a:gd name="connsiteY10" fmla="*/ 4 h 344181"/>
              <a:gd name="connsiteX11" fmla="*/ 745700 w 1913828"/>
              <a:gd name="connsiteY11" fmla="*/ 4 h 344181"/>
              <a:gd name="connsiteX12" fmla="*/ 745691 w 1913828"/>
              <a:gd name="connsiteY12" fmla="*/ 31 h 344181"/>
              <a:gd name="connsiteX13" fmla="*/ 1282833 w 1913828"/>
              <a:gd name="connsiteY13" fmla="*/ 51 h 344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3828" h="344181">
                <a:moveTo>
                  <a:pt x="1282850" y="0"/>
                </a:moveTo>
                <a:lnTo>
                  <a:pt x="1569518" y="0"/>
                </a:lnTo>
                <a:lnTo>
                  <a:pt x="1569658" y="0"/>
                </a:lnTo>
                <a:cubicBezTo>
                  <a:pt x="1759685" y="0"/>
                  <a:pt x="1913828" y="154000"/>
                  <a:pt x="1913828" y="344168"/>
                </a:cubicBezTo>
                <a:lnTo>
                  <a:pt x="1454488" y="344168"/>
                </a:lnTo>
                <a:lnTo>
                  <a:pt x="1454488" y="344181"/>
                </a:lnTo>
                <a:lnTo>
                  <a:pt x="630985" y="344150"/>
                </a:lnTo>
                <a:lnTo>
                  <a:pt x="630978" y="344172"/>
                </a:lnTo>
                <a:lnTo>
                  <a:pt x="344310" y="344172"/>
                </a:lnTo>
                <a:lnTo>
                  <a:pt x="344170" y="344172"/>
                </a:lnTo>
                <a:cubicBezTo>
                  <a:pt x="154143" y="344172"/>
                  <a:pt x="0" y="190173"/>
                  <a:pt x="0" y="4"/>
                </a:cubicBezTo>
                <a:lnTo>
                  <a:pt x="745700" y="4"/>
                </a:lnTo>
                <a:lnTo>
                  <a:pt x="745691" y="31"/>
                </a:lnTo>
                <a:lnTo>
                  <a:pt x="1282833" y="51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89" name="Marcador de Posição do Texto 88">
            <a:extLst>
              <a:ext uri="{FF2B5EF4-FFF2-40B4-BE49-F238E27FC236}">
                <a16:creationId xmlns:a16="http://schemas.microsoft.com/office/drawing/2014/main" id="{54AEF705-79A5-E482-24A9-AB063F70C411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7449794" y="5997009"/>
            <a:ext cx="1913828" cy="344181"/>
          </a:xfrm>
          <a:custGeom>
            <a:avLst/>
            <a:gdLst>
              <a:gd name="connsiteX0" fmla="*/ 1282850 w 1913828"/>
              <a:gd name="connsiteY0" fmla="*/ 0 h 344181"/>
              <a:gd name="connsiteX1" fmla="*/ 1569518 w 1913828"/>
              <a:gd name="connsiteY1" fmla="*/ 0 h 344181"/>
              <a:gd name="connsiteX2" fmla="*/ 1569658 w 1913828"/>
              <a:gd name="connsiteY2" fmla="*/ 0 h 344181"/>
              <a:gd name="connsiteX3" fmla="*/ 1913828 w 1913828"/>
              <a:gd name="connsiteY3" fmla="*/ 344168 h 344181"/>
              <a:gd name="connsiteX4" fmla="*/ 1454488 w 1913828"/>
              <a:gd name="connsiteY4" fmla="*/ 344168 h 344181"/>
              <a:gd name="connsiteX5" fmla="*/ 1454488 w 1913828"/>
              <a:gd name="connsiteY5" fmla="*/ 344181 h 344181"/>
              <a:gd name="connsiteX6" fmla="*/ 630985 w 1913828"/>
              <a:gd name="connsiteY6" fmla="*/ 344150 h 344181"/>
              <a:gd name="connsiteX7" fmla="*/ 630978 w 1913828"/>
              <a:gd name="connsiteY7" fmla="*/ 344172 h 344181"/>
              <a:gd name="connsiteX8" fmla="*/ 344310 w 1913828"/>
              <a:gd name="connsiteY8" fmla="*/ 344172 h 344181"/>
              <a:gd name="connsiteX9" fmla="*/ 344170 w 1913828"/>
              <a:gd name="connsiteY9" fmla="*/ 344172 h 344181"/>
              <a:gd name="connsiteX10" fmla="*/ 0 w 1913828"/>
              <a:gd name="connsiteY10" fmla="*/ 4 h 344181"/>
              <a:gd name="connsiteX11" fmla="*/ 745700 w 1913828"/>
              <a:gd name="connsiteY11" fmla="*/ 4 h 344181"/>
              <a:gd name="connsiteX12" fmla="*/ 745691 w 1913828"/>
              <a:gd name="connsiteY12" fmla="*/ 31 h 344181"/>
              <a:gd name="connsiteX13" fmla="*/ 1282833 w 1913828"/>
              <a:gd name="connsiteY13" fmla="*/ 51 h 344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3828" h="344181">
                <a:moveTo>
                  <a:pt x="1282850" y="0"/>
                </a:moveTo>
                <a:lnTo>
                  <a:pt x="1569518" y="0"/>
                </a:lnTo>
                <a:lnTo>
                  <a:pt x="1569658" y="0"/>
                </a:lnTo>
                <a:cubicBezTo>
                  <a:pt x="1759685" y="0"/>
                  <a:pt x="1913828" y="154000"/>
                  <a:pt x="1913828" y="344168"/>
                </a:cubicBezTo>
                <a:lnTo>
                  <a:pt x="1454488" y="344168"/>
                </a:lnTo>
                <a:lnTo>
                  <a:pt x="1454488" y="344181"/>
                </a:lnTo>
                <a:lnTo>
                  <a:pt x="630985" y="344150"/>
                </a:lnTo>
                <a:lnTo>
                  <a:pt x="630978" y="344172"/>
                </a:lnTo>
                <a:lnTo>
                  <a:pt x="344310" y="344172"/>
                </a:lnTo>
                <a:lnTo>
                  <a:pt x="344170" y="344172"/>
                </a:lnTo>
                <a:cubicBezTo>
                  <a:pt x="154143" y="344172"/>
                  <a:pt x="0" y="190173"/>
                  <a:pt x="0" y="4"/>
                </a:cubicBezTo>
                <a:lnTo>
                  <a:pt x="745700" y="4"/>
                </a:lnTo>
                <a:lnTo>
                  <a:pt x="745691" y="31"/>
                </a:lnTo>
                <a:lnTo>
                  <a:pt x="1282833" y="51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90" name="Marcador de Posição do Texto 10">
            <a:extLst>
              <a:ext uri="{FF2B5EF4-FFF2-40B4-BE49-F238E27FC236}">
                <a16:creationId xmlns:a16="http://schemas.microsoft.com/office/drawing/2014/main" id="{185150D0-8AD1-E028-F63E-759836550D7C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5864858" y="5432571"/>
            <a:ext cx="2907801" cy="422173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92" name="Marcador de Posição do Texto 91">
            <a:extLst>
              <a:ext uri="{FF2B5EF4-FFF2-40B4-BE49-F238E27FC236}">
                <a16:creationId xmlns:a16="http://schemas.microsoft.com/office/drawing/2014/main" id="{A231EF1D-82E4-2900-131D-C1E55B505BB1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80442" y="2038114"/>
            <a:ext cx="1995896" cy="4121794"/>
          </a:xfrm>
          <a:custGeom>
            <a:avLst/>
            <a:gdLst>
              <a:gd name="connsiteX0" fmla="*/ 524529 w 1995896"/>
              <a:gd name="connsiteY0" fmla="*/ 0 h 4121794"/>
              <a:gd name="connsiteX1" fmla="*/ 524742 w 1995896"/>
              <a:gd name="connsiteY1" fmla="*/ 0 h 4121794"/>
              <a:gd name="connsiteX2" fmla="*/ 961635 w 1995896"/>
              <a:gd name="connsiteY2" fmla="*/ 0 h 4121794"/>
              <a:gd name="connsiteX3" fmla="*/ 961652 w 1995896"/>
              <a:gd name="connsiteY3" fmla="*/ 53 h 4121794"/>
              <a:gd name="connsiteX4" fmla="*/ 1995896 w 1995896"/>
              <a:gd name="connsiteY4" fmla="*/ 3 h 4121794"/>
              <a:gd name="connsiteX5" fmla="*/ 1995896 w 1995896"/>
              <a:gd name="connsiteY5" fmla="*/ 524460 h 4121794"/>
              <a:gd name="connsiteX6" fmla="*/ 1538494 w 1995896"/>
              <a:gd name="connsiteY6" fmla="*/ 524482 h 4121794"/>
              <a:gd name="connsiteX7" fmla="*/ 1995895 w 1995896"/>
              <a:gd name="connsiteY7" fmla="*/ 524482 h 4121794"/>
              <a:gd name="connsiteX8" fmla="*/ 1995895 w 1995896"/>
              <a:gd name="connsiteY8" fmla="*/ 4121794 h 4121794"/>
              <a:gd name="connsiteX9" fmla="*/ 0 w 1995896"/>
              <a:gd name="connsiteY9" fmla="*/ 4121794 h 4121794"/>
              <a:gd name="connsiteX10" fmla="*/ 0 w 1995896"/>
              <a:gd name="connsiteY10" fmla="*/ 524524 h 4121794"/>
              <a:gd name="connsiteX11" fmla="*/ 0 w 1995896"/>
              <a:gd name="connsiteY11" fmla="*/ 524482 h 4121794"/>
              <a:gd name="connsiteX12" fmla="*/ 4 w 1995896"/>
              <a:gd name="connsiteY12" fmla="*/ 524482 h 4121794"/>
              <a:gd name="connsiteX13" fmla="*/ 10660 w 1995896"/>
              <a:gd name="connsiteY13" fmla="*/ 418775 h 4121794"/>
              <a:gd name="connsiteX14" fmla="*/ 524529 w 1995896"/>
              <a:gd name="connsiteY14" fmla="*/ 0 h 412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95896" h="4121794">
                <a:moveTo>
                  <a:pt x="524529" y="0"/>
                </a:moveTo>
                <a:lnTo>
                  <a:pt x="524742" y="0"/>
                </a:lnTo>
                <a:lnTo>
                  <a:pt x="961635" y="0"/>
                </a:lnTo>
                <a:lnTo>
                  <a:pt x="961652" y="53"/>
                </a:lnTo>
                <a:lnTo>
                  <a:pt x="1995896" y="3"/>
                </a:lnTo>
                <a:lnTo>
                  <a:pt x="1995896" y="524460"/>
                </a:lnTo>
                <a:lnTo>
                  <a:pt x="1538494" y="524482"/>
                </a:lnTo>
                <a:lnTo>
                  <a:pt x="1995895" y="524482"/>
                </a:lnTo>
                <a:lnTo>
                  <a:pt x="1995895" y="4121794"/>
                </a:lnTo>
                <a:lnTo>
                  <a:pt x="0" y="4121794"/>
                </a:lnTo>
                <a:lnTo>
                  <a:pt x="0" y="524524"/>
                </a:lnTo>
                <a:lnTo>
                  <a:pt x="0" y="524482"/>
                </a:lnTo>
                <a:lnTo>
                  <a:pt x="4" y="524482"/>
                </a:lnTo>
                <a:lnTo>
                  <a:pt x="10660" y="418775"/>
                </a:lnTo>
                <a:cubicBezTo>
                  <a:pt x="59585" y="179692"/>
                  <a:pt x="271121" y="0"/>
                  <a:pt x="524529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288000" tIns="324000" anchor="t">
            <a:noAutofit/>
          </a:bodyPr>
          <a:lstStyle>
            <a:lvl1pPr algn="l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93" name="Marcador de Posição do Texto 10">
            <a:extLst>
              <a:ext uri="{FF2B5EF4-FFF2-40B4-BE49-F238E27FC236}">
                <a16:creationId xmlns:a16="http://schemas.microsoft.com/office/drawing/2014/main" id="{78C869F9-6F2B-8074-519F-016FB887E6EF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1095459" y="2898743"/>
            <a:ext cx="1567678" cy="2982356"/>
          </a:xfrm>
        </p:spPr>
        <p:txBody>
          <a:bodyPr anchor="ctr">
            <a:noAutofit/>
          </a:bodyPr>
          <a:lstStyle>
            <a:lvl1pPr algn="l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95" name="Marcador de Posição do Texto 10">
            <a:extLst>
              <a:ext uri="{FF2B5EF4-FFF2-40B4-BE49-F238E27FC236}">
                <a16:creationId xmlns:a16="http://schemas.microsoft.com/office/drawing/2014/main" id="{E6D13D6B-C729-133F-E0EC-78239B84FCCF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3875657" y="1492354"/>
            <a:ext cx="1383785" cy="240850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lang="pt-PT" sz="1000" kern="1200" cap="all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96" name="Marcador de Posição do Texto 10">
            <a:extLst>
              <a:ext uri="{FF2B5EF4-FFF2-40B4-BE49-F238E27FC236}">
                <a16:creationId xmlns:a16="http://schemas.microsoft.com/office/drawing/2014/main" id="{4119D96B-41C7-BB97-DBD8-09F668130559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5630998" y="1492354"/>
            <a:ext cx="1383785" cy="240850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lang="pt-PT" sz="1000" kern="1200" cap="all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97" name="Marcador de Posição do Texto 10">
            <a:extLst>
              <a:ext uri="{FF2B5EF4-FFF2-40B4-BE49-F238E27FC236}">
                <a16:creationId xmlns:a16="http://schemas.microsoft.com/office/drawing/2014/main" id="{2063C472-A523-CFCC-E4AA-F7F03F8E0FEF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9141680" y="1492354"/>
            <a:ext cx="1383785" cy="240850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lang="pt-PT" sz="1000" kern="1200" cap="all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98" name="Marcador de Posição do Texto 10">
            <a:extLst>
              <a:ext uri="{FF2B5EF4-FFF2-40B4-BE49-F238E27FC236}">
                <a16:creationId xmlns:a16="http://schemas.microsoft.com/office/drawing/2014/main" id="{99FBF62D-75BD-EBF9-757B-B9D18BF1B510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7386339" y="1492354"/>
            <a:ext cx="1383785" cy="240850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lang="pt-PT" sz="1000" kern="1200" cap="all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97028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18" grpId="0" animBg="1"/>
      <p:bldP spid="19" grpId="0" animBg="1"/>
      <p:bldP spid="36" grpId="0" animBg="1"/>
      <p:bldP spid="37" grpId="0" animBg="1"/>
      <p:bldP spid="38" grpId="0" animBg="1"/>
      <p:bldP spid="39" grpId="0" animBg="1"/>
      <p:bldP spid="71" grpId="0"/>
      <p:bldP spid="71" grpId="1"/>
      <p:bldP spid="7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1"/>
      <p:bldP spid="79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>
            <a:extLst>
              <a:ext uri="{FF2B5EF4-FFF2-40B4-BE49-F238E27FC236}">
                <a16:creationId xmlns:a16="http://schemas.microsoft.com/office/drawing/2014/main" id="{2CBF96A9-2599-72E5-4512-6774CC381C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84" t="19730" r="69501" b="19713"/>
          <a:stretch>
            <a:fillRect/>
          </a:stretch>
        </p:blipFill>
        <p:spPr>
          <a:xfrm rot="10800000" flipH="1" flipV="1">
            <a:off x="10572767" y="1191945"/>
            <a:ext cx="1619233" cy="5470278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D20E7F12-DDCC-91C3-C5C3-5FEB13D497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6636" t="62986" r="21875" b="12174"/>
          <a:stretch>
            <a:fillRect/>
          </a:stretch>
        </p:blipFill>
        <p:spPr>
          <a:xfrm rot="5400000" flipV="1">
            <a:off x="-668977" y="668978"/>
            <a:ext cx="3333852" cy="1995897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58BAA8A8-404E-9F50-0F03-82A7992B90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393484"/>
            <a:ext cx="11081915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7" name="Marcador de Posição do Texto 8">
            <a:extLst>
              <a:ext uri="{FF2B5EF4-FFF2-40B4-BE49-F238E27FC236}">
                <a16:creationId xmlns:a16="http://schemas.microsoft.com/office/drawing/2014/main" id="{9EE665FB-093D-EBDF-F56D-D4CCEF6845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1932" y="976901"/>
            <a:ext cx="11082747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8" name="Oval 2">
            <a:extLst>
              <a:ext uri="{FF2B5EF4-FFF2-40B4-BE49-F238E27FC236}">
                <a16:creationId xmlns:a16="http://schemas.microsoft.com/office/drawing/2014/main" id="{62801A14-9FEB-1C74-6E64-C6877060A198}"/>
              </a:ext>
            </a:extLst>
          </p:cNvPr>
          <p:cNvSpPr/>
          <p:nvPr userDrawn="1"/>
        </p:nvSpPr>
        <p:spPr>
          <a:xfrm rot="10800000">
            <a:off x="3712113" y="4474112"/>
            <a:ext cx="4767776" cy="2383888"/>
          </a:xfrm>
          <a:custGeom>
            <a:avLst/>
            <a:gdLst>
              <a:gd name="connsiteX0" fmla="*/ 0 w 4767775"/>
              <a:gd name="connsiteY0" fmla="*/ 2383888 h 4767775"/>
              <a:gd name="connsiteX1" fmla="*/ 2383888 w 4767775"/>
              <a:gd name="connsiteY1" fmla="*/ 0 h 4767775"/>
              <a:gd name="connsiteX2" fmla="*/ 4767776 w 4767775"/>
              <a:gd name="connsiteY2" fmla="*/ 2383888 h 4767775"/>
              <a:gd name="connsiteX3" fmla="*/ 2383888 w 4767775"/>
              <a:gd name="connsiteY3" fmla="*/ 4767776 h 4767775"/>
              <a:gd name="connsiteX4" fmla="*/ 0 w 4767775"/>
              <a:gd name="connsiteY4" fmla="*/ 2383888 h 4767775"/>
              <a:gd name="connsiteX0" fmla="*/ 2383888 w 4767776"/>
              <a:gd name="connsiteY0" fmla="*/ 0 h 4767776"/>
              <a:gd name="connsiteX1" fmla="*/ 4767776 w 4767776"/>
              <a:gd name="connsiteY1" fmla="*/ 2383888 h 4767776"/>
              <a:gd name="connsiteX2" fmla="*/ 2383888 w 4767776"/>
              <a:gd name="connsiteY2" fmla="*/ 4767776 h 4767776"/>
              <a:gd name="connsiteX3" fmla="*/ 0 w 4767776"/>
              <a:gd name="connsiteY3" fmla="*/ 2383888 h 4767776"/>
              <a:gd name="connsiteX4" fmla="*/ 2475328 w 4767776"/>
              <a:gd name="connsiteY4" fmla="*/ 91440 h 4767776"/>
              <a:gd name="connsiteX0" fmla="*/ 2383888 w 4767776"/>
              <a:gd name="connsiteY0" fmla="*/ 0 h 4767776"/>
              <a:gd name="connsiteX1" fmla="*/ 4767776 w 4767776"/>
              <a:gd name="connsiteY1" fmla="*/ 2383888 h 4767776"/>
              <a:gd name="connsiteX2" fmla="*/ 2383888 w 4767776"/>
              <a:gd name="connsiteY2" fmla="*/ 4767776 h 4767776"/>
              <a:gd name="connsiteX3" fmla="*/ 0 w 4767776"/>
              <a:gd name="connsiteY3" fmla="*/ 2383888 h 4767776"/>
              <a:gd name="connsiteX0" fmla="*/ 4767776 w 4767776"/>
              <a:gd name="connsiteY0" fmla="*/ 0 h 2383888"/>
              <a:gd name="connsiteX1" fmla="*/ 2383888 w 4767776"/>
              <a:gd name="connsiteY1" fmla="*/ 2383888 h 2383888"/>
              <a:gd name="connsiteX2" fmla="*/ 0 w 4767776"/>
              <a:gd name="connsiteY2" fmla="*/ 0 h 238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7776" h="2383888">
                <a:moveTo>
                  <a:pt x="4767776" y="0"/>
                </a:moveTo>
                <a:cubicBezTo>
                  <a:pt x="4767776" y="1316585"/>
                  <a:pt x="3700473" y="2383888"/>
                  <a:pt x="2383888" y="2383888"/>
                </a:cubicBezTo>
                <a:cubicBezTo>
                  <a:pt x="1067303" y="2383888"/>
                  <a:pt x="0" y="1316585"/>
                  <a:pt x="0" y="0"/>
                </a:cubicBezTo>
              </a:path>
            </a:pathLst>
          </a:custGeom>
          <a:noFill/>
          <a:ln w="4244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Marcador de Posição do Texto 34">
            <a:extLst>
              <a:ext uri="{FF2B5EF4-FFF2-40B4-BE49-F238E27FC236}">
                <a16:creationId xmlns:a16="http://schemas.microsoft.com/office/drawing/2014/main" id="{A77780B3-5CD0-1336-E43C-7019A389A0D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99240" y="5476848"/>
            <a:ext cx="3209730" cy="684051"/>
          </a:xfrm>
        </p:spPr>
        <p:txBody>
          <a:bodyPr anchor="ctr">
            <a:noAutofit/>
          </a:bodyPr>
          <a:lstStyle>
            <a:lvl1pPr algn="ctr">
              <a:defRPr sz="24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pt-PT" dirty="0"/>
              <a:t>Insertar texto destacado</a:t>
            </a:r>
          </a:p>
        </p:txBody>
      </p:sp>
      <p:sp>
        <p:nvSpPr>
          <p:cNvPr id="23" name="Marcador de Posição do Texto 10">
            <a:extLst>
              <a:ext uri="{FF2B5EF4-FFF2-40B4-BE49-F238E27FC236}">
                <a16:creationId xmlns:a16="http://schemas.microsoft.com/office/drawing/2014/main" id="{49638A18-B2E0-7588-2062-01B83375ADA5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41215" y="4705475"/>
            <a:ext cx="1745988" cy="576342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24" name="Marcador de Posição do Texto 10">
            <a:extLst>
              <a:ext uri="{FF2B5EF4-FFF2-40B4-BE49-F238E27FC236}">
                <a16:creationId xmlns:a16="http://schemas.microsoft.com/office/drawing/2014/main" id="{777E70E5-D40D-BAFF-AADE-578A13470442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441215" y="4450075"/>
            <a:ext cx="1745988" cy="218992"/>
          </a:xfrm>
        </p:spPr>
        <p:txBody>
          <a:bodyPr anchor="b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25" name="Marcador de Posição do Texto 10">
            <a:extLst>
              <a:ext uri="{FF2B5EF4-FFF2-40B4-BE49-F238E27FC236}">
                <a16:creationId xmlns:a16="http://schemas.microsoft.com/office/drawing/2014/main" id="{D25259F2-A91A-45C1-3269-6F52D0F7ABA7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690874" y="2562765"/>
            <a:ext cx="1745988" cy="576342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26" name="Marcador de Posição do Texto 10">
            <a:extLst>
              <a:ext uri="{FF2B5EF4-FFF2-40B4-BE49-F238E27FC236}">
                <a16:creationId xmlns:a16="http://schemas.microsoft.com/office/drawing/2014/main" id="{76138F67-7C0E-9A22-BEAC-67052626FBA0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1690874" y="2307365"/>
            <a:ext cx="1745988" cy="218992"/>
          </a:xfrm>
        </p:spPr>
        <p:txBody>
          <a:bodyPr anchor="b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27" name="Marcador de Posição do Texto 10">
            <a:extLst>
              <a:ext uri="{FF2B5EF4-FFF2-40B4-BE49-F238E27FC236}">
                <a16:creationId xmlns:a16="http://schemas.microsoft.com/office/drawing/2014/main" id="{3437F270-B081-E662-B35F-8F735BD5766D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245364" y="1645076"/>
            <a:ext cx="1745988" cy="576342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28" name="Marcador de Posição do Texto 10">
            <a:extLst>
              <a:ext uri="{FF2B5EF4-FFF2-40B4-BE49-F238E27FC236}">
                <a16:creationId xmlns:a16="http://schemas.microsoft.com/office/drawing/2014/main" id="{39CB23CE-F322-EF13-2974-6A50ADA70CE7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245364" y="1389676"/>
            <a:ext cx="1745988" cy="218992"/>
          </a:xfrm>
        </p:spPr>
        <p:txBody>
          <a:bodyPr anchor="b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29" name="Marcador de Posição do Texto 10">
            <a:extLst>
              <a:ext uri="{FF2B5EF4-FFF2-40B4-BE49-F238E27FC236}">
                <a16:creationId xmlns:a16="http://schemas.microsoft.com/office/drawing/2014/main" id="{6B09E5E8-DB96-A59A-76A0-4A499DC659F4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755140" y="2566058"/>
            <a:ext cx="1745988" cy="576342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30" name="Marcador de Posição do Texto 10">
            <a:extLst>
              <a:ext uri="{FF2B5EF4-FFF2-40B4-BE49-F238E27FC236}">
                <a16:creationId xmlns:a16="http://schemas.microsoft.com/office/drawing/2014/main" id="{737283CD-0B15-C601-BC3B-F3B63938EBE1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8755140" y="2310658"/>
            <a:ext cx="1745988" cy="218992"/>
          </a:xfrm>
        </p:spPr>
        <p:txBody>
          <a:bodyPr anchor="b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31" name="Marcador de Posição do Texto 10">
            <a:extLst>
              <a:ext uri="{FF2B5EF4-FFF2-40B4-BE49-F238E27FC236}">
                <a16:creationId xmlns:a16="http://schemas.microsoft.com/office/drawing/2014/main" id="{68F7F82B-0299-D915-FEB3-CF2C06EF0C50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10004797" y="4705475"/>
            <a:ext cx="1745988" cy="576342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32" name="Marcador de Posição do Texto 10">
            <a:extLst>
              <a:ext uri="{FF2B5EF4-FFF2-40B4-BE49-F238E27FC236}">
                <a16:creationId xmlns:a16="http://schemas.microsoft.com/office/drawing/2014/main" id="{9522093F-51BB-1825-08DB-912E056D5517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10004797" y="4450075"/>
            <a:ext cx="1745988" cy="218992"/>
          </a:xfrm>
        </p:spPr>
        <p:txBody>
          <a:bodyPr anchor="b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</p:spTree>
    <p:extLst>
      <p:ext uri="{BB962C8B-B14F-4D97-AF65-F5344CB8AC3E}">
        <p14:creationId xmlns:p14="http://schemas.microsoft.com/office/powerpoint/2010/main" val="95966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1"/>
      <p:bldP spid="8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m 175">
            <a:extLst>
              <a:ext uri="{FF2B5EF4-FFF2-40B4-BE49-F238E27FC236}">
                <a16:creationId xmlns:a16="http://schemas.microsoft.com/office/drawing/2014/main" id="{C2CB7D37-0F74-EB98-822D-B9404CB8EF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961" t="62986" r="17195" b="12174"/>
          <a:stretch>
            <a:fillRect/>
          </a:stretch>
        </p:blipFill>
        <p:spPr>
          <a:xfrm rot="10800000" flipV="1">
            <a:off x="5713015" y="0"/>
            <a:ext cx="5130260" cy="1995897"/>
          </a:xfrm>
          <a:prstGeom prst="rect">
            <a:avLst/>
          </a:prstGeom>
        </p:spPr>
      </p:pic>
      <p:sp>
        <p:nvSpPr>
          <p:cNvPr id="110" name="Retângulo 109">
            <a:extLst>
              <a:ext uri="{FF2B5EF4-FFF2-40B4-BE49-F238E27FC236}">
                <a16:creationId xmlns:a16="http://schemas.microsoft.com/office/drawing/2014/main" id="{5F14B9D4-2118-9D4C-D472-E85B5B07AB3E}"/>
              </a:ext>
            </a:extLst>
          </p:cNvPr>
          <p:cNvSpPr/>
          <p:nvPr userDrawn="1"/>
        </p:nvSpPr>
        <p:spPr>
          <a:xfrm flipV="1">
            <a:off x="0" y="5264877"/>
            <a:ext cx="12191999" cy="1593123"/>
          </a:xfrm>
          <a:prstGeom prst="rect">
            <a:avLst/>
          </a:prstGeom>
          <a:solidFill>
            <a:srgbClr val="184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9" name="Forma livre: Forma 118">
            <a:extLst>
              <a:ext uri="{FF2B5EF4-FFF2-40B4-BE49-F238E27FC236}">
                <a16:creationId xmlns:a16="http://schemas.microsoft.com/office/drawing/2014/main" id="{A4538E79-C44D-8732-891C-6C3BCC227CD6}"/>
              </a:ext>
            </a:extLst>
          </p:cNvPr>
          <p:cNvSpPr/>
          <p:nvPr/>
        </p:nvSpPr>
        <p:spPr>
          <a:xfrm flipV="1">
            <a:off x="3033486" y="2031265"/>
            <a:ext cx="8643261" cy="1593124"/>
          </a:xfrm>
          <a:custGeom>
            <a:avLst/>
            <a:gdLst>
              <a:gd name="connsiteX0" fmla="*/ 7681626 w 8643261"/>
              <a:gd name="connsiteY0" fmla="*/ 1593124 h 1593124"/>
              <a:gd name="connsiteX1" fmla="*/ 8118519 w 8643261"/>
              <a:gd name="connsiteY1" fmla="*/ 1593124 h 1593124"/>
              <a:gd name="connsiteX2" fmla="*/ 8118732 w 8643261"/>
              <a:gd name="connsiteY2" fmla="*/ 1593124 h 1593124"/>
              <a:gd name="connsiteX3" fmla="*/ 8632601 w 8643261"/>
              <a:gd name="connsiteY3" fmla="*/ 1174349 h 1593124"/>
              <a:gd name="connsiteX4" fmla="*/ 8643257 w 8643261"/>
              <a:gd name="connsiteY4" fmla="*/ 1068641 h 1593124"/>
              <a:gd name="connsiteX5" fmla="*/ 8643261 w 8643261"/>
              <a:gd name="connsiteY5" fmla="*/ 1068641 h 1593124"/>
              <a:gd name="connsiteX6" fmla="*/ 8643261 w 8643261"/>
              <a:gd name="connsiteY6" fmla="*/ 1068600 h 1593124"/>
              <a:gd name="connsiteX7" fmla="*/ 8643261 w 8643261"/>
              <a:gd name="connsiteY7" fmla="*/ 0 h 1593124"/>
              <a:gd name="connsiteX8" fmla="*/ 0 w 8643261"/>
              <a:gd name="connsiteY8" fmla="*/ 0 h 1593124"/>
              <a:gd name="connsiteX9" fmla="*/ 0 w 8643261"/>
              <a:gd name="connsiteY9" fmla="*/ 1068641 h 1593124"/>
              <a:gd name="connsiteX10" fmla="*/ 3199526 w 8643261"/>
              <a:gd name="connsiteY10" fmla="*/ 1068641 h 1593124"/>
              <a:gd name="connsiteX11" fmla="*/ 0 w 8643261"/>
              <a:gd name="connsiteY11" fmla="*/ 1068666 h 1593124"/>
              <a:gd name="connsiteX12" fmla="*/ 0 w 8643261"/>
              <a:gd name="connsiteY12" fmla="*/ 1593123 h 1593124"/>
              <a:gd name="connsiteX13" fmla="*/ 7681606 w 8643261"/>
              <a:gd name="connsiteY13" fmla="*/ 1593063 h 159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43261" h="1593124">
                <a:moveTo>
                  <a:pt x="7681626" y="1593124"/>
                </a:moveTo>
                <a:lnTo>
                  <a:pt x="8118519" y="1593124"/>
                </a:lnTo>
                <a:lnTo>
                  <a:pt x="8118732" y="1593124"/>
                </a:lnTo>
                <a:cubicBezTo>
                  <a:pt x="8372140" y="1593124"/>
                  <a:pt x="8583676" y="1413432"/>
                  <a:pt x="8632601" y="1174349"/>
                </a:cubicBezTo>
                <a:lnTo>
                  <a:pt x="8643257" y="1068641"/>
                </a:lnTo>
                <a:lnTo>
                  <a:pt x="8643261" y="1068641"/>
                </a:lnTo>
                <a:lnTo>
                  <a:pt x="8643261" y="1068600"/>
                </a:lnTo>
                <a:lnTo>
                  <a:pt x="8643261" y="0"/>
                </a:lnTo>
                <a:lnTo>
                  <a:pt x="0" y="0"/>
                </a:lnTo>
                <a:lnTo>
                  <a:pt x="0" y="1068641"/>
                </a:lnTo>
                <a:lnTo>
                  <a:pt x="3199526" y="1068641"/>
                </a:lnTo>
                <a:lnTo>
                  <a:pt x="0" y="1068666"/>
                </a:lnTo>
                <a:lnTo>
                  <a:pt x="0" y="1593123"/>
                </a:lnTo>
                <a:lnTo>
                  <a:pt x="7681606" y="1593063"/>
                </a:lnTo>
                <a:close/>
              </a:path>
            </a:pathLst>
          </a:custGeom>
          <a:solidFill>
            <a:srgbClr val="E5E5E5"/>
          </a:solidFill>
          <a:ln w="42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>
              <a:solidFill>
                <a:schemeClr val="tx1"/>
              </a:solidFill>
            </a:endParaRPr>
          </a:p>
        </p:txBody>
      </p:sp>
      <p:sp>
        <p:nvSpPr>
          <p:cNvPr id="67" name="Título 6">
            <a:extLst>
              <a:ext uri="{FF2B5EF4-FFF2-40B4-BE49-F238E27FC236}">
                <a16:creationId xmlns:a16="http://schemas.microsoft.com/office/drawing/2014/main" id="{BB556261-BBB5-0EEC-0533-27519431C63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3184" y="393484"/>
            <a:ext cx="11081915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68" name="Marcador de Posição do Texto 8">
            <a:extLst>
              <a:ext uri="{FF2B5EF4-FFF2-40B4-BE49-F238E27FC236}">
                <a16:creationId xmlns:a16="http://schemas.microsoft.com/office/drawing/2014/main" id="{C75EE82D-2A4D-761F-21DF-37F30DA602A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1932" y="976901"/>
            <a:ext cx="11082747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69" name="Marcador de Posição do Texto 85">
            <a:extLst>
              <a:ext uri="{FF2B5EF4-FFF2-40B4-BE49-F238E27FC236}">
                <a16:creationId xmlns:a16="http://schemas.microsoft.com/office/drawing/2014/main" id="{80287E38-12F4-3ADB-1455-4C8F82553B24}"/>
              </a:ext>
            </a:extLst>
          </p:cNvPr>
          <p:cNvSpPr>
            <a:spLocks noGrp="1"/>
          </p:cNvSpPr>
          <p:nvPr userDrawn="1">
            <p:ph type="body" sz="quarter" idx="88" hasCustomPrompt="1"/>
          </p:nvPr>
        </p:nvSpPr>
        <p:spPr>
          <a:xfrm>
            <a:off x="3239842" y="1499173"/>
            <a:ext cx="1913828" cy="344181"/>
          </a:xfrm>
          <a:custGeom>
            <a:avLst/>
            <a:gdLst>
              <a:gd name="connsiteX0" fmla="*/ 1282850 w 1913828"/>
              <a:gd name="connsiteY0" fmla="*/ 0 h 344181"/>
              <a:gd name="connsiteX1" fmla="*/ 1569518 w 1913828"/>
              <a:gd name="connsiteY1" fmla="*/ 0 h 344181"/>
              <a:gd name="connsiteX2" fmla="*/ 1569658 w 1913828"/>
              <a:gd name="connsiteY2" fmla="*/ 0 h 344181"/>
              <a:gd name="connsiteX3" fmla="*/ 1913828 w 1913828"/>
              <a:gd name="connsiteY3" fmla="*/ 344168 h 344181"/>
              <a:gd name="connsiteX4" fmla="*/ 1454488 w 1913828"/>
              <a:gd name="connsiteY4" fmla="*/ 344168 h 344181"/>
              <a:gd name="connsiteX5" fmla="*/ 1454488 w 1913828"/>
              <a:gd name="connsiteY5" fmla="*/ 344181 h 344181"/>
              <a:gd name="connsiteX6" fmla="*/ 630985 w 1913828"/>
              <a:gd name="connsiteY6" fmla="*/ 344150 h 344181"/>
              <a:gd name="connsiteX7" fmla="*/ 630978 w 1913828"/>
              <a:gd name="connsiteY7" fmla="*/ 344172 h 344181"/>
              <a:gd name="connsiteX8" fmla="*/ 344310 w 1913828"/>
              <a:gd name="connsiteY8" fmla="*/ 344172 h 344181"/>
              <a:gd name="connsiteX9" fmla="*/ 344170 w 1913828"/>
              <a:gd name="connsiteY9" fmla="*/ 344172 h 344181"/>
              <a:gd name="connsiteX10" fmla="*/ 0 w 1913828"/>
              <a:gd name="connsiteY10" fmla="*/ 4 h 344181"/>
              <a:gd name="connsiteX11" fmla="*/ 745700 w 1913828"/>
              <a:gd name="connsiteY11" fmla="*/ 4 h 344181"/>
              <a:gd name="connsiteX12" fmla="*/ 745691 w 1913828"/>
              <a:gd name="connsiteY12" fmla="*/ 31 h 344181"/>
              <a:gd name="connsiteX13" fmla="*/ 1282833 w 1913828"/>
              <a:gd name="connsiteY13" fmla="*/ 51 h 344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3828" h="344181">
                <a:moveTo>
                  <a:pt x="1282850" y="0"/>
                </a:moveTo>
                <a:lnTo>
                  <a:pt x="1569518" y="0"/>
                </a:lnTo>
                <a:lnTo>
                  <a:pt x="1569658" y="0"/>
                </a:lnTo>
                <a:cubicBezTo>
                  <a:pt x="1759685" y="0"/>
                  <a:pt x="1913828" y="154000"/>
                  <a:pt x="1913828" y="344168"/>
                </a:cubicBezTo>
                <a:lnTo>
                  <a:pt x="1454488" y="344168"/>
                </a:lnTo>
                <a:lnTo>
                  <a:pt x="1454488" y="344181"/>
                </a:lnTo>
                <a:lnTo>
                  <a:pt x="630985" y="344150"/>
                </a:lnTo>
                <a:lnTo>
                  <a:pt x="630978" y="344172"/>
                </a:lnTo>
                <a:lnTo>
                  <a:pt x="344310" y="344172"/>
                </a:lnTo>
                <a:lnTo>
                  <a:pt x="344170" y="344172"/>
                </a:lnTo>
                <a:cubicBezTo>
                  <a:pt x="154143" y="344172"/>
                  <a:pt x="0" y="190173"/>
                  <a:pt x="0" y="4"/>
                </a:cubicBezTo>
                <a:lnTo>
                  <a:pt x="745700" y="4"/>
                </a:lnTo>
                <a:lnTo>
                  <a:pt x="745691" y="31"/>
                </a:lnTo>
                <a:lnTo>
                  <a:pt x="1282833" y="51"/>
                </a:lnTo>
                <a:close/>
              </a:path>
            </a:pathLst>
          </a:custGeom>
          <a:solidFill>
            <a:srgbClr val="132153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rgbClr val="00FF94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70" name="Marcador de Posição do Texto 85">
            <a:extLst>
              <a:ext uri="{FF2B5EF4-FFF2-40B4-BE49-F238E27FC236}">
                <a16:creationId xmlns:a16="http://schemas.microsoft.com/office/drawing/2014/main" id="{A3314745-4DF3-70CC-E872-AFE9B68DBBEB}"/>
              </a:ext>
            </a:extLst>
          </p:cNvPr>
          <p:cNvSpPr>
            <a:spLocks noGrp="1"/>
          </p:cNvSpPr>
          <p:nvPr userDrawn="1">
            <p:ph type="body" sz="quarter" idx="89" hasCustomPrompt="1"/>
          </p:nvPr>
        </p:nvSpPr>
        <p:spPr>
          <a:xfrm>
            <a:off x="5387956" y="1499173"/>
            <a:ext cx="1913828" cy="344181"/>
          </a:xfrm>
          <a:custGeom>
            <a:avLst/>
            <a:gdLst>
              <a:gd name="connsiteX0" fmla="*/ 1282850 w 1913828"/>
              <a:gd name="connsiteY0" fmla="*/ 0 h 344181"/>
              <a:gd name="connsiteX1" fmla="*/ 1569518 w 1913828"/>
              <a:gd name="connsiteY1" fmla="*/ 0 h 344181"/>
              <a:gd name="connsiteX2" fmla="*/ 1569658 w 1913828"/>
              <a:gd name="connsiteY2" fmla="*/ 0 h 344181"/>
              <a:gd name="connsiteX3" fmla="*/ 1913828 w 1913828"/>
              <a:gd name="connsiteY3" fmla="*/ 344168 h 344181"/>
              <a:gd name="connsiteX4" fmla="*/ 1454488 w 1913828"/>
              <a:gd name="connsiteY4" fmla="*/ 344168 h 344181"/>
              <a:gd name="connsiteX5" fmla="*/ 1454488 w 1913828"/>
              <a:gd name="connsiteY5" fmla="*/ 344181 h 344181"/>
              <a:gd name="connsiteX6" fmla="*/ 630985 w 1913828"/>
              <a:gd name="connsiteY6" fmla="*/ 344150 h 344181"/>
              <a:gd name="connsiteX7" fmla="*/ 630978 w 1913828"/>
              <a:gd name="connsiteY7" fmla="*/ 344172 h 344181"/>
              <a:gd name="connsiteX8" fmla="*/ 344310 w 1913828"/>
              <a:gd name="connsiteY8" fmla="*/ 344172 h 344181"/>
              <a:gd name="connsiteX9" fmla="*/ 344170 w 1913828"/>
              <a:gd name="connsiteY9" fmla="*/ 344172 h 344181"/>
              <a:gd name="connsiteX10" fmla="*/ 0 w 1913828"/>
              <a:gd name="connsiteY10" fmla="*/ 4 h 344181"/>
              <a:gd name="connsiteX11" fmla="*/ 745700 w 1913828"/>
              <a:gd name="connsiteY11" fmla="*/ 4 h 344181"/>
              <a:gd name="connsiteX12" fmla="*/ 745691 w 1913828"/>
              <a:gd name="connsiteY12" fmla="*/ 31 h 344181"/>
              <a:gd name="connsiteX13" fmla="*/ 1282833 w 1913828"/>
              <a:gd name="connsiteY13" fmla="*/ 51 h 344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3828" h="344181">
                <a:moveTo>
                  <a:pt x="1282850" y="0"/>
                </a:moveTo>
                <a:lnTo>
                  <a:pt x="1569518" y="0"/>
                </a:lnTo>
                <a:lnTo>
                  <a:pt x="1569658" y="0"/>
                </a:lnTo>
                <a:cubicBezTo>
                  <a:pt x="1759685" y="0"/>
                  <a:pt x="1913828" y="154000"/>
                  <a:pt x="1913828" y="344168"/>
                </a:cubicBezTo>
                <a:lnTo>
                  <a:pt x="1454488" y="344168"/>
                </a:lnTo>
                <a:lnTo>
                  <a:pt x="1454488" y="344181"/>
                </a:lnTo>
                <a:lnTo>
                  <a:pt x="630985" y="344150"/>
                </a:lnTo>
                <a:lnTo>
                  <a:pt x="630978" y="344172"/>
                </a:lnTo>
                <a:lnTo>
                  <a:pt x="344310" y="344172"/>
                </a:lnTo>
                <a:lnTo>
                  <a:pt x="344170" y="344172"/>
                </a:lnTo>
                <a:cubicBezTo>
                  <a:pt x="154143" y="344172"/>
                  <a:pt x="0" y="190173"/>
                  <a:pt x="0" y="4"/>
                </a:cubicBezTo>
                <a:lnTo>
                  <a:pt x="745700" y="4"/>
                </a:lnTo>
                <a:lnTo>
                  <a:pt x="745691" y="31"/>
                </a:lnTo>
                <a:lnTo>
                  <a:pt x="1282833" y="51"/>
                </a:lnTo>
                <a:close/>
              </a:path>
            </a:pathLst>
          </a:custGeom>
          <a:solidFill>
            <a:srgbClr val="132153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rgbClr val="00FF94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71" name="Marcador de Posição do Texto 85">
            <a:extLst>
              <a:ext uri="{FF2B5EF4-FFF2-40B4-BE49-F238E27FC236}">
                <a16:creationId xmlns:a16="http://schemas.microsoft.com/office/drawing/2014/main" id="{EE59D496-0F80-6DAE-1CDF-1B816424C1AE}"/>
              </a:ext>
            </a:extLst>
          </p:cNvPr>
          <p:cNvSpPr>
            <a:spLocks noGrp="1"/>
          </p:cNvSpPr>
          <p:nvPr userDrawn="1">
            <p:ph type="body" sz="quarter" idx="90" hasCustomPrompt="1"/>
          </p:nvPr>
        </p:nvSpPr>
        <p:spPr>
          <a:xfrm>
            <a:off x="7536070" y="1499173"/>
            <a:ext cx="1913828" cy="344181"/>
          </a:xfrm>
          <a:custGeom>
            <a:avLst/>
            <a:gdLst>
              <a:gd name="connsiteX0" fmla="*/ 1282850 w 1913828"/>
              <a:gd name="connsiteY0" fmla="*/ 0 h 344181"/>
              <a:gd name="connsiteX1" fmla="*/ 1569518 w 1913828"/>
              <a:gd name="connsiteY1" fmla="*/ 0 h 344181"/>
              <a:gd name="connsiteX2" fmla="*/ 1569658 w 1913828"/>
              <a:gd name="connsiteY2" fmla="*/ 0 h 344181"/>
              <a:gd name="connsiteX3" fmla="*/ 1913828 w 1913828"/>
              <a:gd name="connsiteY3" fmla="*/ 344168 h 344181"/>
              <a:gd name="connsiteX4" fmla="*/ 1454488 w 1913828"/>
              <a:gd name="connsiteY4" fmla="*/ 344168 h 344181"/>
              <a:gd name="connsiteX5" fmla="*/ 1454488 w 1913828"/>
              <a:gd name="connsiteY5" fmla="*/ 344181 h 344181"/>
              <a:gd name="connsiteX6" fmla="*/ 630985 w 1913828"/>
              <a:gd name="connsiteY6" fmla="*/ 344150 h 344181"/>
              <a:gd name="connsiteX7" fmla="*/ 630978 w 1913828"/>
              <a:gd name="connsiteY7" fmla="*/ 344172 h 344181"/>
              <a:gd name="connsiteX8" fmla="*/ 344310 w 1913828"/>
              <a:gd name="connsiteY8" fmla="*/ 344172 h 344181"/>
              <a:gd name="connsiteX9" fmla="*/ 344170 w 1913828"/>
              <a:gd name="connsiteY9" fmla="*/ 344172 h 344181"/>
              <a:gd name="connsiteX10" fmla="*/ 0 w 1913828"/>
              <a:gd name="connsiteY10" fmla="*/ 4 h 344181"/>
              <a:gd name="connsiteX11" fmla="*/ 745700 w 1913828"/>
              <a:gd name="connsiteY11" fmla="*/ 4 h 344181"/>
              <a:gd name="connsiteX12" fmla="*/ 745691 w 1913828"/>
              <a:gd name="connsiteY12" fmla="*/ 31 h 344181"/>
              <a:gd name="connsiteX13" fmla="*/ 1282833 w 1913828"/>
              <a:gd name="connsiteY13" fmla="*/ 51 h 344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3828" h="344181">
                <a:moveTo>
                  <a:pt x="1282850" y="0"/>
                </a:moveTo>
                <a:lnTo>
                  <a:pt x="1569518" y="0"/>
                </a:lnTo>
                <a:lnTo>
                  <a:pt x="1569658" y="0"/>
                </a:lnTo>
                <a:cubicBezTo>
                  <a:pt x="1759685" y="0"/>
                  <a:pt x="1913828" y="154000"/>
                  <a:pt x="1913828" y="344168"/>
                </a:cubicBezTo>
                <a:lnTo>
                  <a:pt x="1454488" y="344168"/>
                </a:lnTo>
                <a:lnTo>
                  <a:pt x="1454488" y="344181"/>
                </a:lnTo>
                <a:lnTo>
                  <a:pt x="630985" y="344150"/>
                </a:lnTo>
                <a:lnTo>
                  <a:pt x="630978" y="344172"/>
                </a:lnTo>
                <a:lnTo>
                  <a:pt x="344310" y="344172"/>
                </a:lnTo>
                <a:lnTo>
                  <a:pt x="344170" y="344172"/>
                </a:lnTo>
                <a:cubicBezTo>
                  <a:pt x="154143" y="344172"/>
                  <a:pt x="0" y="190173"/>
                  <a:pt x="0" y="4"/>
                </a:cubicBezTo>
                <a:lnTo>
                  <a:pt x="745700" y="4"/>
                </a:lnTo>
                <a:lnTo>
                  <a:pt x="745691" y="31"/>
                </a:lnTo>
                <a:lnTo>
                  <a:pt x="1282833" y="51"/>
                </a:lnTo>
                <a:close/>
              </a:path>
            </a:pathLst>
          </a:custGeom>
          <a:solidFill>
            <a:srgbClr val="132153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rgbClr val="00FF94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72" name="Marcador de Posição do Texto 85">
            <a:extLst>
              <a:ext uri="{FF2B5EF4-FFF2-40B4-BE49-F238E27FC236}">
                <a16:creationId xmlns:a16="http://schemas.microsoft.com/office/drawing/2014/main" id="{99ACD9BA-1EE3-605D-A68D-3FF827E6FF43}"/>
              </a:ext>
            </a:extLst>
          </p:cNvPr>
          <p:cNvSpPr>
            <a:spLocks noGrp="1"/>
          </p:cNvSpPr>
          <p:nvPr userDrawn="1">
            <p:ph type="body" sz="quarter" idx="91" hasCustomPrompt="1"/>
          </p:nvPr>
        </p:nvSpPr>
        <p:spPr>
          <a:xfrm>
            <a:off x="9680851" y="1499173"/>
            <a:ext cx="1913828" cy="344181"/>
          </a:xfrm>
          <a:custGeom>
            <a:avLst/>
            <a:gdLst>
              <a:gd name="connsiteX0" fmla="*/ 1282850 w 1913828"/>
              <a:gd name="connsiteY0" fmla="*/ 0 h 344181"/>
              <a:gd name="connsiteX1" fmla="*/ 1569518 w 1913828"/>
              <a:gd name="connsiteY1" fmla="*/ 0 h 344181"/>
              <a:gd name="connsiteX2" fmla="*/ 1569658 w 1913828"/>
              <a:gd name="connsiteY2" fmla="*/ 0 h 344181"/>
              <a:gd name="connsiteX3" fmla="*/ 1913828 w 1913828"/>
              <a:gd name="connsiteY3" fmla="*/ 344168 h 344181"/>
              <a:gd name="connsiteX4" fmla="*/ 1454488 w 1913828"/>
              <a:gd name="connsiteY4" fmla="*/ 344168 h 344181"/>
              <a:gd name="connsiteX5" fmla="*/ 1454488 w 1913828"/>
              <a:gd name="connsiteY5" fmla="*/ 344181 h 344181"/>
              <a:gd name="connsiteX6" fmla="*/ 630985 w 1913828"/>
              <a:gd name="connsiteY6" fmla="*/ 344150 h 344181"/>
              <a:gd name="connsiteX7" fmla="*/ 630978 w 1913828"/>
              <a:gd name="connsiteY7" fmla="*/ 344172 h 344181"/>
              <a:gd name="connsiteX8" fmla="*/ 344310 w 1913828"/>
              <a:gd name="connsiteY8" fmla="*/ 344172 h 344181"/>
              <a:gd name="connsiteX9" fmla="*/ 344170 w 1913828"/>
              <a:gd name="connsiteY9" fmla="*/ 344172 h 344181"/>
              <a:gd name="connsiteX10" fmla="*/ 0 w 1913828"/>
              <a:gd name="connsiteY10" fmla="*/ 4 h 344181"/>
              <a:gd name="connsiteX11" fmla="*/ 745700 w 1913828"/>
              <a:gd name="connsiteY11" fmla="*/ 4 h 344181"/>
              <a:gd name="connsiteX12" fmla="*/ 745691 w 1913828"/>
              <a:gd name="connsiteY12" fmla="*/ 31 h 344181"/>
              <a:gd name="connsiteX13" fmla="*/ 1282833 w 1913828"/>
              <a:gd name="connsiteY13" fmla="*/ 51 h 344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3828" h="344181">
                <a:moveTo>
                  <a:pt x="1282850" y="0"/>
                </a:moveTo>
                <a:lnTo>
                  <a:pt x="1569518" y="0"/>
                </a:lnTo>
                <a:lnTo>
                  <a:pt x="1569658" y="0"/>
                </a:lnTo>
                <a:cubicBezTo>
                  <a:pt x="1759685" y="0"/>
                  <a:pt x="1913828" y="154000"/>
                  <a:pt x="1913828" y="344168"/>
                </a:cubicBezTo>
                <a:lnTo>
                  <a:pt x="1454488" y="344168"/>
                </a:lnTo>
                <a:lnTo>
                  <a:pt x="1454488" y="344181"/>
                </a:lnTo>
                <a:lnTo>
                  <a:pt x="630985" y="344150"/>
                </a:lnTo>
                <a:lnTo>
                  <a:pt x="630978" y="344172"/>
                </a:lnTo>
                <a:lnTo>
                  <a:pt x="344310" y="344172"/>
                </a:lnTo>
                <a:lnTo>
                  <a:pt x="344170" y="344172"/>
                </a:lnTo>
                <a:cubicBezTo>
                  <a:pt x="154143" y="344172"/>
                  <a:pt x="0" y="190173"/>
                  <a:pt x="0" y="4"/>
                </a:cubicBezTo>
                <a:lnTo>
                  <a:pt x="745700" y="4"/>
                </a:lnTo>
                <a:lnTo>
                  <a:pt x="745691" y="31"/>
                </a:lnTo>
                <a:lnTo>
                  <a:pt x="1282833" y="51"/>
                </a:lnTo>
                <a:close/>
              </a:path>
            </a:pathLst>
          </a:custGeom>
          <a:solidFill>
            <a:srgbClr val="132153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rgbClr val="00FF94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08" name="Marcador de Posição do Texto 10">
            <a:extLst>
              <a:ext uri="{FF2B5EF4-FFF2-40B4-BE49-F238E27FC236}">
                <a16:creationId xmlns:a16="http://schemas.microsoft.com/office/drawing/2014/main" id="{EE82C835-3F57-2FE3-D6FF-D45531D8BC6C}"/>
              </a:ext>
            </a:extLst>
          </p:cNvPr>
          <p:cNvSpPr>
            <a:spLocks noGrp="1"/>
          </p:cNvSpPr>
          <p:nvPr userDrawn="1">
            <p:ph type="body" sz="quarter" idx="83" hasCustomPrompt="1"/>
          </p:nvPr>
        </p:nvSpPr>
        <p:spPr>
          <a:xfrm>
            <a:off x="511932" y="2565551"/>
            <a:ext cx="1723268" cy="524518"/>
          </a:xfrm>
        </p:spPr>
        <p:txBody>
          <a:bodyPr anchor="ctr">
            <a:noAutofit/>
          </a:bodyPr>
          <a:lstStyle>
            <a:lvl1pPr algn="l">
              <a:spcBef>
                <a:spcPts val="600"/>
              </a:spcBef>
              <a:defRPr lang="pt-PT" sz="16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09" name="Marcador de Posição do Texto 10">
            <a:extLst>
              <a:ext uri="{FF2B5EF4-FFF2-40B4-BE49-F238E27FC236}">
                <a16:creationId xmlns:a16="http://schemas.microsoft.com/office/drawing/2014/main" id="{BD09BA01-2433-6E53-D8F7-61B21FE07E75}"/>
              </a:ext>
            </a:extLst>
          </p:cNvPr>
          <p:cNvSpPr>
            <a:spLocks noGrp="1"/>
          </p:cNvSpPr>
          <p:nvPr userDrawn="1">
            <p:ph type="body" sz="quarter" idx="92" hasCustomPrompt="1"/>
          </p:nvPr>
        </p:nvSpPr>
        <p:spPr>
          <a:xfrm>
            <a:off x="511932" y="4206902"/>
            <a:ext cx="1723268" cy="524518"/>
          </a:xfrm>
        </p:spPr>
        <p:txBody>
          <a:bodyPr anchor="ctr">
            <a:noAutofit/>
          </a:bodyPr>
          <a:lstStyle>
            <a:lvl1pPr algn="l">
              <a:spcBef>
                <a:spcPts val="600"/>
              </a:spcBef>
              <a:defRPr lang="pt-PT" sz="16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14" name="Marcador de Posição do Texto 113">
            <a:extLst>
              <a:ext uri="{FF2B5EF4-FFF2-40B4-BE49-F238E27FC236}">
                <a16:creationId xmlns:a16="http://schemas.microsoft.com/office/drawing/2014/main" id="{BC73BCE9-E444-7A49-D195-BA495E077072}"/>
              </a:ext>
            </a:extLst>
          </p:cNvPr>
          <p:cNvSpPr>
            <a:spLocks noGrp="1"/>
          </p:cNvSpPr>
          <p:nvPr userDrawn="1">
            <p:ph type="body" sz="quarter" idx="87" hasCustomPrompt="1"/>
          </p:nvPr>
        </p:nvSpPr>
        <p:spPr>
          <a:xfrm>
            <a:off x="3033486" y="2054416"/>
            <a:ext cx="8643261" cy="420869"/>
          </a:xfrm>
          <a:custGeom>
            <a:avLst/>
            <a:gdLst>
              <a:gd name="connsiteX0" fmla="*/ 7871692 w 8643261"/>
              <a:gd name="connsiteY0" fmla="*/ 0 h 420869"/>
              <a:gd name="connsiteX1" fmla="*/ 8222234 w 8643261"/>
              <a:gd name="connsiteY1" fmla="*/ 0 h 420869"/>
              <a:gd name="connsiteX2" fmla="*/ 8222405 w 8643261"/>
              <a:gd name="connsiteY2" fmla="*/ 0 h 420869"/>
              <a:gd name="connsiteX3" fmla="*/ 8643261 w 8643261"/>
              <a:gd name="connsiteY3" fmla="*/ 420853 h 420869"/>
              <a:gd name="connsiteX4" fmla="*/ 7968046 w 8643261"/>
              <a:gd name="connsiteY4" fmla="*/ 420853 h 420869"/>
              <a:gd name="connsiteX5" fmla="*/ 7968046 w 8643261"/>
              <a:gd name="connsiteY5" fmla="*/ 420869 h 420869"/>
              <a:gd name="connsiteX6" fmla="*/ 1932061 w 8643261"/>
              <a:gd name="connsiteY6" fmla="*/ 420822 h 420869"/>
              <a:gd name="connsiteX7" fmla="*/ 1932049 w 8643261"/>
              <a:gd name="connsiteY7" fmla="*/ 420857 h 420869"/>
              <a:gd name="connsiteX8" fmla="*/ 1581507 w 8643261"/>
              <a:gd name="connsiteY8" fmla="*/ 420857 h 420869"/>
              <a:gd name="connsiteX9" fmla="*/ 1581336 w 8643261"/>
              <a:gd name="connsiteY9" fmla="*/ 420857 h 420869"/>
              <a:gd name="connsiteX10" fmla="*/ 1545733 w 8643261"/>
              <a:gd name="connsiteY10" fmla="*/ 417269 h 420869"/>
              <a:gd name="connsiteX11" fmla="*/ 0 w 8643261"/>
              <a:gd name="connsiteY11" fmla="*/ 417269 h 420869"/>
              <a:gd name="connsiteX12" fmla="*/ 0 w 8643261"/>
              <a:gd name="connsiteY12" fmla="*/ 1 h 420869"/>
              <a:gd name="connsiteX13" fmla="*/ 2286610 w 8643261"/>
              <a:gd name="connsiteY13" fmla="*/ 1 h 420869"/>
              <a:gd name="connsiteX14" fmla="*/ 2286610 w 8643261"/>
              <a:gd name="connsiteY14" fmla="*/ 26 h 420869"/>
              <a:gd name="connsiteX15" fmla="*/ 7871669 w 8643261"/>
              <a:gd name="connsiteY15" fmla="*/ 69 h 42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643261" h="420869">
                <a:moveTo>
                  <a:pt x="7871692" y="0"/>
                </a:moveTo>
                <a:lnTo>
                  <a:pt x="8222234" y="0"/>
                </a:lnTo>
                <a:lnTo>
                  <a:pt x="8222405" y="0"/>
                </a:lnTo>
                <a:cubicBezTo>
                  <a:pt x="8454772" y="0"/>
                  <a:pt x="8643261" y="188312"/>
                  <a:pt x="8643261" y="420853"/>
                </a:cubicBezTo>
                <a:lnTo>
                  <a:pt x="7968046" y="420853"/>
                </a:lnTo>
                <a:lnTo>
                  <a:pt x="7968046" y="420869"/>
                </a:lnTo>
                <a:lnTo>
                  <a:pt x="1932061" y="420822"/>
                </a:lnTo>
                <a:lnTo>
                  <a:pt x="1932049" y="420857"/>
                </a:lnTo>
                <a:lnTo>
                  <a:pt x="1581507" y="420857"/>
                </a:lnTo>
                <a:lnTo>
                  <a:pt x="1581336" y="420857"/>
                </a:lnTo>
                <a:lnTo>
                  <a:pt x="1545733" y="417269"/>
                </a:lnTo>
                <a:lnTo>
                  <a:pt x="0" y="417269"/>
                </a:lnTo>
                <a:lnTo>
                  <a:pt x="0" y="1"/>
                </a:lnTo>
                <a:lnTo>
                  <a:pt x="2286610" y="1"/>
                </a:lnTo>
                <a:lnTo>
                  <a:pt x="2286610" y="26"/>
                </a:lnTo>
                <a:lnTo>
                  <a:pt x="7871669" y="6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15" name="Marcador de Posição do Texto 85">
            <a:extLst>
              <a:ext uri="{FF2B5EF4-FFF2-40B4-BE49-F238E27FC236}">
                <a16:creationId xmlns:a16="http://schemas.microsoft.com/office/drawing/2014/main" id="{51D3CE4F-7829-A286-9F9D-5B0D0CA27C96}"/>
              </a:ext>
            </a:extLst>
          </p:cNvPr>
          <p:cNvSpPr>
            <a:spLocks noGrp="1"/>
          </p:cNvSpPr>
          <p:nvPr userDrawn="1">
            <p:ph type="body" sz="quarter" idx="93" hasCustomPrompt="1"/>
          </p:nvPr>
        </p:nvSpPr>
        <p:spPr>
          <a:xfrm>
            <a:off x="3128317" y="3140477"/>
            <a:ext cx="1913828" cy="344181"/>
          </a:xfrm>
          <a:custGeom>
            <a:avLst/>
            <a:gdLst>
              <a:gd name="connsiteX0" fmla="*/ 1282850 w 1913828"/>
              <a:gd name="connsiteY0" fmla="*/ 0 h 344181"/>
              <a:gd name="connsiteX1" fmla="*/ 1569518 w 1913828"/>
              <a:gd name="connsiteY1" fmla="*/ 0 h 344181"/>
              <a:gd name="connsiteX2" fmla="*/ 1569658 w 1913828"/>
              <a:gd name="connsiteY2" fmla="*/ 0 h 344181"/>
              <a:gd name="connsiteX3" fmla="*/ 1913828 w 1913828"/>
              <a:gd name="connsiteY3" fmla="*/ 344168 h 344181"/>
              <a:gd name="connsiteX4" fmla="*/ 1454488 w 1913828"/>
              <a:gd name="connsiteY4" fmla="*/ 344168 h 344181"/>
              <a:gd name="connsiteX5" fmla="*/ 1454488 w 1913828"/>
              <a:gd name="connsiteY5" fmla="*/ 344181 h 344181"/>
              <a:gd name="connsiteX6" fmla="*/ 630985 w 1913828"/>
              <a:gd name="connsiteY6" fmla="*/ 344150 h 344181"/>
              <a:gd name="connsiteX7" fmla="*/ 630978 w 1913828"/>
              <a:gd name="connsiteY7" fmla="*/ 344172 h 344181"/>
              <a:gd name="connsiteX8" fmla="*/ 344310 w 1913828"/>
              <a:gd name="connsiteY8" fmla="*/ 344172 h 344181"/>
              <a:gd name="connsiteX9" fmla="*/ 344170 w 1913828"/>
              <a:gd name="connsiteY9" fmla="*/ 344172 h 344181"/>
              <a:gd name="connsiteX10" fmla="*/ 0 w 1913828"/>
              <a:gd name="connsiteY10" fmla="*/ 4 h 344181"/>
              <a:gd name="connsiteX11" fmla="*/ 745700 w 1913828"/>
              <a:gd name="connsiteY11" fmla="*/ 4 h 344181"/>
              <a:gd name="connsiteX12" fmla="*/ 745691 w 1913828"/>
              <a:gd name="connsiteY12" fmla="*/ 31 h 344181"/>
              <a:gd name="connsiteX13" fmla="*/ 1282833 w 1913828"/>
              <a:gd name="connsiteY13" fmla="*/ 51 h 344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3828" h="344181">
                <a:moveTo>
                  <a:pt x="1282850" y="0"/>
                </a:moveTo>
                <a:lnTo>
                  <a:pt x="1569518" y="0"/>
                </a:lnTo>
                <a:lnTo>
                  <a:pt x="1569658" y="0"/>
                </a:lnTo>
                <a:cubicBezTo>
                  <a:pt x="1759685" y="0"/>
                  <a:pt x="1913828" y="154000"/>
                  <a:pt x="1913828" y="344168"/>
                </a:cubicBezTo>
                <a:lnTo>
                  <a:pt x="1454488" y="344168"/>
                </a:lnTo>
                <a:lnTo>
                  <a:pt x="1454488" y="344181"/>
                </a:lnTo>
                <a:lnTo>
                  <a:pt x="630985" y="344150"/>
                </a:lnTo>
                <a:lnTo>
                  <a:pt x="630978" y="344172"/>
                </a:lnTo>
                <a:lnTo>
                  <a:pt x="344310" y="344172"/>
                </a:lnTo>
                <a:lnTo>
                  <a:pt x="344170" y="344172"/>
                </a:lnTo>
                <a:cubicBezTo>
                  <a:pt x="154143" y="344172"/>
                  <a:pt x="0" y="190173"/>
                  <a:pt x="0" y="4"/>
                </a:cubicBezTo>
                <a:lnTo>
                  <a:pt x="745700" y="4"/>
                </a:lnTo>
                <a:lnTo>
                  <a:pt x="745691" y="31"/>
                </a:lnTo>
                <a:lnTo>
                  <a:pt x="1282833" y="5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16" name="Marcador de Posição do Texto 85">
            <a:extLst>
              <a:ext uri="{FF2B5EF4-FFF2-40B4-BE49-F238E27FC236}">
                <a16:creationId xmlns:a16="http://schemas.microsoft.com/office/drawing/2014/main" id="{D1C30F0A-6FB8-5878-0B54-CAAE702B4BDA}"/>
              </a:ext>
            </a:extLst>
          </p:cNvPr>
          <p:cNvSpPr>
            <a:spLocks noGrp="1"/>
          </p:cNvSpPr>
          <p:nvPr userDrawn="1">
            <p:ph type="body" sz="quarter" idx="94" hasCustomPrompt="1"/>
          </p:nvPr>
        </p:nvSpPr>
        <p:spPr>
          <a:xfrm>
            <a:off x="5312170" y="3140477"/>
            <a:ext cx="1913828" cy="344181"/>
          </a:xfrm>
          <a:custGeom>
            <a:avLst/>
            <a:gdLst>
              <a:gd name="connsiteX0" fmla="*/ 1282850 w 1913828"/>
              <a:gd name="connsiteY0" fmla="*/ 0 h 344181"/>
              <a:gd name="connsiteX1" fmla="*/ 1569518 w 1913828"/>
              <a:gd name="connsiteY1" fmla="*/ 0 h 344181"/>
              <a:gd name="connsiteX2" fmla="*/ 1569658 w 1913828"/>
              <a:gd name="connsiteY2" fmla="*/ 0 h 344181"/>
              <a:gd name="connsiteX3" fmla="*/ 1913828 w 1913828"/>
              <a:gd name="connsiteY3" fmla="*/ 344168 h 344181"/>
              <a:gd name="connsiteX4" fmla="*/ 1454488 w 1913828"/>
              <a:gd name="connsiteY4" fmla="*/ 344168 h 344181"/>
              <a:gd name="connsiteX5" fmla="*/ 1454488 w 1913828"/>
              <a:gd name="connsiteY5" fmla="*/ 344181 h 344181"/>
              <a:gd name="connsiteX6" fmla="*/ 630985 w 1913828"/>
              <a:gd name="connsiteY6" fmla="*/ 344150 h 344181"/>
              <a:gd name="connsiteX7" fmla="*/ 630978 w 1913828"/>
              <a:gd name="connsiteY7" fmla="*/ 344172 h 344181"/>
              <a:gd name="connsiteX8" fmla="*/ 344310 w 1913828"/>
              <a:gd name="connsiteY8" fmla="*/ 344172 h 344181"/>
              <a:gd name="connsiteX9" fmla="*/ 344170 w 1913828"/>
              <a:gd name="connsiteY9" fmla="*/ 344172 h 344181"/>
              <a:gd name="connsiteX10" fmla="*/ 0 w 1913828"/>
              <a:gd name="connsiteY10" fmla="*/ 4 h 344181"/>
              <a:gd name="connsiteX11" fmla="*/ 745700 w 1913828"/>
              <a:gd name="connsiteY11" fmla="*/ 4 h 344181"/>
              <a:gd name="connsiteX12" fmla="*/ 745691 w 1913828"/>
              <a:gd name="connsiteY12" fmla="*/ 31 h 344181"/>
              <a:gd name="connsiteX13" fmla="*/ 1282833 w 1913828"/>
              <a:gd name="connsiteY13" fmla="*/ 51 h 344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3828" h="344181">
                <a:moveTo>
                  <a:pt x="1282850" y="0"/>
                </a:moveTo>
                <a:lnTo>
                  <a:pt x="1569518" y="0"/>
                </a:lnTo>
                <a:lnTo>
                  <a:pt x="1569658" y="0"/>
                </a:lnTo>
                <a:cubicBezTo>
                  <a:pt x="1759685" y="0"/>
                  <a:pt x="1913828" y="154000"/>
                  <a:pt x="1913828" y="344168"/>
                </a:cubicBezTo>
                <a:lnTo>
                  <a:pt x="1454488" y="344168"/>
                </a:lnTo>
                <a:lnTo>
                  <a:pt x="1454488" y="344181"/>
                </a:lnTo>
                <a:lnTo>
                  <a:pt x="630985" y="344150"/>
                </a:lnTo>
                <a:lnTo>
                  <a:pt x="630978" y="344172"/>
                </a:lnTo>
                <a:lnTo>
                  <a:pt x="344310" y="344172"/>
                </a:lnTo>
                <a:lnTo>
                  <a:pt x="344170" y="344172"/>
                </a:lnTo>
                <a:cubicBezTo>
                  <a:pt x="154143" y="344172"/>
                  <a:pt x="0" y="190173"/>
                  <a:pt x="0" y="4"/>
                </a:cubicBezTo>
                <a:lnTo>
                  <a:pt x="745700" y="4"/>
                </a:lnTo>
                <a:lnTo>
                  <a:pt x="745691" y="31"/>
                </a:lnTo>
                <a:lnTo>
                  <a:pt x="1282833" y="5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17" name="Marcador de Posição do Texto 85">
            <a:extLst>
              <a:ext uri="{FF2B5EF4-FFF2-40B4-BE49-F238E27FC236}">
                <a16:creationId xmlns:a16="http://schemas.microsoft.com/office/drawing/2014/main" id="{3EE3E35D-26D7-C428-0711-684E16325EBD}"/>
              </a:ext>
            </a:extLst>
          </p:cNvPr>
          <p:cNvSpPr>
            <a:spLocks noGrp="1"/>
          </p:cNvSpPr>
          <p:nvPr userDrawn="1">
            <p:ph type="body" sz="quarter" idx="95" hasCustomPrompt="1"/>
          </p:nvPr>
        </p:nvSpPr>
        <p:spPr>
          <a:xfrm>
            <a:off x="7496023" y="3140477"/>
            <a:ext cx="1913828" cy="344181"/>
          </a:xfrm>
          <a:custGeom>
            <a:avLst/>
            <a:gdLst>
              <a:gd name="connsiteX0" fmla="*/ 1282850 w 1913828"/>
              <a:gd name="connsiteY0" fmla="*/ 0 h 344181"/>
              <a:gd name="connsiteX1" fmla="*/ 1569518 w 1913828"/>
              <a:gd name="connsiteY1" fmla="*/ 0 h 344181"/>
              <a:gd name="connsiteX2" fmla="*/ 1569658 w 1913828"/>
              <a:gd name="connsiteY2" fmla="*/ 0 h 344181"/>
              <a:gd name="connsiteX3" fmla="*/ 1913828 w 1913828"/>
              <a:gd name="connsiteY3" fmla="*/ 344168 h 344181"/>
              <a:gd name="connsiteX4" fmla="*/ 1454488 w 1913828"/>
              <a:gd name="connsiteY4" fmla="*/ 344168 h 344181"/>
              <a:gd name="connsiteX5" fmla="*/ 1454488 w 1913828"/>
              <a:gd name="connsiteY5" fmla="*/ 344181 h 344181"/>
              <a:gd name="connsiteX6" fmla="*/ 630985 w 1913828"/>
              <a:gd name="connsiteY6" fmla="*/ 344150 h 344181"/>
              <a:gd name="connsiteX7" fmla="*/ 630978 w 1913828"/>
              <a:gd name="connsiteY7" fmla="*/ 344172 h 344181"/>
              <a:gd name="connsiteX8" fmla="*/ 344310 w 1913828"/>
              <a:gd name="connsiteY8" fmla="*/ 344172 h 344181"/>
              <a:gd name="connsiteX9" fmla="*/ 344170 w 1913828"/>
              <a:gd name="connsiteY9" fmla="*/ 344172 h 344181"/>
              <a:gd name="connsiteX10" fmla="*/ 0 w 1913828"/>
              <a:gd name="connsiteY10" fmla="*/ 4 h 344181"/>
              <a:gd name="connsiteX11" fmla="*/ 745700 w 1913828"/>
              <a:gd name="connsiteY11" fmla="*/ 4 h 344181"/>
              <a:gd name="connsiteX12" fmla="*/ 745691 w 1913828"/>
              <a:gd name="connsiteY12" fmla="*/ 31 h 344181"/>
              <a:gd name="connsiteX13" fmla="*/ 1282833 w 1913828"/>
              <a:gd name="connsiteY13" fmla="*/ 51 h 344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3828" h="344181">
                <a:moveTo>
                  <a:pt x="1282850" y="0"/>
                </a:moveTo>
                <a:lnTo>
                  <a:pt x="1569518" y="0"/>
                </a:lnTo>
                <a:lnTo>
                  <a:pt x="1569658" y="0"/>
                </a:lnTo>
                <a:cubicBezTo>
                  <a:pt x="1759685" y="0"/>
                  <a:pt x="1913828" y="154000"/>
                  <a:pt x="1913828" y="344168"/>
                </a:cubicBezTo>
                <a:lnTo>
                  <a:pt x="1454488" y="344168"/>
                </a:lnTo>
                <a:lnTo>
                  <a:pt x="1454488" y="344181"/>
                </a:lnTo>
                <a:lnTo>
                  <a:pt x="630985" y="344150"/>
                </a:lnTo>
                <a:lnTo>
                  <a:pt x="630978" y="344172"/>
                </a:lnTo>
                <a:lnTo>
                  <a:pt x="344310" y="344172"/>
                </a:lnTo>
                <a:lnTo>
                  <a:pt x="344170" y="344172"/>
                </a:lnTo>
                <a:cubicBezTo>
                  <a:pt x="154143" y="344172"/>
                  <a:pt x="0" y="190173"/>
                  <a:pt x="0" y="4"/>
                </a:cubicBezTo>
                <a:lnTo>
                  <a:pt x="745700" y="4"/>
                </a:lnTo>
                <a:lnTo>
                  <a:pt x="745691" y="31"/>
                </a:lnTo>
                <a:lnTo>
                  <a:pt x="1282833" y="5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18" name="Marcador de Posição do Texto 85">
            <a:extLst>
              <a:ext uri="{FF2B5EF4-FFF2-40B4-BE49-F238E27FC236}">
                <a16:creationId xmlns:a16="http://schemas.microsoft.com/office/drawing/2014/main" id="{88B828C3-2A4C-BF8A-F11D-3AC72F6E9983}"/>
              </a:ext>
            </a:extLst>
          </p:cNvPr>
          <p:cNvSpPr>
            <a:spLocks noGrp="1"/>
          </p:cNvSpPr>
          <p:nvPr userDrawn="1">
            <p:ph type="body" sz="quarter" idx="96" hasCustomPrompt="1"/>
          </p:nvPr>
        </p:nvSpPr>
        <p:spPr>
          <a:xfrm>
            <a:off x="9679877" y="3140477"/>
            <a:ext cx="1913828" cy="344181"/>
          </a:xfrm>
          <a:custGeom>
            <a:avLst/>
            <a:gdLst>
              <a:gd name="connsiteX0" fmla="*/ 1282850 w 1913828"/>
              <a:gd name="connsiteY0" fmla="*/ 0 h 344181"/>
              <a:gd name="connsiteX1" fmla="*/ 1569518 w 1913828"/>
              <a:gd name="connsiteY1" fmla="*/ 0 h 344181"/>
              <a:gd name="connsiteX2" fmla="*/ 1569658 w 1913828"/>
              <a:gd name="connsiteY2" fmla="*/ 0 h 344181"/>
              <a:gd name="connsiteX3" fmla="*/ 1913828 w 1913828"/>
              <a:gd name="connsiteY3" fmla="*/ 344168 h 344181"/>
              <a:gd name="connsiteX4" fmla="*/ 1454488 w 1913828"/>
              <a:gd name="connsiteY4" fmla="*/ 344168 h 344181"/>
              <a:gd name="connsiteX5" fmla="*/ 1454488 w 1913828"/>
              <a:gd name="connsiteY5" fmla="*/ 344181 h 344181"/>
              <a:gd name="connsiteX6" fmla="*/ 630985 w 1913828"/>
              <a:gd name="connsiteY6" fmla="*/ 344150 h 344181"/>
              <a:gd name="connsiteX7" fmla="*/ 630978 w 1913828"/>
              <a:gd name="connsiteY7" fmla="*/ 344172 h 344181"/>
              <a:gd name="connsiteX8" fmla="*/ 344310 w 1913828"/>
              <a:gd name="connsiteY8" fmla="*/ 344172 h 344181"/>
              <a:gd name="connsiteX9" fmla="*/ 344170 w 1913828"/>
              <a:gd name="connsiteY9" fmla="*/ 344172 h 344181"/>
              <a:gd name="connsiteX10" fmla="*/ 0 w 1913828"/>
              <a:gd name="connsiteY10" fmla="*/ 4 h 344181"/>
              <a:gd name="connsiteX11" fmla="*/ 745700 w 1913828"/>
              <a:gd name="connsiteY11" fmla="*/ 4 h 344181"/>
              <a:gd name="connsiteX12" fmla="*/ 745691 w 1913828"/>
              <a:gd name="connsiteY12" fmla="*/ 31 h 344181"/>
              <a:gd name="connsiteX13" fmla="*/ 1282833 w 1913828"/>
              <a:gd name="connsiteY13" fmla="*/ 51 h 344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3828" h="344181">
                <a:moveTo>
                  <a:pt x="1282850" y="0"/>
                </a:moveTo>
                <a:lnTo>
                  <a:pt x="1569518" y="0"/>
                </a:lnTo>
                <a:lnTo>
                  <a:pt x="1569658" y="0"/>
                </a:lnTo>
                <a:cubicBezTo>
                  <a:pt x="1759685" y="0"/>
                  <a:pt x="1913828" y="154000"/>
                  <a:pt x="1913828" y="344168"/>
                </a:cubicBezTo>
                <a:lnTo>
                  <a:pt x="1454488" y="344168"/>
                </a:lnTo>
                <a:lnTo>
                  <a:pt x="1454488" y="344181"/>
                </a:lnTo>
                <a:lnTo>
                  <a:pt x="630985" y="344150"/>
                </a:lnTo>
                <a:lnTo>
                  <a:pt x="630978" y="344172"/>
                </a:lnTo>
                <a:lnTo>
                  <a:pt x="344310" y="344172"/>
                </a:lnTo>
                <a:lnTo>
                  <a:pt x="344170" y="344172"/>
                </a:lnTo>
                <a:cubicBezTo>
                  <a:pt x="154143" y="344172"/>
                  <a:pt x="0" y="190173"/>
                  <a:pt x="0" y="4"/>
                </a:cubicBezTo>
                <a:lnTo>
                  <a:pt x="745700" y="4"/>
                </a:lnTo>
                <a:lnTo>
                  <a:pt x="745691" y="31"/>
                </a:lnTo>
                <a:lnTo>
                  <a:pt x="1282833" y="5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25" name="Marcador de Posição do Texto 10">
            <a:extLst>
              <a:ext uri="{FF2B5EF4-FFF2-40B4-BE49-F238E27FC236}">
                <a16:creationId xmlns:a16="http://schemas.microsoft.com/office/drawing/2014/main" id="{42963DEF-FAC0-E946-A037-0F2D3BA91F0B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3167039" y="2539639"/>
            <a:ext cx="1745988" cy="576342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26" name="Marcador de Posição do Texto 10">
            <a:extLst>
              <a:ext uri="{FF2B5EF4-FFF2-40B4-BE49-F238E27FC236}">
                <a16:creationId xmlns:a16="http://schemas.microsoft.com/office/drawing/2014/main" id="{576E1FE8-08B4-195F-7CC1-FD42BC4CE3E7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5334346" y="2539639"/>
            <a:ext cx="1745988" cy="576342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27" name="Marcador de Posição do Texto 10">
            <a:extLst>
              <a:ext uri="{FF2B5EF4-FFF2-40B4-BE49-F238E27FC236}">
                <a16:creationId xmlns:a16="http://schemas.microsoft.com/office/drawing/2014/main" id="{3F38EF71-6EA2-083B-9EFC-D7D4E6BECDFC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7530254" y="2539639"/>
            <a:ext cx="1745988" cy="576342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28" name="Marcador de Posição do Texto 10">
            <a:extLst>
              <a:ext uri="{FF2B5EF4-FFF2-40B4-BE49-F238E27FC236}">
                <a16:creationId xmlns:a16="http://schemas.microsoft.com/office/drawing/2014/main" id="{5B7BE2F8-C0C7-2454-0C4A-B80B72468CCB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9746682" y="2539639"/>
            <a:ext cx="1745988" cy="576342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30" name="Marcador de Posição do Texto 129">
            <a:extLst>
              <a:ext uri="{FF2B5EF4-FFF2-40B4-BE49-F238E27FC236}">
                <a16:creationId xmlns:a16="http://schemas.microsoft.com/office/drawing/2014/main" id="{31E79573-C0B6-6558-809C-D591FCB85F8B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3033486" y="3772258"/>
            <a:ext cx="2048776" cy="1393840"/>
          </a:xfrm>
          <a:custGeom>
            <a:avLst/>
            <a:gdLst>
              <a:gd name="connsiteX0" fmla="*/ 1087141 w 2048776"/>
              <a:gd name="connsiteY0" fmla="*/ 0 h 1393840"/>
              <a:gd name="connsiteX1" fmla="*/ 1524034 w 2048776"/>
              <a:gd name="connsiteY1" fmla="*/ 0 h 1393840"/>
              <a:gd name="connsiteX2" fmla="*/ 1524247 w 2048776"/>
              <a:gd name="connsiteY2" fmla="*/ 0 h 1393840"/>
              <a:gd name="connsiteX3" fmla="*/ 2038116 w 2048776"/>
              <a:gd name="connsiteY3" fmla="*/ 418775 h 1393840"/>
              <a:gd name="connsiteX4" fmla="*/ 2048772 w 2048776"/>
              <a:gd name="connsiteY4" fmla="*/ 524483 h 1393840"/>
              <a:gd name="connsiteX5" fmla="*/ 2048776 w 2048776"/>
              <a:gd name="connsiteY5" fmla="*/ 524483 h 1393840"/>
              <a:gd name="connsiteX6" fmla="*/ 2048776 w 2048776"/>
              <a:gd name="connsiteY6" fmla="*/ 524524 h 1393840"/>
              <a:gd name="connsiteX7" fmla="*/ 2048776 w 2048776"/>
              <a:gd name="connsiteY7" fmla="*/ 1393840 h 1393840"/>
              <a:gd name="connsiteX8" fmla="*/ 0 w 2048776"/>
              <a:gd name="connsiteY8" fmla="*/ 1393840 h 1393840"/>
              <a:gd name="connsiteX9" fmla="*/ 0 w 2048776"/>
              <a:gd name="connsiteY9" fmla="*/ 524483 h 1393840"/>
              <a:gd name="connsiteX10" fmla="*/ 456342 w 2048776"/>
              <a:gd name="connsiteY10" fmla="*/ 524483 h 1393840"/>
              <a:gd name="connsiteX11" fmla="*/ 0 w 2048776"/>
              <a:gd name="connsiteY11" fmla="*/ 524458 h 1393840"/>
              <a:gd name="connsiteX12" fmla="*/ 0 w 2048776"/>
              <a:gd name="connsiteY12" fmla="*/ 1 h 1393840"/>
              <a:gd name="connsiteX13" fmla="*/ 1087121 w 2048776"/>
              <a:gd name="connsiteY13" fmla="*/ 61 h 139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48776" h="1393840">
                <a:moveTo>
                  <a:pt x="1087141" y="0"/>
                </a:moveTo>
                <a:lnTo>
                  <a:pt x="1524034" y="0"/>
                </a:lnTo>
                <a:lnTo>
                  <a:pt x="1524247" y="0"/>
                </a:lnTo>
                <a:cubicBezTo>
                  <a:pt x="1777654" y="0"/>
                  <a:pt x="1989191" y="179692"/>
                  <a:pt x="2038116" y="418775"/>
                </a:cubicBezTo>
                <a:lnTo>
                  <a:pt x="2048772" y="524483"/>
                </a:lnTo>
                <a:lnTo>
                  <a:pt x="2048776" y="524483"/>
                </a:lnTo>
                <a:lnTo>
                  <a:pt x="2048776" y="524524"/>
                </a:lnTo>
                <a:lnTo>
                  <a:pt x="2048776" y="1393840"/>
                </a:lnTo>
                <a:lnTo>
                  <a:pt x="0" y="1393840"/>
                </a:lnTo>
                <a:lnTo>
                  <a:pt x="0" y="524483"/>
                </a:lnTo>
                <a:lnTo>
                  <a:pt x="456342" y="524483"/>
                </a:lnTo>
                <a:lnTo>
                  <a:pt x="0" y="524458"/>
                </a:lnTo>
                <a:lnTo>
                  <a:pt x="0" y="1"/>
                </a:lnTo>
                <a:lnTo>
                  <a:pt x="1087121" y="6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144000" anchor="t">
            <a:noAutofit/>
          </a:bodyPr>
          <a:lstStyle>
            <a:lvl1pPr algn="l">
              <a:spcBef>
                <a:spcPts val="600"/>
              </a:spcBef>
              <a:defRPr lang="pt-PT" sz="1200" kern="1200" cap="all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31" name="Marcador de Posição do Texto 130">
            <a:extLst>
              <a:ext uri="{FF2B5EF4-FFF2-40B4-BE49-F238E27FC236}">
                <a16:creationId xmlns:a16="http://schemas.microsoft.com/office/drawing/2014/main" id="{8FFEE74A-943E-A2B1-457F-8B385ED70F56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5234813" y="3772258"/>
            <a:ext cx="2048776" cy="1393840"/>
          </a:xfrm>
          <a:custGeom>
            <a:avLst/>
            <a:gdLst>
              <a:gd name="connsiteX0" fmla="*/ 1087141 w 2048776"/>
              <a:gd name="connsiteY0" fmla="*/ 0 h 1393840"/>
              <a:gd name="connsiteX1" fmla="*/ 1524034 w 2048776"/>
              <a:gd name="connsiteY1" fmla="*/ 0 h 1393840"/>
              <a:gd name="connsiteX2" fmla="*/ 1524247 w 2048776"/>
              <a:gd name="connsiteY2" fmla="*/ 0 h 1393840"/>
              <a:gd name="connsiteX3" fmla="*/ 2038116 w 2048776"/>
              <a:gd name="connsiteY3" fmla="*/ 418775 h 1393840"/>
              <a:gd name="connsiteX4" fmla="*/ 2048772 w 2048776"/>
              <a:gd name="connsiteY4" fmla="*/ 524483 h 1393840"/>
              <a:gd name="connsiteX5" fmla="*/ 2048776 w 2048776"/>
              <a:gd name="connsiteY5" fmla="*/ 524483 h 1393840"/>
              <a:gd name="connsiteX6" fmla="*/ 2048776 w 2048776"/>
              <a:gd name="connsiteY6" fmla="*/ 524524 h 1393840"/>
              <a:gd name="connsiteX7" fmla="*/ 2048776 w 2048776"/>
              <a:gd name="connsiteY7" fmla="*/ 1393840 h 1393840"/>
              <a:gd name="connsiteX8" fmla="*/ 0 w 2048776"/>
              <a:gd name="connsiteY8" fmla="*/ 1393840 h 1393840"/>
              <a:gd name="connsiteX9" fmla="*/ 0 w 2048776"/>
              <a:gd name="connsiteY9" fmla="*/ 524483 h 1393840"/>
              <a:gd name="connsiteX10" fmla="*/ 456342 w 2048776"/>
              <a:gd name="connsiteY10" fmla="*/ 524483 h 1393840"/>
              <a:gd name="connsiteX11" fmla="*/ 0 w 2048776"/>
              <a:gd name="connsiteY11" fmla="*/ 524458 h 1393840"/>
              <a:gd name="connsiteX12" fmla="*/ 0 w 2048776"/>
              <a:gd name="connsiteY12" fmla="*/ 1 h 1393840"/>
              <a:gd name="connsiteX13" fmla="*/ 1087121 w 2048776"/>
              <a:gd name="connsiteY13" fmla="*/ 61 h 139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48776" h="1393840">
                <a:moveTo>
                  <a:pt x="1087141" y="0"/>
                </a:moveTo>
                <a:lnTo>
                  <a:pt x="1524034" y="0"/>
                </a:lnTo>
                <a:lnTo>
                  <a:pt x="1524247" y="0"/>
                </a:lnTo>
                <a:cubicBezTo>
                  <a:pt x="1777654" y="0"/>
                  <a:pt x="1989191" y="179692"/>
                  <a:pt x="2038116" y="418775"/>
                </a:cubicBezTo>
                <a:lnTo>
                  <a:pt x="2048772" y="524483"/>
                </a:lnTo>
                <a:lnTo>
                  <a:pt x="2048776" y="524483"/>
                </a:lnTo>
                <a:lnTo>
                  <a:pt x="2048776" y="524524"/>
                </a:lnTo>
                <a:lnTo>
                  <a:pt x="2048776" y="1393840"/>
                </a:lnTo>
                <a:lnTo>
                  <a:pt x="0" y="1393840"/>
                </a:lnTo>
                <a:lnTo>
                  <a:pt x="0" y="524483"/>
                </a:lnTo>
                <a:lnTo>
                  <a:pt x="456342" y="524483"/>
                </a:lnTo>
                <a:lnTo>
                  <a:pt x="0" y="524458"/>
                </a:lnTo>
                <a:lnTo>
                  <a:pt x="0" y="1"/>
                </a:lnTo>
                <a:lnTo>
                  <a:pt x="1087121" y="6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144000" anchor="t">
            <a:noAutofit/>
          </a:bodyPr>
          <a:lstStyle>
            <a:lvl1pPr algn="l">
              <a:spcBef>
                <a:spcPts val="600"/>
              </a:spcBef>
              <a:defRPr lang="pt-PT" sz="1200" kern="1200" cap="all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32" name="Marcador de Posição do Texto 131">
            <a:extLst>
              <a:ext uri="{FF2B5EF4-FFF2-40B4-BE49-F238E27FC236}">
                <a16:creationId xmlns:a16="http://schemas.microsoft.com/office/drawing/2014/main" id="{C9CB3723-D0B6-E789-C58F-4FBFF04179F6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9637467" y="3772258"/>
            <a:ext cx="2048776" cy="1393840"/>
          </a:xfrm>
          <a:custGeom>
            <a:avLst/>
            <a:gdLst>
              <a:gd name="connsiteX0" fmla="*/ 1087141 w 2048776"/>
              <a:gd name="connsiteY0" fmla="*/ 0 h 1393840"/>
              <a:gd name="connsiteX1" fmla="*/ 1524034 w 2048776"/>
              <a:gd name="connsiteY1" fmla="*/ 0 h 1393840"/>
              <a:gd name="connsiteX2" fmla="*/ 1524247 w 2048776"/>
              <a:gd name="connsiteY2" fmla="*/ 0 h 1393840"/>
              <a:gd name="connsiteX3" fmla="*/ 2038116 w 2048776"/>
              <a:gd name="connsiteY3" fmla="*/ 418775 h 1393840"/>
              <a:gd name="connsiteX4" fmla="*/ 2048772 w 2048776"/>
              <a:gd name="connsiteY4" fmla="*/ 524483 h 1393840"/>
              <a:gd name="connsiteX5" fmla="*/ 2048776 w 2048776"/>
              <a:gd name="connsiteY5" fmla="*/ 524483 h 1393840"/>
              <a:gd name="connsiteX6" fmla="*/ 2048776 w 2048776"/>
              <a:gd name="connsiteY6" fmla="*/ 524524 h 1393840"/>
              <a:gd name="connsiteX7" fmla="*/ 2048776 w 2048776"/>
              <a:gd name="connsiteY7" fmla="*/ 1393840 h 1393840"/>
              <a:gd name="connsiteX8" fmla="*/ 0 w 2048776"/>
              <a:gd name="connsiteY8" fmla="*/ 1393840 h 1393840"/>
              <a:gd name="connsiteX9" fmla="*/ 0 w 2048776"/>
              <a:gd name="connsiteY9" fmla="*/ 524483 h 1393840"/>
              <a:gd name="connsiteX10" fmla="*/ 456342 w 2048776"/>
              <a:gd name="connsiteY10" fmla="*/ 524483 h 1393840"/>
              <a:gd name="connsiteX11" fmla="*/ 0 w 2048776"/>
              <a:gd name="connsiteY11" fmla="*/ 524458 h 1393840"/>
              <a:gd name="connsiteX12" fmla="*/ 0 w 2048776"/>
              <a:gd name="connsiteY12" fmla="*/ 1 h 1393840"/>
              <a:gd name="connsiteX13" fmla="*/ 1087121 w 2048776"/>
              <a:gd name="connsiteY13" fmla="*/ 61 h 139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48776" h="1393840">
                <a:moveTo>
                  <a:pt x="1087141" y="0"/>
                </a:moveTo>
                <a:lnTo>
                  <a:pt x="1524034" y="0"/>
                </a:lnTo>
                <a:lnTo>
                  <a:pt x="1524247" y="0"/>
                </a:lnTo>
                <a:cubicBezTo>
                  <a:pt x="1777654" y="0"/>
                  <a:pt x="1989191" y="179692"/>
                  <a:pt x="2038116" y="418775"/>
                </a:cubicBezTo>
                <a:lnTo>
                  <a:pt x="2048772" y="524483"/>
                </a:lnTo>
                <a:lnTo>
                  <a:pt x="2048776" y="524483"/>
                </a:lnTo>
                <a:lnTo>
                  <a:pt x="2048776" y="524524"/>
                </a:lnTo>
                <a:lnTo>
                  <a:pt x="2048776" y="1393840"/>
                </a:lnTo>
                <a:lnTo>
                  <a:pt x="0" y="1393840"/>
                </a:lnTo>
                <a:lnTo>
                  <a:pt x="0" y="524483"/>
                </a:lnTo>
                <a:lnTo>
                  <a:pt x="456342" y="524483"/>
                </a:lnTo>
                <a:lnTo>
                  <a:pt x="0" y="524458"/>
                </a:lnTo>
                <a:lnTo>
                  <a:pt x="0" y="1"/>
                </a:lnTo>
                <a:lnTo>
                  <a:pt x="1087121" y="6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144000" anchor="t">
            <a:noAutofit/>
          </a:bodyPr>
          <a:lstStyle>
            <a:lvl1pPr algn="l">
              <a:spcBef>
                <a:spcPts val="600"/>
              </a:spcBef>
              <a:defRPr lang="pt-PT" sz="1200" kern="1200" cap="all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33" name="Marcador de Posição do Texto 132">
            <a:extLst>
              <a:ext uri="{FF2B5EF4-FFF2-40B4-BE49-F238E27FC236}">
                <a16:creationId xmlns:a16="http://schemas.microsoft.com/office/drawing/2014/main" id="{49482585-6099-AC67-BF31-6DA29BA9871F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7436140" y="3772258"/>
            <a:ext cx="2048776" cy="1393840"/>
          </a:xfrm>
          <a:custGeom>
            <a:avLst/>
            <a:gdLst>
              <a:gd name="connsiteX0" fmla="*/ 1087141 w 2048776"/>
              <a:gd name="connsiteY0" fmla="*/ 0 h 1393840"/>
              <a:gd name="connsiteX1" fmla="*/ 1524034 w 2048776"/>
              <a:gd name="connsiteY1" fmla="*/ 0 h 1393840"/>
              <a:gd name="connsiteX2" fmla="*/ 1524247 w 2048776"/>
              <a:gd name="connsiteY2" fmla="*/ 0 h 1393840"/>
              <a:gd name="connsiteX3" fmla="*/ 2038116 w 2048776"/>
              <a:gd name="connsiteY3" fmla="*/ 418775 h 1393840"/>
              <a:gd name="connsiteX4" fmla="*/ 2048772 w 2048776"/>
              <a:gd name="connsiteY4" fmla="*/ 524483 h 1393840"/>
              <a:gd name="connsiteX5" fmla="*/ 2048776 w 2048776"/>
              <a:gd name="connsiteY5" fmla="*/ 524483 h 1393840"/>
              <a:gd name="connsiteX6" fmla="*/ 2048776 w 2048776"/>
              <a:gd name="connsiteY6" fmla="*/ 524524 h 1393840"/>
              <a:gd name="connsiteX7" fmla="*/ 2048776 w 2048776"/>
              <a:gd name="connsiteY7" fmla="*/ 1393840 h 1393840"/>
              <a:gd name="connsiteX8" fmla="*/ 0 w 2048776"/>
              <a:gd name="connsiteY8" fmla="*/ 1393840 h 1393840"/>
              <a:gd name="connsiteX9" fmla="*/ 0 w 2048776"/>
              <a:gd name="connsiteY9" fmla="*/ 524483 h 1393840"/>
              <a:gd name="connsiteX10" fmla="*/ 456342 w 2048776"/>
              <a:gd name="connsiteY10" fmla="*/ 524483 h 1393840"/>
              <a:gd name="connsiteX11" fmla="*/ 0 w 2048776"/>
              <a:gd name="connsiteY11" fmla="*/ 524458 h 1393840"/>
              <a:gd name="connsiteX12" fmla="*/ 0 w 2048776"/>
              <a:gd name="connsiteY12" fmla="*/ 1 h 1393840"/>
              <a:gd name="connsiteX13" fmla="*/ 1087121 w 2048776"/>
              <a:gd name="connsiteY13" fmla="*/ 61 h 139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48776" h="1393840">
                <a:moveTo>
                  <a:pt x="1087141" y="0"/>
                </a:moveTo>
                <a:lnTo>
                  <a:pt x="1524034" y="0"/>
                </a:lnTo>
                <a:lnTo>
                  <a:pt x="1524247" y="0"/>
                </a:lnTo>
                <a:cubicBezTo>
                  <a:pt x="1777654" y="0"/>
                  <a:pt x="1989191" y="179692"/>
                  <a:pt x="2038116" y="418775"/>
                </a:cubicBezTo>
                <a:lnTo>
                  <a:pt x="2048772" y="524483"/>
                </a:lnTo>
                <a:lnTo>
                  <a:pt x="2048776" y="524483"/>
                </a:lnTo>
                <a:lnTo>
                  <a:pt x="2048776" y="524524"/>
                </a:lnTo>
                <a:lnTo>
                  <a:pt x="2048776" y="1393840"/>
                </a:lnTo>
                <a:lnTo>
                  <a:pt x="0" y="1393840"/>
                </a:lnTo>
                <a:lnTo>
                  <a:pt x="0" y="524483"/>
                </a:lnTo>
                <a:lnTo>
                  <a:pt x="456342" y="524483"/>
                </a:lnTo>
                <a:lnTo>
                  <a:pt x="0" y="524458"/>
                </a:lnTo>
                <a:lnTo>
                  <a:pt x="0" y="1"/>
                </a:lnTo>
                <a:lnTo>
                  <a:pt x="1087121" y="6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144000" anchor="t">
            <a:noAutofit/>
          </a:bodyPr>
          <a:lstStyle>
            <a:lvl1pPr algn="l">
              <a:spcBef>
                <a:spcPts val="600"/>
              </a:spcBef>
              <a:defRPr lang="pt-PT" sz="1200" kern="1200" cap="all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71" name="Marcador de Posição do Texto 10">
            <a:extLst>
              <a:ext uri="{FF2B5EF4-FFF2-40B4-BE49-F238E27FC236}">
                <a16:creationId xmlns:a16="http://schemas.microsoft.com/office/drawing/2014/main" id="{E8B671B1-E393-3FFF-2381-0D48D1C1380C}"/>
              </a:ext>
            </a:extLst>
          </p:cNvPr>
          <p:cNvSpPr>
            <a:spLocks noGrp="1"/>
          </p:cNvSpPr>
          <p:nvPr userDrawn="1">
            <p:ph type="body" sz="quarter" idx="104" hasCustomPrompt="1"/>
          </p:nvPr>
        </p:nvSpPr>
        <p:spPr>
          <a:xfrm>
            <a:off x="3167039" y="5905573"/>
            <a:ext cx="1745988" cy="300245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72" name="Marcador de Posição do Texto 10">
            <a:extLst>
              <a:ext uri="{FF2B5EF4-FFF2-40B4-BE49-F238E27FC236}">
                <a16:creationId xmlns:a16="http://schemas.microsoft.com/office/drawing/2014/main" id="{37464756-5D88-E518-7237-DC102F41D7B2}"/>
              </a:ext>
            </a:extLst>
          </p:cNvPr>
          <p:cNvSpPr>
            <a:spLocks noGrp="1"/>
          </p:cNvSpPr>
          <p:nvPr userDrawn="1">
            <p:ph type="body" sz="quarter" idx="105" hasCustomPrompt="1"/>
          </p:nvPr>
        </p:nvSpPr>
        <p:spPr>
          <a:xfrm>
            <a:off x="5340666" y="5905573"/>
            <a:ext cx="1745988" cy="300245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73" name="Marcador de Posição do Texto 10">
            <a:extLst>
              <a:ext uri="{FF2B5EF4-FFF2-40B4-BE49-F238E27FC236}">
                <a16:creationId xmlns:a16="http://schemas.microsoft.com/office/drawing/2014/main" id="{F3441BA6-5991-2DAA-B6E3-8A06FC597F2A}"/>
              </a:ext>
            </a:extLst>
          </p:cNvPr>
          <p:cNvSpPr>
            <a:spLocks noGrp="1"/>
          </p:cNvSpPr>
          <p:nvPr userDrawn="1">
            <p:ph type="body" sz="quarter" idx="106" hasCustomPrompt="1"/>
          </p:nvPr>
        </p:nvSpPr>
        <p:spPr>
          <a:xfrm>
            <a:off x="7575530" y="5905573"/>
            <a:ext cx="1745988" cy="300245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75" name="Marcador de Posição do Texto 10">
            <a:extLst>
              <a:ext uri="{FF2B5EF4-FFF2-40B4-BE49-F238E27FC236}">
                <a16:creationId xmlns:a16="http://schemas.microsoft.com/office/drawing/2014/main" id="{98955E5E-5A8E-4D00-50FB-0A2C95CDBCA1}"/>
              </a:ext>
            </a:extLst>
          </p:cNvPr>
          <p:cNvSpPr>
            <a:spLocks noGrp="1"/>
          </p:cNvSpPr>
          <p:nvPr userDrawn="1">
            <p:ph type="body" sz="quarter" idx="107" hasCustomPrompt="1"/>
          </p:nvPr>
        </p:nvSpPr>
        <p:spPr>
          <a:xfrm>
            <a:off x="9786837" y="5905573"/>
            <a:ext cx="1745988" cy="300245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90" name="Marcador de Posição do Texto 189">
            <a:extLst>
              <a:ext uri="{FF2B5EF4-FFF2-40B4-BE49-F238E27FC236}">
                <a16:creationId xmlns:a16="http://schemas.microsoft.com/office/drawing/2014/main" id="{CDCA1CDD-1F55-9BDF-4D28-CB125A9DC9B0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3143695" y="4188816"/>
            <a:ext cx="850357" cy="330324"/>
          </a:xfrm>
          <a:custGeom>
            <a:avLst/>
            <a:gdLst>
              <a:gd name="connsiteX0" fmla="*/ 577083 w 850357"/>
              <a:gd name="connsiteY0" fmla="*/ 0 h 330324"/>
              <a:gd name="connsiteX1" fmla="*/ 577083 w 850357"/>
              <a:gd name="connsiteY1" fmla="*/ 13 h 330324"/>
              <a:gd name="connsiteX2" fmla="*/ 850357 w 850357"/>
              <a:gd name="connsiteY2" fmla="*/ 13 h 330324"/>
              <a:gd name="connsiteX3" fmla="*/ 586598 w 850357"/>
              <a:gd name="connsiteY3" fmla="*/ 323617 h 330324"/>
              <a:gd name="connsiteX4" fmla="*/ 577083 w 850357"/>
              <a:gd name="connsiteY4" fmla="*/ 324576 h 330324"/>
              <a:gd name="connsiteX5" fmla="*/ 577083 w 850357"/>
              <a:gd name="connsiteY5" fmla="*/ 330269 h 330324"/>
              <a:gd name="connsiteX6" fmla="*/ 520551 w 850357"/>
              <a:gd name="connsiteY6" fmla="*/ 330273 h 330324"/>
              <a:gd name="connsiteX7" fmla="*/ 520043 w 850357"/>
              <a:gd name="connsiteY7" fmla="*/ 330324 h 330324"/>
              <a:gd name="connsiteX8" fmla="*/ 519909 w 850357"/>
              <a:gd name="connsiteY8" fmla="*/ 330324 h 330324"/>
              <a:gd name="connsiteX9" fmla="*/ 244782 w 850357"/>
              <a:gd name="connsiteY9" fmla="*/ 330324 h 330324"/>
              <a:gd name="connsiteX10" fmla="*/ 244772 w 850357"/>
              <a:gd name="connsiteY10" fmla="*/ 330292 h 330324"/>
              <a:gd name="connsiteX11" fmla="*/ 0 w 850357"/>
              <a:gd name="connsiteY11" fmla="*/ 330308 h 330324"/>
              <a:gd name="connsiteX12" fmla="*/ 0 w 850357"/>
              <a:gd name="connsiteY12" fmla="*/ 39 h 330324"/>
              <a:gd name="connsiteX13" fmla="*/ 134685 w 850357"/>
              <a:gd name="connsiteY13" fmla="*/ 30 h 330324"/>
              <a:gd name="connsiteX14" fmla="*/ 134679 w 850357"/>
              <a:gd name="connsiteY14" fmla="*/ 13 h 330324"/>
              <a:gd name="connsiteX15" fmla="*/ 384722 w 850357"/>
              <a:gd name="connsiteY15" fmla="*/ 13 h 33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0357" h="330324">
                <a:moveTo>
                  <a:pt x="577083" y="0"/>
                </a:moveTo>
                <a:lnTo>
                  <a:pt x="577083" y="13"/>
                </a:lnTo>
                <a:lnTo>
                  <a:pt x="850357" y="13"/>
                </a:lnTo>
                <a:cubicBezTo>
                  <a:pt x="850357" y="159711"/>
                  <a:pt x="737092" y="292832"/>
                  <a:pt x="586598" y="323617"/>
                </a:cubicBezTo>
                <a:lnTo>
                  <a:pt x="577083" y="324576"/>
                </a:lnTo>
                <a:lnTo>
                  <a:pt x="577083" y="330269"/>
                </a:lnTo>
                <a:lnTo>
                  <a:pt x="520551" y="330273"/>
                </a:lnTo>
                <a:lnTo>
                  <a:pt x="520043" y="330324"/>
                </a:lnTo>
                <a:lnTo>
                  <a:pt x="519909" y="330324"/>
                </a:lnTo>
                <a:lnTo>
                  <a:pt x="244782" y="330324"/>
                </a:lnTo>
                <a:lnTo>
                  <a:pt x="244772" y="330292"/>
                </a:lnTo>
                <a:lnTo>
                  <a:pt x="0" y="330308"/>
                </a:lnTo>
                <a:lnTo>
                  <a:pt x="0" y="39"/>
                </a:lnTo>
                <a:lnTo>
                  <a:pt x="134685" y="30"/>
                </a:lnTo>
                <a:lnTo>
                  <a:pt x="134679" y="13"/>
                </a:lnTo>
                <a:lnTo>
                  <a:pt x="384722" y="1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9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92" name="Marcador de Posição do Texto 191">
            <a:extLst>
              <a:ext uri="{FF2B5EF4-FFF2-40B4-BE49-F238E27FC236}">
                <a16:creationId xmlns:a16="http://schemas.microsoft.com/office/drawing/2014/main" id="{28363E9D-763B-154B-DB36-BE50E274DBAE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3143693" y="4649727"/>
            <a:ext cx="1791894" cy="330324"/>
          </a:xfrm>
          <a:custGeom>
            <a:avLst/>
            <a:gdLst>
              <a:gd name="connsiteX0" fmla="*/ 1297484 w 1791894"/>
              <a:gd name="connsiteY0" fmla="*/ 0 h 330324"/>
              <a:gd name="connsiteX1" fmla="*/ 1297484 w 1791894"/>
              <a:gd name="connsiteY1" fmla="*/ 13 h 330324"/>
              <a:gd name="connsiteX2" fmla="*/ 1791894 w 1791894"/>
              <a:gd name="connsiteY2" fmla="*/ 13 h 330324"/>
              <a:gd name="connsiteX3" fmla="*/ 1461580 w 1791894"/>
              <a:gd name="connsiteY3" fmla="*/ 330324 h 330324"/>
              <a:gd name="connsiteX4" fmla="*/ 1461446 w 1791894"/>
              <a:gd name="connsiteY4" fmla="*/ 330324 h 330324"/>
              <a:gd name="connsiteX5" fmla="*/ 1186319 w 1791894"/>
              <a:gd name="connsiteY5" fmla="*/ 330324 h 330324"/>
              <a:gd name="connsiteX6" fmla="*/ 1186302 w 1791894"/>
              <a:gd name="connsiteY6" fmla="*/ 330273 h 330324"/>
              <a:gd name="connsiteX7" fmla="*/ 0 w 1791894"/>
              <a:gd name="connsiteY7" fmla="*/ 330308 h 330324"/>
              <a:gd name="connsiteX8" fmla="*/ 0 w 1791894"/>
              <a:gd name="connsiteY8" fmla="*/ 39 h 33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1894" h="330324">
                <a:moveTo>
                  <a:pt x="1297484" y="0"/>
                </a:moveTo>
                <a:lnTo>
                  <a:pt x="1297484" y="13"/>
                </a:lnTo>
                <a:lnTo>
                  <a:pt x="1791894" y="13"/>
                </a:lnTo>
                <a:cubicBezTo>
                  <a:pt x="1791894" y="182525"/>
                  <a:pt x="1643956" y="330324"/>
                  <a:pt x="1461580" y="330324"/>
                </a:cubicBezTo>
                <a:lnTo>
                  <a:pt x="1461446" y="330324"/>
                </a:lnTo>
                <a:lnTo>
                  <a:pt x="1186319" y="330324"/>
                </a:lnTo>
                <a:lnTo>
                  <a:pt x="1186302" y="330273"/>
                </a:lnTo>
                <a:lnTo>
                  <a:pt x="0" y="330308"/>
                </a:lnTo>
                <a:lnTo>
                  <a:pt x="0" y="3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9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93" name="Marcador de Posição do Texto 192">
            <a:extLst>
              <a:ext uri="{FF2B5EF4-FFF2-40B4-BE49-F238E27FC236}">
                <a16:creationId xmlns:a16="http://schemas.microsoft.com/office/drawing/2014/main" id="{3F8C9206-B2E0-AA32-81BE-B86FBEBF2DD1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4085230" y="4188816"/>
            <a:ext cx="850357" cy="330324"/>
          </a:xfrm>
          <a:custGeom>
            <a:avLst/>
            <a:gdLst>
              <a:gd name="connsiteX0" fmla="*/ 577083 w 850357"/>
              <a:gd name="connsiteY0" fmla="*/ 0 h 330324"/>
              <a:gd name="connsiteX1" fmla="*/ 577083 w 850357"/>
              <a:gd name="connsiteY1" fmla="*/ 13 h 330324"/>
              <a:gd name="connsiteX2" fmla="*/ 850357 w 850357"/>
              <a:gd name="connsiteY2" fmla="*/ 13 h 330324"/>
              <a:gd name="connsiteX3" fmla="*/ 586598 w 850357"/>
              <a:gd name="connsiteY3" fmla="*/ 323617 h 330324"/>
              <a:gd name="connsiteX4" fmla="*/ 577083 w 850357"/>
              <a:gd name="connsiteY4" fmla="*/ 324576 h 330324"/>
              <a:gd name="connsiteX5" fmla="*/ 577083 w 850357"/>
              <a:gd name="connsiteY5" fmla="*/ 330269 h 330324"/>
              <a:gd name="connsiteX6" fmla="*/ 520551 w 850357"/>
              <a:gd name="connsiteY6" fmla="*/ 330273 h 330324"/>
              <a:gd name="connsiteX7" fmla="*/ 520043 w 850357"/>
              <a:gd name="connsiteY7" fmla="*/ 330324 h 330324"/>
              <a:gd name="connsiteX8" fmla="*/ 519909 w 850357"/>
              <a:gd name="connsiteY8" fmla="*/ 330324 h 330324"/>
              <a:gd name="connsiteX9" fmla="*/ 244782 w 850357"/>
              <a:gd name="connsiteY9" fmla="*/ 330324 h 330324"/>
              <a:gd name="connsiteX10" fmla="*/ 244772 w 850357"/>
              <a:gd name="connsiteY10" fmla="*/ 330292 h 330324"/>
              <a:gd name="connsiteX11" fmla="*/ 0 w 850357"/>
              <a:gd name="connsiteY11" fmla="*/ 330308 h 330324"/>
              <a:gd name="connsiteX12" fmla="*/ 0 w 850357"/>
              <a:gd name="connsiteY12" fmla="*/ 39 h 330324"/>
              <a:gd name="connsiteX13" fmla="*/ 134685 w 850357"/>
              <a:gd name="connsiteY13" fmla="*/ 30 h 330324"/>
              <a:gd name="connsiteX14" fmla="*/ 134679 w 850357"/>
              <a:gd name="connsiteY14" fmla="*/ 13 h 330324"/>
              <a:gd name="connsiteX15" fmla="*/ 384722 w 850357"/>
              <a:gd name="connsiteY15" fmla="*/ 13 h 33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0357" h="330324">
                <a:moveTo>
                  <a:pt x="577083" y="0"/>
                </a:moveTo>
                <a:lnTo>
                  <a:pt x="577083" y="13"/>
                </a:lnTo>
                <a:lnTo>
                  <a:pt x="850357" y="13"/>
                </a:lnTo>
                <a:cubicBezTo>
                  <a:pt x="850357" y="159711"/>
                  <a:pt x="737092" y="292832"/>
                  <a:pt x="586598" y="323617"/>
                </a:cubicBezTo>
                <a:lnTo>
                  <a:pt x="577083" y="324576"/>
                </a:lnTo>
                <a:lnTo>
                  <a:pt x="577083" y="330269"/>
                </a:lnTo>
                <a:lnTo>
                  <a:pt x="520551" y="330273"/>
                </a:lnTo>
                <a:lnTo>
                  <a:pt x="520043" y="330324"/>
                </a:lnTo>
                <a:lnTo>
                  <a:pt x="519909" y="330324"/>
                </a:lnTo>
                <a:lnTo>
                  <a:pt x="244782" y="330324"/>
                </a:lnTo>
                <a:lnTo>
                  <a:pt x="244772" y="330292"/>
                </a:lnTo>
                <a:lnTo>
                  <a:pt x="0" y="330308"/>
                </a:lnTo>
                <a:lnTo>
                  <a:pt x="0" y="39"/>
                </a:lnTo>
                <a:lnTo>
                  <a:pt x="134685" y="30"/>
                </a:lnTo>
                <a:lnTo>
                  <a:pt x="134679" y="13"/>
                </a:lnTo>
                <a:lnTo>
                  <a:pt x="384722" y="1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9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94" name="Marcador de Posição do Texto 193">
            <a:extLst>
              <a:ext uri="{FF2B5EF4-FFF2-40B4-BE49-F238E27FC236}">
                <a16:creationId xmlns:a16="http://schemas.microsoft.com/office/drawing/2014/main" id="{81C8C0DB-46C0-01A9-00D9-6C042814FC57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5339973" y="4188816"/>
            <a:ext cx="850357" cy="330324"/>
          </a:xfrm>
          <a:custGeom>
            <a:avLst/>
            <a:gdLst>
              <a:gd name="connsiteX0" fmla="*/ 577083 w 850357"/>
              <a:gd name="connsiteY0" fmla="*/ 0 h 330324"/>
              <a:gd name="connsiteX1" fmla="*/ 577083 w 850357"/>
              <a:gd name="connsiteY1" fmla="*/ 13 h 330324"/>
              <a:gd name="connsiteX2" fmla="*/ 850357 w 850357"/>
              <a:gd name="connsiteY2" fmla="*/ 13 h 330324"/>
              <a:gd name="connsiteX3" fmla="*/ 586598 w 850357"/>
              <a:gd name="connsiteY3" fmla="*/ 323617 h 330324"/>
              <a:gd name="connsiteX4" fmla="*/ 577083 w 850357"/>
              <a:gd name="connsiteY4" fmla="*/ 324576 h 330324"/>
              <a:gd name="connsiteX5" fmla="*/ 577083 w 850357"/>
              <a:gd name="connsiteY5" fmla="*/ 330269 h 330324"/>
              <a:gd name="connsiteX6" fmla="*/ 520551 w 850357"/>
              <a:gd name="connsiteY6" fmla="*/ 330273 h 330324"/>
              <a:gd name="connsiteX7" fmla="*/ 520043 w 850357"/>
              <a:gd name="connsiteY7" fmla="*/ 330324 h 330324"/>
              <a:gd name="connsiteX8" fmla="*/ 519909 w 850357"/>
              <a:gd name="connsiteY8" fmla="*/ 330324 h 330324"/>
              <a:gd name="connsiteX9" fmla="*/ 244782 w 850357"/>
              <a:gd name="connsiteY9" fmla="*/ 330324 h 330324"/>
              <a:gd name="connsiteX10" fmla="*/ 244772 w 850357"/>
              <a:gd name="connsiteY10" fmla="*/ 330292 h 330324"/>
              <a:gd name="connsiteX11" fmla="*/ 0 w 850357"/>
              <a:gd name="connsiteY11" fmla="*/ 330308 h 330324"/>
              <a:gd name="connsiteX12" fmla="*/ 0 w 850357"/>
              <a:gd name="connsiteY12" fmla="*/ 39 h 330324"/>
              <a:gd name="connsiteX13" fmla="*/ 134685 w 850357"/>
              <a:gd name="connsiteY13" fmla="*/ 30 h 330324"/>
              <a:gd name="connsiteX14" fmla="*/ 134679 w 850357"/>
              <a:gd name="connsiteY14" fmla="*/ 13 h 330324"/>
              <a:gd name="connsiteX15" fmla="*/ 384722 w 850357"/>
              <a:gd name="connsiteY15" fmla="*/ 13 h 33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0357" h="330324">
                <a:moveTo>
                  <a:pt x="577083" y="0"/>
                </a:moveTo>
                <a:lnTo>
                  <a:pt x="577083" y="13"/>
                </a:lnTo>
                <a:lnTo>
                  <a:pt x="850357" y="13"/>
                </a:lnTo>
                <a:cubicBezTo>
                  <a:pt x="850357" y="159711"/>
                  <a:pt x="737092" y="292832"/>
                  <a:pt x="586598" y="323617"/>
                </a:cubicBezTo>
                <a:lnTo>
                  <a:pt x="577083" y="324576"/>
                </a:lnTo>
                <a:lnTo>
                  <a:pt x="577083" y="330269"/>
                </a:lnTo>
                <a:lnTo>
                  <a:pt x="520551" y="330273"/>
                </a:lnTo>
                <a:lnTo>
                  <a:pt x="520043" y="330324"/>
                </a:lnTo>
                <a:lnTo>
                  <a:pt x="519909" y="330324"/>
                </a:lnTo>
                <a:lnTo>
                  <a:pt x="244782" y="330324"/>
                </a:lnTo>
                <a:lnTo>
                  <a:pt x="244772" y="330292"/>
                </a:lnTo>
                <a:lnTo>
                  <a:pt x="0" y="330308"/>
                </a:lnTo>
                <a:lnTo>
                  <a:pt x="0" y="39"/>
                </a:lnTo>
                <a:lnTo>
                  <a:pt x="134685" y="30"/>
                </a:lnTo>
                <a:lnTo>
                  <a:pt x="134679" y="13"/>
                </a:lnTo>
                <a:lnTo>
                  <a:pt x="384722" y="1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9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95" name="Marcador de Posição do Texto 194">
            <a:extLst>
              <a:ext uri="{FF2B5EF4-FFF2-40B4-BE49-F238E27FC236}">
                <a16:creationId xmlns:a16="http://schemas.microsoft.com/office/drawing/2014/main" id="{5BA97959-DACC-E61F-BBA5-DE74ACFB180C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5339971" y="4649727"/>
            <a:ext cx="1791894" cy="330324"/>
          </a:xfrm>
          <a:custGeom>
            <a:avLst/>
            <a:gdLst>
              <a:gd name="connsiteX0" fmla="*/ 1297484 w 1791894"/>
              <a:gd name="connsiteY0" fmla="*/ 0 h 330324"/>
              <a:gd name="connsiteX1" fmla="*/ 1297484 w 1791894"/>
              <a:gd name="connsiteY1" fmla="*/ 13 h 330324"/>
              <a:gd name="connsiteX2" fmla="*/ 1791894 w 1791894"/>
              <a:gd name="connsiteY2" fmla="*/ 13 h 330324"/>
              <a:gd name="connsiteX3" fmla="*/ 1461580 w 1791894"/>
              <a:gd name="connsiteY3" fmla="*/ 330324 h 330324"/>
              <a:gd name="connsiteX4" fmla="*/ 1461446 w 1791894"/>
              <a:gd name="connsiteY4" fmla="*/ 330324 h 330324"/>
              <a:gd name="connsiteX5" fmla="*/ 1186319 w 1791894"/>
              <a:gd name="connsiteY5" fmla="*/ 330324 h 330324"/>
              <a:gd name="connsiteX6" fmla="*/ 1186302 w 1791894"/>
              <a:gd name="connsiteY6" fmla="*/ 330273 h 330324"/>
              <a:gd name="connsiteX7" fmla="*/ 0 w 1791894"/>
              <a:gd name="connsiteY7" fmla="*/ 330308 h 330324"/>
              <a:gd name="connsiteX8" fmla="*/ 0 w 1791894"/>
              <a:gd name="connsiteY8" fmla="*/ 39 h 33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1894" h="330324">
                <a:moveTo>
                  <a:pt x="1297484" y="0"/>
                </a:moveTo>
                <a:lnTo>
                  <a:pt x="1297484" y="13"/>
                </a:lnTo>
                <a:lnTo>
                  <a:pt x="1791894" y="13"/>
                </a:lnTo>
                <a:cubicBezTo>
                  <a:pt x="1791894" y="182525"/>
                  <a:pt x="1643956" y="330324"/>
                  <a:pt x="1461580" y="330324"/>
                </a:cubicBezTo>
                <a:lnTo>
                  <a:pt x="1461446" y="330324"/>
                </a:lnTo>
                <a:lnTo>
                  <a:pt x="1186319" y="330324"/>
                </a:lnTo>
                <a:lnTo>
                  <a:pt x="1186302" y="330273"/>
                </a:lnTo>
                <a:lnTo>
                  <a:pt x="0" y="330308"/>
                </a:lnTo>
                <a:lnTo>
                  <a:pt x="0" y="3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9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96" name="Marcador de Posição do Texto 195">
            <a:extLst>
              <a:ext uri="{FF2B5EF4-FFF2-40B4-BE49-F238E27FC236}">
                <a16:creationId xmlns:a16="http://schemas.microsoft.com/office/drawing/2014/main" id="{E59964CD-E557-54B8-C8CD-00DB981E2071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6281508" y="4188816"/>
            <a:ext cx="850357" cy="330324"/>
          </a:xfrm>
          <a:custGeom>
            <a:avLst/>
            <a:gdLst>
              <a:gd name="connsiteX0" fmla="*/ 577083 w 850357"/>
              <a:gd name="connsiteY0" fmla="*/ 0 h 330324"/>
              <a:gd name="connsiteX1" fmla="*/ 577083 w 850357"/>
              <a:gd name="connsiteY1" fmla="*/ 13 h 330324"/>
              <a:gd name="connsiteX2" fmla="*/ 850357 w 850357"/>
              <a:gd name="connsiteY2" fmla="*/ 13 h 330324"/>
              <a:gd name="connsiteX3" fmla="*/ 586598 w 850357"/>
              <a:gd name="connsiteY3" fmla="*/ 323617 h 330324"/>
              <a:gd name="connsiteX4" fmla="*/ 577083 w 850357"/>
              <a:gd name="connsiteY4" fmla="*/ 324576 h 330324"/>
              <a:gd name="connsiteX5" fmla="*/ 577083 w 850357"/>
              <a:gd name="connsiteY5" fmla="*/ 330269 h 330324"/>
              <a:gd name="connsiteX6" fmla="*/ 520551 w 850357"/>
              <a:gd name="connsiteY6" fmla="*/ 330273 h 330324"/>
              <a:gd name="connsiteX7" fmla="*/ 520043 w 850357"/>
              <a:gd name="connsiteY7" fmla="*/ 330324 h 330324"/>
              <a:gd name="connsiteX8" fmla="*/ 519909 w 850357"/>
              <a:gd name="connsiteY8" fmla="*/ 330324 h 330324"/>
              <a:gd name="connsiteX9" fmla="*/ 244782 w 850357"/>
              <a:gd name="connsiteY9" fmla="*/ 330324 h 330324"/>
              <a:gd name="connsiteX10" fmla="*/ 244772 w 850357"/>
              <a:gd name="connsiteY10" fmla="*/ 330292 h 330324"/>
              <a:gd name="connsiteX11" fmla="*/ 0 w 850357"/>
              <a:gd name="connsiteY11" fmla="*/ 330308 h 330324"/>
              <a:gd name="connsiteX12" fmla="*/ 0 w 850357"/>
              <a:gd name="connsiteY12" fmla="*/ 39 h 330324"/>
              <a:gd name="connsiteX13" fmla="*/ 134685 w 850357"/>
              <a:gd name="connsiteY13" fmla="*/ 30 h 330324"/>
              <a:gd name="connsiteX14" fmla="*/ 134679 w 850357"/>
              <a:gd name="connsiteY14" fmla="*/ 13 h 330324"/>
              <a:gd name="connsiteX15" fmla="*/ 384722 w 850357"/>
              <a:gd name="connsiteY15" fmla="*/ 13 h 33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0357" h="330324">
                <a:moveTo>
                  <a:pt x="577083" y="0"/>
                </a:moveTo>
                <a:lnTo>
                  <a:pt x="577083" y="13"/>
                </a:lnTo>
                <a:lnTo>
                  <a:pt x="850357" y="13"/>
                </a:lnTo>
                <a:cubicBezTo>
                  <a:pt x="850357" y="159711"/>
                  <a:pt x="737092" y="292832"/>
                  <a:pt x="586598" y="323617"/>
                </a:cubicBezTo>
                <a:lnTo>
                  <a:pt x="577083" y="324576"/>
                </a:lnTo>
                <a:lnTo>
                  <a:pt x="577083" y="330269"/>
                </a:lnTo>
                <a:lnTo>
                  <a:pt x="520551" y="330273"/>
                </a:lnTo>
                <a:lnTo>
                  <a:pt x="520043" y="330324"/>
                </a:lnTo>
                <a:lnTo>
                  <a:pt x="519909" y="330324"/>
                </a:lnTo>
                <a:lnTo>
                  <a:pt x="244782" y="330324"/>
                </a:lnTo>
                <a:lnTo>
                  <a:pt x="244772" y="330292"/>
                </a:lnTo>
                <a:lnTo>
                  <a:pt x="0" y="330308"/>
                </a:lnTo>
                <a:lnTo>
                  <a:pt x="0" y="39"/>
                </a:lnTo>
                <a:lnTo>
                  <a:pt x="134685" y="30"/>
                </a:lnTo>
                <a:lnTo>
                  <a:pt x="134679" y="13"/>
                </a:lnTo>
                <a:lnTo>
                  <a:pt x="384722" y="1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9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97" name="Marcador de Posição do Texto 196">
            <a:extLst>
              <a:ext uri="{FF2B5EF4-FFF2-40B4-BE49-F238E27FC236}">
                <a16:creationId xmlns:a16="http://schemas.microsoft.com/office/drawing/2014/main" id="{F296F8A9-885F-27A6-35A2-F13000E0C1F3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7530256" y="4188816"/>
            <a:ext cx="850357" cy="330324"/>
          </a:xfrm>
          <a:custGeom>
            <a:avLst/>
            <a:gdLst>
              <a:gd name="connsiteX0" fmla="*/ 577083 w 850357"/>
              <a:gd name="connsiteY0" fmla="*/ 0 h 330324"/>
              <a:gd name="connsiteX1" fmla="*/ 577083 w 850357"/>
              <a:gd name="connsiteY1" fmla="*/ 13 h 330324"/>
              <a:gd name="connsiteX2" fmla="*/ 850357 w 850357"/>
              <a:gd name="connsiteY2" fmla="*/ 13 h 330324"/>
              <a:gd name="connsiteX3" fmla="*/ 586598 w 850357"/>
              <a:gd name="connsiteY3" fmla="*/ 323617 h 330324"/>
              <a:gd name="connsiteX4" fmla="*/ 577083 w 850357"/>
              <a:gd name="connsiteY4" fmla="*/ 324576 h 330324"/>
              <a:gd name="connsiteX5" fmla="*/ 577083 w 850357"/>
              <a:gd name="connsiteY5" fmla="*/ 330269 h 330324"/>
              <a:gd name="connsiteX6" fmla="*/ 520551 w 850357"/>
              <a:gd name="connsiteY6" fmla="*/ 330273 h 330324"/>
              <a:gd name="connsiteX7" fmla="*/ 520043 w 850357"/>
              <a:gd name="connsiteY7" fmla="*/ 330324 h 330324"/>
              <a:gd name="connsiteX8" fmla="*/ 519909 w 850357"/>
              <a:gd name="connsiteY8" fmla="*/ 330324 h 330324"/>
              <a:gd name="connsiteX9" fmla="*/ 244782 w 850357"/>
              <a:gd name="connsiteY9" fmla="*/ 330324 h 330324"/>
              <a:gd name="connsiteX10" fmla="*/ 244772 w 850357"/>
              <a:gd name="connsiteY10" fmla="*/ 330292 h 330324"/>
              <a:gd name="connsiteX11" fmla="*/ 0 w 850357"/>
              <a:gd name="connsiteY11" fmla="*/ 330308 h 330324"/>
              <a:gd name="connsiteX12" fmla="*/ 0 w 850357"/>
              <a:gd name="connsiteY12" fmla="*/ 39 h 330324"/>
              <a:gd name="connsiteX13" fmla="*/ 134685 w 850357"/>
              <a:gd name="connsiteY13" fmla="*/ 30 h 330324"/>
              <a:gd name="connsiteX14" fmla="*/ 134679 w 850357"/>
              <a:gd name="connsiteY14" fmla="*/ 13 h 330324"/>
              <a:gd name="connsiteX15" fmla="*/ 384722 w 850357"/>
              <a:gd name="connsiteY15" fmla="*/ 13 h 33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0357" h="330324">
                <a:moveTo>
                  <a:pt x="577083" y="0"/>
                </a:moveTo>
                <a:lnTo>
                  <a:pt x="577083" y="13"/>
                </a:lnTo>
                <a:lnTo>
                  <a:pt x="850357" y="13"/>
                </a:lnTo>
                <a:cubicBezTo>
                  <a:pt x="850357" y="159711"/>
                  <a:pt x="737092" y="292832"/>
                  <a:pt x="586598" y="323617"/>
                </a:cubicBezTo>
                <a:lnTo>
                  <a:pt x="577083" y="324576"/>
                </a:lnTo>
                <a:lnTo>
                  <a:pt x="577083" y="330269"/>
                </a:lnTo>
                <a:lnTo>
                  <a:pt x="520551" y="330273"/>
                </a:lnTo>
                <a:lnTo>
                  <a:pt x="520043" y="330324"/>
                </a:lnTo>
                <a:lnTo>
                  <a:pt x="519909" y="330324"/>
                </a:lnTo>
                <a:lnTo>
                  <a:pt x="244782" y="330324"/>
                </a:lnTo>
                <a:lnTo>
                  <a:pt x="244772" y="330292"/>
                </a:lnTo>
                <a:lnTo>
                  <a:pt x="0" y="330308"/>
                </a:lnTo>
                <a:lnTo>
                  <a:pt x="0" y="39"/>
                </a:lnTo>
                <a:lnTo>
                  <a:pt x="134685" y="30"/>
                </a:lnTo>
                <a:lnTo>
                  <a:pt x="134679" y="13"/>
                </a:lnTo>
                <a:lnTo>
                  <a:pt x="384722" y="1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9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98" name="Marcador de Posição do Texto 197">
            <a:extLst>
              <a:ext uri="{FF2B5EF4-FFF2-40B4-BE49-F238E27FC236}">
                <a16:creationId xmlns:a16="http://schemas.microsoft.com/office/drawing/2014/main" id="{EE1348A0-19BB-BDBF-E7C7-F204A169CDA2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7530254" y="4649727"/>
            <a:ext cx="1791894" cy="330324"/>
          </a:xfrm>
          <a:custGeom>
            <a:avLst/>
            <a:gdLst>
              <a:gd name="connsiteX0" fmla="*/ 1297484 w 1791894"/>
              <a:gd name="connsiteY0" fmla="*/ 0 h 330324"/>
              <a:gd name="connsiteX1" fmla="*/ 1297484 w 1791894"/>
              <a:gd name="connsiteY1" fmla="*/ 13 h 330324"/>
              <a:gd name="connsiteX2" fmla="*/ 1791894 w 1791894"/>
              <a:gd name="connsiteY2" fmla="*/ 13 h 330324"/>
              <a:gd name="connsiteX3" fmla="*/ 1461580 w 1791894"/>
              <a:gd name="connsiteY3" fmla="*/ 330324 h 330324"/>
              <a:gd name="connsiteX4" fmla="*/ 1461446 w 1791894"/>
              <a:gd name="connsiteY4" fmla="*/ 330324 h 330324"/>
              <a:gd name="connsiteX5" fmla="*/ 1186319 w 1791894"/>
              <a:gd name="connsiteY5" fmla="*/ 330324 h 330324"/>
              <a:gd name="connsiteX6" fmla="*/ 1186302 w 1791894"/>
              <a:gd name="connsiteY6" fmla="*/ 330273 h 330324"/>
              <a:gd name="connsiteX7" fmla="*/ 0 w 1791894"/>
              <a:gd name="connsiteY7" fmla="*/ 330308 h 330324"/>
              <a:gd name="connsiteX8" fmla="*/ 0 w 1791894"/>
              <a:gd name="connsiteY8" fmla="*/ 39 h 33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1894" h="330324">
                <a:moveTo>
                  <a:pt x="1297484" y="0"/>
                </a:moveTo>
                <a:lnTo>
                  <a:pt x="1297484" y="13"/>
                </a:lnTo>
                <a:lnTo>
                  <a:pt x="1791894" y="13"/>
                </a:lnTo>
                <a:cubicBezTo>
                  <a:pt x="1791894" y="182525"/>
                  <a:pt x="1643956" y="330324"/>
                  <a:pt x="1461580" y="330324"/>
                </a:cubicBezTo>
                <a:lnTo>
                  <a:pt x="1461446" y="330324"/>
                </a:lnTo>
                <a:lnTo>
                  <a:pt x="1186319" y="330324"/>
                </a:lnTo>
                <a:lnTo>
                  <a:pt x="1186302" y="330273"/>
                </a:lnTo>
                <a:lnTo>
                  <a:pt x="0" y="330308"/>
                </a:lnTo>
                <a:lnTo>
                  <a:pt x="0" y="3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9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99" name="Marcador de Posição do Texto 198">
            <a:extLst>
              <a:ext uri="{FF2B5EF4-FFF2-40B4-BE49-F238E27FC236}">
                <a16:creationId xmlns:a16="http://schemas.microsoft.com/office/drawing/2014/main" id="{093F3C48-1B9A-54F5-2D30-1A92D7C6E831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8471791" y="4188816"/>
            <a:ext cx="850357" cy="330324"/>
          </a:xfrm>
          <a:custGeom>
            <a:avLst/>
            <a:gdLst>
              <a:gd name="connsiteX0" fmla="*/ 577083 w 850357"/>
              <a:gd name="connsiteY0" fmla="*/ 0 h 330324"/>
              <a:gd name="connsiteX1" fmla="*/ 577083 w 850357"/>
              <a:gd name="connsiteY1" fmla="*/ 13 h 330324"/>
              <a:gd name="connsiteX2" fmla="*/ 850357 w 850357"/>
              <a:gd name="connsiteY2" fmla="*/ 13 h 330324"/>
              <a:gd name="connsiteX3" fmla="*/ 586598 w 850357"/>
              <a:gd name="connsiteY3" fmla="*/ 323617 h 330324"/>
              <a:gd name="connsiteX4" fmla="*/ 577083 w 850357"/>
              <a:gd name="connsiteY4" fmla="*/ 324576 h 330324"/>
              <a:gd name="connsiteX5" fmla="*/ 577083 w 850357"/>
              <a:gd name="connsiteY5" fmla="*/ 330269 h 330324"/>
              <a:gd name="connsiteX6" fmla="*/ 520551 w 850357"/>
              <a:gd name="connsiteY6" fmla="*/ 330273 h 330324"/>
              <a:gd name="connsiteX7" fmla="*/ 520043 w 850357"/>
              <a:gd name="connsiteY7" fmla="*/ 330324 h 330324"/>
              <a:gd name="connsiteX8" fmla="*/ 519909 w 850357"/>
              <a:gd name="connsiteY8" fmla="*/ 330324 h 330324"/>
              <a:gd name="connsiteX9" fmla="*/ 244782 w 850357"/>
              <a:gd name="connsiteY9" fmla="*/ 330324 h 330324"/>
              <a:gd name="connsiteX10" fmla="*/ 244772 w 850357"/>
              <a:gd name="connsiteY10" fmla="*/ 330292 h 330324"/>
              <a:gd name="connsiteX11" fmla="*/ 0 w 850357"/>
              <a:gd name="connsiteY11" fmla="*/ 330308 h 330324"/>
              <a:gd name="connsiteX12" fmla="*/ 0 w 850357"/>
              <a:gd name="connsiteY12" fmla="*/ 39 h 330324"/>
              <a:gd name="connsiteX13" fmla="*/ 134685 w 850357"/>
              <a:gd name="connsiteY13" fmla="*/ 30 h 330324"/>
              <a:gd name="connsiteX14" fmla="*/ 134679 w 850357"/>
              <a:gd name="connsiteY14" fmla="*/ 13 h 330324"/>
              <a:gd name="connsiteX15" fmla="*/ 384722 w 850357"/>
              <a:gd name="connsiteY15" fmla="*/ 13 h 33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0357" h="330324">
                <a:moveTo>
                  <a:pt x="577083" y="0"/>
                </a:moveTo>
                <a:lnTo>
                  <a:pt x="577083" y="13"/>
                </a:lnTo>
                <a:lnTo>
                  <a:pt x="850357" y="13"/>
                </a:lnTo>
                <a:cubicBezTo>
                  <a:pt x="850357" y="159711"/>
                  <a:pt x="737092" y="292832"/>
                  <a:pt x="586598" y="323617"/>
                </a:cubicBezTo>
                <a:lnTo>
                  <a:pt x="577083" y="324576"/>
                </a:lnTo>
                <a:lnTo>
                  <a:pt x="577083" y="330269"/>
                </a:lnTo>
                <a:lnTo>
                  <a:pt x="520551" y="330273"/>
                </a:lnTo>
                <a:lnTo>
                  <a:pt x="520043" y="330324"/>
                </a:lnTo>
                <a:lnTo>
                  <a:pt x="519909" y="330324"/>
                </a:lnTo>
                <a:lnTo>
                  <a:pt x="244782" y="330324"/>
                </a:lnTo>
                <a:lnTo>
                  <a:pt x="244772" y="330292"/>
                </a:lnTo>
                <a:lnTo>
                  <a:pt x="0" y="330308"/>
                </a:lnTo>
                <a:lnTo>
                  <a:pt x="0" y="39"/>
                </a:lnTo>
                <a:lnTo>
                  <a:pt x="134685" y="30"/>
                </a:lnTo>
                <a:lnTo>
                  <a:pt x="134679" y="13"/>
                </a:lnTo>
                <a:lnTo>
                  <a:pt x="384722" y="1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9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200" name="Marcador de Posição do Texto 199">
            <a:extLst>
              <a:ext uri="{FF2B5EF4-FFF2-40B4-BE49-F238E27FC236}">
                <a16:creationId xmlns:a16="http://schemas.microsoft.com/office/drawing/2014/main" id="{A6860C82-7606-E3FB-00B0-F29A946A91D9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9740933" y="4188816"/>
            <a:ext cx="850357" cy="330324"/>
          </a:xfrm>
          <a:custGeom>
            <a:avLst/>
            <a:gdLst>
              <a:gd name="connsiteX0" fmla="*/ 577083 w 850357"/>
              <a:gd name="connsiteY0" fmla="*/ 0 h 330324"/>
              <a:gd name="connsiteX1" fmla="*/ 577083 w 850357"/>
              <a:gd name="connsiteY1" fmla="*/ 13 h 330324"/>
              <a:gd name="connsiteX2" fmla="*/ 850357 w 850357"/>
              <a:gd name="connsiteY2" fmla="*/ 13 h 330324"/>
              <a:gd name="connsiteX3" fmla="*/ 586598 w 850357"/>
              <a:gd name="connsiteY3" fmla="*/ 323617 h 330324"/>
              <a:gd name="connsiteX4" fmla="*/ 577083 w 850357"/>
              <a:gd name="connsiteY4" fmla="*/ 324576 h 330324"/>
              <a:gd name="connsiteX5" fmla="*/ 577083 w 850357"/>
              <a:gd name="connsiteY5" fmla="*/ 330269 h 330324"/>
              <a:gd name="connsiteX6" fmla="*/ 520551 w 850357"/>
              <a:gd name="connsiteY6" fmla="*/ 330273 h 330324"/>
              <a:gd name="connsiteX7" fmla="*/ 520043 w 850357"/>
              <a:gd name="connsiteY7" fmla="*/ 330324 h 330324"/>
              <a:gd name="connsiteX8" fmla="*/ 519909 w 850357"/>
              <a:gd name="connsiteY8" fmla="*/ 330324 h 330324"/>
              <a:gd name="connsiteX9" fmla="*/ 244782 w 850357"/>
              <a:gd name="connsiteY9" fmla="*/ 330324 h 330324"/>
              <a:gd name="connsiteX10" fmla="*/ 244772 w 850357"/>
              <a:gd name="connsiteY10" fmla="*/ 330292 h 330324"/>
              <a:gd name="connsiteX11" fmla="*/ 0 w 850357"/>
              <a:gd name="connsiteY11" fmla="*/ 330308 h 330324"/>
              <a:gd name="connsiteX12" fmla="*/ 0 w 850357"/>
              <a:gd name="connsiteY12" fmla="*/ 39 h 330324"/>
              <a:gd name="connsiteX13" fmla="*/ 134685 w 850357"/>
              <a:gd name="connsiteY13" fmla="*/ 30 h 330324"/>
              <a:gd name="connsiteX14" fmla="*/ 134679 w 850357"/>
              <a:gd name="connsiteY14" fmla="*/ 13 h 330324"/>
              <a:gd name="connsiteX15" fmla="*/ 384722 w 850357"/>
              <a:gd name="connsiteY15" fmla="*/ 13 h 33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0357" h="330324">
                <a:moveTo>
                  <a:pt x="577083" y="0"/>
                </a:moveTo>
                <a:lnTo>
                  <a:pt x="577083" y="13"/>
                </a:lnTo>
                <a:lnTo>
                  <a:pt x="850357" y="13"/>
                </a:lnTo>
                <a:cubicBezTo>
                  <a:pt x="850357" y="159711"/>
                  <a:pt x="737092" y="292832"/>
                  <a:pt x="586598" y="323617"/>
                </a:cubicBezTo>
                <a:lnTo>
                  <a:pt x="577083" y="324576"/>
                </a:lnTo>
                <a:lnTo>
                  <a:pt x="577083" y="330269"/>
                </a:lnTo>
                <a:lnTo>
                  <a:pt x="520551" y="330273"/>
                </a:lnTo>
                <a:lnTo>
                  <a:pt x="520043" y="330324"/>
                </a:lnTo>
                <a:lnTo>
                  <a:pt x="519909" y="330324"/>
                </a:lnTo>
                <a:lnTo>
                  <a:pt x="244782" y="330324"/>
                </a:lnTo>
                <a:lnTo>
                  <a:pt x="244772" y="330292"/>
                </a:lnTo>
                <a:lnTo>
                  <a:pt x="0" y="330308"/>
                </a:lnTo>
                <a:lnTo>
                  <a:pt x="0" y="39"/>
                </a:lnTo>
                <a:lnTo>
                  <a:pt x="134685" y="30"/>
                </a:lnTo>
                <a:lnTo>
                  <a:pt x="134679" y="13"/>
                </a:lnTo>
                <a:lnTo>
                  <a:pt x="384722" y="1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9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201" name="Marcador de Posição do Texto 200">
            <a:extLst>
              <a:ext uri="{FF2B5EF4-FFF2-40B4-BE49-F238E27FC236}">
                <a16:creationId xmlns:a16="http://schemas.microsoft.com/office/drawing/2014/main" id="{6C7D3738-1B4A-0D97-C79D-B1D94863C986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9740931" y="4649727"/>
            <a:ext cx="1791894" cy="330324"/>
          </a:xfrm>
          <a:custGeom>
            <a:avLst/>
            <a:gdLst>
              <a:gd name="connsiteX0" fmla="*/ 1297484 w 1791894"/>
              <a:gd name="connsiteY0" fmla="*/ 0 h 330324"/>
              <a:gd name="connsiteX1" fmla="*/ 1297484 w 1791894"/>
              <a:gd name="connsiteY1" fmla="*/ 13 h 330324"/>
              <a:gd name="connsiteX2" fmla="*/ 1791894 w 1791894"/>
              <a:gd name="connsiteY2" fmla="*/ 13 h 330324"/>
              <a:gd name="connsiteX3" fmla="*/ 1461580 w 1791894"/>
              <a:gd name="connsiteY3" fmla="*/ 330324 h 330324"/>
              <a:gd name="connsiteX4" fmla="*/ 1461446 w 1791894"/>
              <a:gd name="connsiteY4" fmla="*/ 330324 h 330324"/>
              <a:gd name="connsiteX5" fmla="*/ 1186319 w 1791894"/>
              <a:gd name="connsiteY5" fmla="*/ 330324 h 330324"/>
              <a:gd name="connsiteX6" fmla="*/ 1186302 w 1791894"/>
              <a:gd name="connsiteY6" fmla="*/ 330273 h 330324"/>
              <a:gd name="connsiteX7" fmla="*/ 0 w 1791894"/>
              <a:gd name="connsiteY7" fmla="*/ 330308 h 330324"/>
              <a:gd name="connsiteX8" fmla="*/ 0 w 1791894"/>
              <a:gd name="connsiteY8" fmla="*/ 39 h 33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1894" h="330324">
                <a:moveTo>
                  <a:pt x="1297484" y="0"/>
                </a:moveTo>
                <a:lnTo>
                  <a:pt x="1297484" y="13"/>
                </a:lnTo>
                <a:lnTo>
                  <a:pt x="1791894" y="13"/>
                </a:lnTo>
                <a:cubicBezTo>
                  <a:pt x="1791894" y="182525"/>
                  <a:pt x="1643956" y="330324"/>
                  <a:pt x="1461580" y="330324"/>
                </a:cubicBezTo>
                <a:lnTo>
                  <a:pt x="1461446" y="330324"/>
                </a:lnTo>
                <a:lnTo>
                  <a:pt x="1186319" y="330324"/>
                </a:lnTo>
                <a:lnTo>
                  <a:pt x="1186302" y="330273"/>
                </a:lnTo>
                <a:lnTo>
                  <a:pt x="0" y="330308"/>
                </a:lnTo>
                <a:lnTo>
                  <a:pt x="0" y="3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9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202" name="Marcador de Posição do Texto 201">
            <a:extLst>
              <a:ext uri="{FF2B5EF4-FFF2-40B4-BE49-F238E27FC236}">
                <a16:creationId xmlns:a16="http://schemas.microsoft.com/office/drawing/2014/main" id="{1B226786-912E-2C51-4344-5911434691F5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10682468" y="4188816"/>
            <a:ext cx="850357" cy="330324"/>
          </a:xfrm>
          <a:custGeom>
            <a:avLst/>
            <a:gdLst>
              <a:gd name="connsiteX0" fmla="*/ 577083 w 850357"/>
              <a:gd name="connsiteY0" fmla="*/ 0 h 330324"/>
              <a:gd name="connsiteX1" fmla="*/ 577083 w 850357"/>
              <a:gd name="connsiteY1" fmla="*/ 13 h 330324"/>
              <a:gd name="connsiteX2" fmla="*/ 850357 w 850357"/>
              <a:gd name="connsiteY2" fmla="*/ 13 h 330324"/>
              <a:gd name="connsiteX3" fmla="*/ 586598 w 850357"/>
              <a:gd name="connsiteY3" fmla="*/ 323617 h 330324"/>
              <a:gd name="connsiteX4" fmla="*/ 577083 w 850357"/>
              <a:gd name="connsiteY4" fmla="*/ 324576 h 330324"/>
              <a:gd name="connsiteX5" fmla="*/ 577083 w 850357"/>
              <a:gd name="connsiteY5" fmla="*/ 330269 h 330324"/>
              <a:gd name="connsiteX6" fmla="*/ 520551 w 850357"/>
              <a:gd name="connsiteY6" fmla="*/ 330273 h 330324"/>
              <a:gd name="connsiteX7" fmla="*/ 520043 w 850357"/>
              <a:gd name="connsiteY7" fmla="*/ 330324 h 330324"/>
              <a:gd name="connsiteX8" fmla="*/ 519909 w 850357"/>
              <a:gd name="connsiteY8" fmla="*/ 330324 h 330324"/>
              <a:gd name="connsiteX9" fmla="*/ 244782 w 850357"/>
              <a:gd name="connsiteY9" fmla="*/ 330324 h 330324"/>
              <a:gd name="connsiteX10" fmla="*/ 244772 w 850357"/>
              <a:gd name="connsiteY10" fmla="*/ 330292 h 330324"/>
              <a:gd name="connsiteX11" fmla="*/ 0 w 850357"/>
              <a:gd name="connsiteY11" fmla="*/ 330308 h 330324"/>
              <a:gd name="connsiteX12" fmla="*/ 0 w 850357"/>
              <a:gd name="connsiteY12" fmla="*/ 39 h 330324"/>
              <a:gd name="connsiteX13" fmla="*/ 134685 w 850357"/>
              <a:gd name="connsiteY13" fmla="*/ 30 h 330324"/>
              <a:gd name="connsiteX14" fmla="*/ 134679 w 850357"/>
              <a:gd name="connsiteY14" fmla="*/ 13 h 330324"/>
              <a:gd name="connsiteX15" fmla="*/ 384722 w 850357"/>
              <a:gd name="connsiteY15" fmla="*/ 13 h 33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0357" h="330324">
                <a:moveTo>
                  <a:pt x="577083" y="0"/>
                </a:moveTo>
                <a:lnTo>
                  <a:pt x="577083" y="13"/>
                </a:lnTo>
                <a:lnTo>
                  <a:pt x="850357" y="13"/>
                </a:lnTo>
                <a:cubicBezTo>
                  <a:pt x="850357" y="159711"/>
                  <a:pt x="737092" y="292832"/>
                  <a:pt x="586598" y="323617"/>
                </a:cubicBezTo>
                <a:lnTo>
                  <a:pt x="577083" y="324576"/>
                </a:lnTo>
                <a:lnTo>
                  <a:pt x="577083" y="330269"/>
                </a:lnTo>
                <a:lnTo>
                  <a:pt x="520551" y="330273"/>
                </a:lnTo>
                <a:lnTo>
                  <a:pt x="520043" y="330324"/>
                </a:lnTo>
                <a:lnTo>
                  <a:pt x="519909" y="330324"/>
                </a:lnTo>
                <a:lnTo>
                  <a:pt x="244782" y="330324"/>
                </a:lnTo>
                <a:lnTo>
                  <a:pt x="244772" y="330292"/>
                </a:lnTo>
                <a:lnTo>
                  <a:pt x="0" y="330308"/>
                </a:lnTo>
                <a:lnTo>
                  <a:pt x="0" y="39"/>
                </a:lnTo>
                <a:lnTo>
                  <a:pt x="134685" y="30"/>
                </a:lnTo>
                <a:lnTo>
                  <a:pt x="134679" y="13"/>
                </a:lnTo>
                <a:lnTo>
                  <a:pt x="384722" y="1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sz="9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203" name="Marcador de Posição do Texto 10">
            <a:extLst>
              <a:ext uri="{FF2B5EF4-FFF2-40B4-BE49-F238E27FC236}">
                <a16:creationId xmlns:a16="http://schemas.microsoft.com/office/drawing/2014/main" id="{EE88457E-E1A9-2AED-D623-05980D7F2938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5193717" y="6277192"/>
            <a:ext cx="4216134" cy="357282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lang="pt-PT" sz="16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</p:spTree>
    <p:extLst>
      <p:ext uri="{BB962C8B-B14F-4D97-AF65-F5344CB8AC3E}">
        <p14:creationId xmlns:p14="http://schemas.microsoft.com/office/powerpoint/2010/main" val="141153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9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67" grpId="0"/>
      <p:bldP spid="67" grpId="1"/>
      <p:bldP spid="6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69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5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1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0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4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5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8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9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0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1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tângulo 110">
            <a:extLst>
              <a:ext uri="{FF2B5EF4-FFF2-40B4-BE49-F238E27FC236}">
                <a16:creationId xmlns:a16="http://schemas.microsoft.com/office/drawing/2014/main" id="{BC86DCF8-4A57-977D-AB92-D35E7A6E94AF}"/>
              </a:ext>
            </a:extLst>
          </p:cNvPr>
          <p:cNvSpPr/>
          <p:nvPr userDrawn="1"/>
        </p:nvSpPr>
        <p:spPr>
          <a:xfrm flipV="1">
            <a:off x="0" y="0"/>
            <a:ext cx="4024549" cy="6858000"/>
          </a:xfrm>
          <a:prstGeom prst="rect">
            <a:avLst/>
          </a:prstGeom>
          <a:solidFill>
            <a:srgbClr val="184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ítulo 6">
            <a:extLst>
              <a:ext uri="{FF2B5EF4-FFF2-40B4-BE49-F238E27FC236}">
                <a16:creationId xmlns:a16="http://schemas.microsoft.com/office/drawing/2014/main" id="{9E26EF5E-94C3-3809-7332-2C97F80F24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987" y="1206223"/>
            <a:ext cx="2971835" cy="712204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34" name="Marcador de Posição do Texto 8">
            <a:extLst>
              <a:ext uri="{FF2B5EF4-FFF2-40B4-BE49-F238E27FC236}">
                <a16:creationId xmlns:a16="http://schemas.microsoft.com/office/drawing/2014/main" id="{0F034827-00DF-59F3-7768-3457C71D5D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736" y="1789640"/>
            <a:ext cx="2996228" cy="35524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35" name="Marcador de Posição do Texto 10">
            <a:extLst>
              <a:ext uri="{FF2B5EF4-FFF2-40B4-BE49-F238E27FC236}">
                <a16:creationId xmlns:a16="http://schemas.microsoft.com/office/drawing/2014/main" id="{0598C544-698D-3663-F9E6-4AA7BEAA1DE9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612987" y="3851678"/>
            <a:ext cx="3061043" cy="2316239"/>
          </a:xfrm>
        </p:spPr>
        <p:txBody>
          <a:bodyPr anchor="t">
            <a:noAutofit/>
          </a:bodyPr>
          <a:lstStyle>
            <a:lvl1pPr algn="l"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36" name="Marcador de Posição do Texto 10">
            <a:extLst>
              <a:ext uri="{FF2B5EF4-FFF2-40B4-BE49-F238E27FC236}">
                <a16:creationId xmlns:a16="http://schemas.microsoft.com/office/drawing/2014/main" id="{2C41CF7C-1D73-D50D-6731-0B4AB5CF5B72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12987" y="3135005"/>
            <a:ext cx="2076085" cy="680266"/>
          </a:xfrm>
        </p:spPr>
        <p:txBody>
          <a:bodyPr anchor="b">
            <a:noAutofit/>
          </a:bodyPr>
          <a:lstStyle>
            <a:lvl1pPr algn="l">
              <a:spcBef>
                <a:spcPts val="600"/>
              </a:spcBef>
              <a:defRPr lang="pt-PT" sz="2000" kern="1200" cap="all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16C47F5-01E5-F806-DA3B-DF15E865A786}"/>
              </a:ext>
            </a:extLst>
          </p:cNvPr>
          <p:cNvSpPr/>
          <p:nvPr userDrawn="1"/>
        </p:nvSpPr>
        <p:spPr>
          <a:xfrm>
            <a:off x="4414172" y="747099"/>
            <a:ext cx="5632422" cy="5632422"/>
          </a:xfrm>
          <a:prstGeom prst="ellips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369DB31-13A1-1F96-AE42-983871B489EA}"/>
              </a:ext>
            </a:extLst>
          </p:cNvPr>
          <p:cNvSpPr/>
          <p:nvPr userDrawn="1"/>
        </p:nvSpPr>
        <p:spPr>
          <a:xfrm>
            <a:off x="4792783" y="1125710"/>
            <a:ext cx="4875200" cy="487520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C0D49796-C103-7F53-F1DF-84E542FC2FAB}"/>
              </a:ext>
            </a:extLst>
          </p:cNvPr>
          <p:cNvSpPr/>
          <p:nvPr userDrawn="1"/>
        </p:nvSpPr>
        <p:spPr>
          <a:xfrm>
            <a:off x="5229398" y="1562325"/>
            <a:ext cx="4001970" cy="4001970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87A0E0B6-A8E6-7302-748B-E5B15E4179D6}"/>
              </a:ext>
            </a:extLst>
          </p:cNvPr>
          <p:cNvSpPr/>
          <p:nvPr userDrawn="1"/>
        </p:nvSpPr>
        <p:spPr>
          <a:xfrm>
            <a:off x="6418906" y="2751833"/>
            <a:ext cx="1622954" cy="162295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9" name="Conexão reta 88">
            <a:extLst>
              <a:ext uri="{FF2B5EF4-FFF2-40B4-BE49-F238E27FC236}">
                <a16:creationId xmlns:a16="http://schemas.microsoft.com/office/drawing/2014/main" id="{D5F0CB2E-1E64-8DAA-B059-F357B7A39F65}"/>
              </a:ext>
            </a:extLst>
          </p:cNvPr>
          <p:cNvCxnSpPr>
            <a:cxnSpLocks/>
          </p:cNvCxnSpPr>
          <p:nvPr userDrawn="1"/>
        </p:nvCxnSpPr>
        <p:spPr>
          <a:xfrm>
            <a:off x="9420717" y="1809068"/>
            <a:ext cx="2173962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exão reta 90">
            <a:extLst>
              <a:ext uri="{FF2B5EF4-FFF2-40B4-BE49-F238E27FC236}">
                <a16:creationId xmlns:a16="http://schemas.microsoft.com/office/drawing/2014/main" id="{D56A1C9B-7C48-8020-0FF9-5CF01A38FF3D}"/>
              </a:ext>
            </a:extLst>
          </p:cNvPr>
          <p:cNvCxnSpPr>
            <a:cxnSpLocks/>
          </p:cNvCxnSpPr>
          <p:nvPr userDrawn="1"/>
        </p:nvCxnSpPr>
        <p:spPr>
          <a:xfrm>
            <a:off x="9596387" y="3037525"/>
            <a:ext cx="199829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exão reta 92">
            <a:extLst>
              <a:ext uri="{FF2B5EF4-FFF2-40B4-BE49-F238E27FC236}">
                <a16:creationId xmlns:a16="http://schemas.microsoft.com/office/drawing/2014/main" id="{F30504BB-135C-10B2-A11A-69B37D32008D}"/>
              </a:ext>
            </a:extLst>
          </p:cNvPr>
          <p:cNvCxnSpPr>
            <a:cxnSpLocks/>
          </p:cNvCxnSpPr>
          <p:nvPr userDrawn="1"/>
        </p:nvCxnSpPr>
        <p:spPr>
          <a:xfrm>
            <a:off x="8585200" y="5038569"/>
            <a:ext cx="300947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Marcador de Posição do Texto 34">
            <a:extLst>
              <a:ext uri="{FF2B5EF4-FFF2-40B4-BE49-F238E27FC236}">
                <a16:creationId xmlns:a16="http://schemas.microsoft.com/office/drawing/2014/main" id="{9BC7D357-E217-E18E-C31C-FABA17789070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641183" y="1336088"/>
            <a:ext cx="3200562" cy="2074268"/>
          </a:xfrm>
        </p:spPr>
        <p:txBody>
          <a:bodyPr anchor="ctr">
            <a:prstTxWarp prst="textArchUp">
              <a:avLst>
                <a:gd name="adj" fmla="val 10791651"/>
              </a:avLst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PT" sz="12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PT" dirty="0"/>
              <a:t>TEXTO</a:t>
            </a:r>
          </a:p>
        </p:txBody>
      </p:sp>
      <p:sp>
        <p:nvSpPr>
          <p:cNvPr id="101" name="Marcador de Posição do Texto 34">
            <a:extLst>
              <a:ext uri="{FF2B5EF4-FFF2-40B4-BE49-F238E27FC236}">
                <a16:creationId xmlns:a16="http://schemas.microsoft.com/office/drawing/2014/main" id="{46BD3442-964D-00C9-6468-FE86573AE2D7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641183" y="926141"/>
            <a:ext cx="3200562" cy="2074268"/>
          </a:xfrm>
        </p:spPr>
        <p:txBody>
          <a:bodyPr anchor="ctr">
            <a:prstTxWarp prst="textArchUp">
              <a:avLst>
                <a:gd name="adj" fmla="val 10791651"/>
              </a:avLst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PT" sz="1200" kern="1200" cap="all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PT" dirty="0"/>
              <a:t>TEXTO</a:t>
            </a:r>
          </a:p>
        </p:txBody>
      </p:sp>
      <p:sp>
        <p:nvSpPr>
          <p:cNvPr id="102" name="Marcador de Posição do Texto 10">
            <a:extLst>
              <a:ext uri="{FF2B5EF4-FFF2-40B4-BE49-F238E27FC236}">
                <a16:creationId xmlns:a16="http://schemas.microsoft.com/office/drawing/2014/main" id="{0878B02D-0C66-C5CE-39D9-E5087F14D250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9568325" y="1330018"/>
            <a:ext cx="1660536" cy="433523"/>
          </a:xfrm>
        </p:spPr>
        <p:txBody>
          <a:bodyPr anchor="b">
            <a:noAutofit/>
          </a:bodyPr>
          <a:lstStyle>
            <a:lvl1pPr algn="l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03" name="Marcador de Posição do Texto 10">
            <a:extLst>
              <a:ext uri="{FF2B5EF4-FFF2-40B4-BE49-F238E27FC236}">
                <a16:creationId xmlns:a16="http://schemas.microsoft.com/office/drawing/2014/main" id="{301A3CB4-FC21-4D20-4932-9B82A2AAA9F0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10059839" y="2579084"/>
            <a:ext cx="1660536" cy="433523"/>
          </a:xfrm>
        </p:spPr>
        <p:txBody>
          <a:bodyPr anchor="b">
            <a:noAutofit/>
          </a:bodyPr>
          <a:lstStyle>
            <a:lvl1pPr algn="l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04" name="Marcador de Posição do Texto 10">
            <a:extLst>
              <a:ext uri="{FF2B5EF4-FFF2-40B4-BE49-F238E27FC236}">
                <a16:creationId xmlns:a16="http://schemas.microsoft.com/office/drawing/2014/main" id="{9759CA2E-57AD-4E4C-2CE1-AC304A239822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10116634" y="4566372"/>
            <a:ext cx="1660536" cy="433523"/>
          </a:xfrm>
        </p:spPr>
        <p:txBody>
          <a:bodyPr anchor="b">
            <a:noAutofit/>
          </a:bodyPr>
          <a:lstStyle>
            <a:lvl1pPr algn="l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cxnSp>
        <p:nvCxnSpPr>
          <p:cNvPr id="107" name="Conexão reta 106">
            <a:extLst>
              <a:ext uri="{FF2B5EF4-FFF2-40B4-BE49-F238E27FC236}">
                <a16:creationId xmlns:a16="http://schemas.microsoft.com/office/drawing/2014/main" id="{52929EC9-AE24-23C7-357A-29633EB67555}"/>
              </a:ext>
            </a:extLst>
          </p:cNvPr>
          <p:cNvCxnSpPr>
            <a:cxnSpLocks/>
          </p:cNvCxnSpPr>
          <p:nvPr userDrawn="1"/>
        </p:nvCxnSpPr>
        <p:spPr>
          <a:xfrm>
            <a:off x="7937500" y="3916599"/>
            <a:ext cx="3657179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Marcador de Posição do Texto 10">
            <a:extLst>
              <a:ext uri="{FF2B5EF4-FFF2-40B4-BE49-F238E27FC236}">
                <a16:creationId xmlns:a16="http://schemas.microsoft.com/office/drawing/2014/main" id="{2304198A-0CB4-D78A-2E22-3F545CCBE1E1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10059839" y="3458158"/>
            <a:ext cx="1660536" cy="433523"/>
          </a:xfrm>
        </p:spPr>
        <p:txBody>
          <a:bodyPr anchor="b">
            <a:noAutofit/>
          </a:bodyPr>
          <a:lstStyle>
            <a:lvl1pPr algn="l">
              <a:spcBef>
                <a:spcPts val="600"/>
              </a:spcBef>
              <a:defRPr lang="pt-PT" sz="12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10" name="Marcador de Posição do Texto 34">
            <a:extLst>
              <a:ext uri="{FF2B5EF4-FFF2-40B4-BE49-F238E27FC236}">
                <a16:creationId xmlns:a16="http://schemas.microsoft.com/office/drawing/2014/main" id="{381AEF18-C761-48E5-6394-04EA7253D41E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6622528" y="3057786"/>
            <a:ext cx="1215710" cy="1011049"/>
          </a:xfrm>
        </p:spPr>
        <p:txBody>
          <a:bodyPr anchor="ctr">
            <a:prstTxWarp prst="textArchUp">
              <a:avLst>
                <a:gd name="adj" fmla="val 10791651"/>
              </a:avLst>
            </a:prstTxWarp>
            <a:noAutofit/>
          </a:bodyPr>
          <a:lstStyle>
            <a:lvl1pPr algn="ctr">
              <a:defRPr lang="pt-PT" sz="1200" kern="1200" cap="all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PT" dirty="0"/>
              <a:t>TEXTO</a:t>
            </a:r>
          </a:p>
        </p:txBody>
      </p:sp>
      <p:sp>
        <p:nvSpPr>
          <p:cNvPr id="112" name="Marcador de Posição do Texto 34">
            <a:extLst>
              <a:ext uri="{FF2B5EF4-FFF2-40B4-BE49-F238E27FC236}">
                <a16:creationId xmlns:a16="http://schemas.microsoft.com/office/drawing/2014/main" id="{51A2F4E7-FFF3-8127-496E-9782977389FA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 rot="2641635">
            <a:off x="7152856" y="2433174"/>
            <a:ext cx="1712480" cy="1011049"/>
          </a:xfrm>
        </p:spPr>
        <p:txBody>
          <a:bodyPr anchor="b">
            <a:prstTxWarp prst="textArchUp">
              <a:avLst>
                <a:gd name="adj" fmla="val 10791651"/>
              </a:avLst>
            </a:prstTxWarp>
            <a:noAutofit/>
          </a:bodyPr>
          <a:lstStyle>
            <a:lvl1pPr algn="ctr">
              <a:defRPr lang="pt-PT" sz="1200" kern="1200" cap="all" baseline="0" dirty="0">
                <a:solidFill>
                  <a:srgbClr val="132153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PT" dirty="0"/>
              <a:t>TEXTO</a:t>
            </a:r>
          </a:p>
        </p:txBody>
      </p:sp>
      <p:sp>
        <p:nvSpPr>
          <p:cNvPr id="114" name="Marcador de Posição do Texto 34">
            <a:extLst>
              <a:ext uri="{FF2B5EF4-FFF2-40B4-BE49-F238E27FC236}">
                <a16:creationId xmlns:a16="http://schemas.microsoft.com/office/drawing/2014/main" id="{92D6E04C-8B11-E2AF-D4CB-758DA0B3F4B5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 rot="18900000">
            <a:off x="5683727" y="2437671"/>
            <a:ext cx="1712480" cy="1011049"/>
          </a:xfrm>
        </p:spPr>
        <p:txBody>
          <a:bodyPr anchor="b">
            <a:prstTxWarp prst="textArchUp">
              <a:avLst>
                <a:gd name="adj" fmla="val 10791651"/>
              </a:avLst>
            </a:prstTxWarp>
            <a:noAutofit/>
          </a:bodyPr>
          <a:lstStyle>
            <a:lvl1pPr algn="ctr">
              <a:defRPr lang="pt-PT" sz="1200" kern="1200" cap="all" baseline="0" dirty="0">
                <a:solidFill>
                  <a:srgbClr val="132153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PT" dirty="0"/>
              <a:t>TEXTO</a:t>
            </a:r>
          </a:p>
        </p:txBody>
      </p:sp>
      <p:sp>
        <p:nvSpPr>
          <p:cNvPr id="115" name="Marcador de Posição do Texto 34">
            <a:extLst>
              <a:ext uri="{FF2B5EF4-FFF2-40B4-BE49-F238E27FC236}">
                <a16:creationId xmlns:a16="http://schemas.microsoft.com/office/drawing/2014/main" id="{4A2E1ED6-7C73-6942-EDDE-84E9F7AB622D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 rot="18900000">
            <a:off x="7080770" y="3790378"/>
            <a:ext cx="1712480" cy="1011049"/>
          </a:xfrm>
        </p:spPr>
        <p:txBody>
          <a:bodyPr anchor="t">
            <a:prstTxWarp prst="textArchDown">
              <a:avLst/>
            </a:prstTxWarp>
            <a:noAutofit/>
          </a:bodyPr>
          <a:lstStyle>
            <a:lvl1pPr algn="ctr">
              <a:defRPr lang="pt-PT" sz="1200" kern="1200" cap="all" baseline="0" dirty="0">
                <a:solidFill>
                  <a:srgbClr val="132153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PT" dirty="0"/>
              <a:t>TEXTO</a:t>
            </a:r>
          </a:p>
        </p:txBody>
      </p:sp>
      <p:sp>
        <p:nvSpPr>
          <p:cNvPr id="116" name="Marcador de Posição do Texto 34">
            <a:extLst>
              <a:ext uri="{FF2B5EF4-FFF2-40B4-BE49-F238E27FC236}">
                <a16:creationId xmlns:a16="http://schemas.microsoft.com/office/drawing/2014/main" id="{48A9B206-5A3E-4D83-8EBB-B1CBE12673CE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 rot="2641635">
            <a:off x="5661391" y="3857513"/>
            <a:ext cx="1712480" cy="1011049"/>
          </a:xfrm>
        </p:spPr>
        <p:txBody>
          <a:bodyPr anchor="t">
            <a:prstTxWarp prst="textArchDown">
              <a:avLst/>
            </a:prstTxWarp>
            <a:noAutofit/>
          </a:bodyPr>
          <a:lstStyle>
            <a:lvl1pPr algn="ctr">
              <a:defRPr lang="pt-PT" sz="1200" kern="1200" cap="all" baseline="0" dirty="0">
                <a:solidFill>
                  <a:srgbClr val="132153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PT" dirty="0"/>
              <a:t>TEXTO</a:t>
            </a:r>
          </a:p>
        </p:txBody>
      </p:sp>
      <p:pic>
        <p:nvPicPr>
          <p:cNvPr id="117" name="Imagem 116">
            <a:extLst>
              <a:ext uri="{FF2B5EF4-FFF2-40B4-BE49-F238E27FC236}">
                <a16:creationId xmlns:a16="http://schemas.microsoft.com/office/drawing/2014/main" id="{403E998A-5B12-E500-66B7-7E47AE7C9D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84" t="41046" r="69501" b="19713"/>
          <a:stretch>
            <a:fillRect/>
          </a:stretch>
        </p:blipFill>
        <p:spPr>
          <a:xfrm rot="16200000" flipH="1" flipV="1">
            <a:off x="9610006" y="4276006"/>
            <a:ext cx="1619233" cy="354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6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1"/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1"/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1"/>
      <p:bldP spid="84" grpId="0" animBg="1"/>
      <p:bldP spid="85" grpId="0" animBg="1"/>
      <p:bldP spid="86" grpId="0" animBg="1"/>
      <p:bldP spid="87" grpId="0" animBg="1"/>
      <p:bldP spid="9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Gelo_Slide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E404EBF-086B-425B-8144-5E3147C5BB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2"/>
            <a:ext cx="9904813" cy="68534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1F5A75-FF40-DC52-BFE6-562E9E1207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8019" y="6444838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EF51D91D-E532-414E-8BE0-BA80ED49D994}" type="slidenum">
              <a:rPr lang="pt-PT" smtClean="0"/>
              <a:pPr/>
              <a:t>‹Nº›</a:t>
            </a:fld>
            <a:endParaRPr lang="pt-PT" dirty="0"/>
          </a:p>
        </p:txBody>
      </p:sp>
      <p:sp>
        <p:nvSpPr>
          <p:cNvPr id="3" name="!!_Blue Light">
            <a:extLst>
              <a:ext uri="{FF2B5EF4-FFF2-40B4-BE49-F238E27FC236}">
                <a16:creationId xmlns:a16="http://schemas.microsoft.com/office/drawing/2014/main" id="{00DFD851-93BE-4370-9BD5-F958BEF06588}"/>
              </a:ext>
            </a:extLst>
          </p:cNvPr>
          <p:cNvSpPr>
            <a:spLocks noChangeAspect="1"/>
          </p:cNvSpPr>
          <p:nvPr userDrawn="1"/>
        </p:nvSpPr>
        <p:spPr>
          <a:xfrm>
            <a:off x="2841511" y="2472533"/>
            <a:ext cx="14128812" cy="14128812"/>
          </a:xfrm>
          <a:prstGeom prst="ellipse">
            <a:avLst/>
          </a:prstGeom>
          <a:gradFill flip="none" rotWithShape="1">
            <a:gsLst>
              <a:gs pos="5000">
                <a:srgbClr val="184BFF"/>
              </a:gs>
              <a:gs pos="56000">
                <a:srgbClr val="184B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5E9E78D-15D2-4ED0-AFDC-A571D5201636}"/>
              </a:ext>
            </a:extLst>
          </p:cNvPr>
          <p:cNvGrpSpPr/>
          <p:nvPr userDrawn="1"/>
        </p:nvGrpSpPr>
        <p:grpSpPr>
          <a:xfrm>
            <a:off x="-7482516" y="-3101598"/>
            <a:ext cx="14371963" cy="12510956"/>
            <a:chOff x="-7482516" y="-3101598"/>
            <a:chExt cx="14371963" cy="12510956"/>
          </a:xfrm>
        </p:grpSpPr>
        <p:sp>
          <p:nvSpPr>
            <p:cNvPr id="5" name="!!_Green Light">
              <a:extLst>
                <a:ext uri="{FF2B5EF4-FFF2-40B4-BE49-F238E27FC236}">
                  <a16:creationId xmlns:a16="http://schemas.microsoft.com/office/drawing/2014/main" id="{4EE610A5-B565-4107-B600-8EDD44AC27B7}"/>
                </a:ext>
              </a:extLst>
            </p:cNvPr>
            <p:cNvSpPr/>
            <p:nvPr/>
          </p:nvSpPr>
          <p:spPr>
            <a:xfrm>
              <a:off x="-7482516" y="-3101598"/>
              <a:ext cx="11585200" cy="11585198"/>
            </a:xfrm>
            <a:prstGeom prst="ellipse">
              <a:avLst/>
            </a:prstGeom>
            <a:gradFill flip="none" rotWithShape="1">
              <a:gsLst>
                <a:gs pos="5000">
                  <a:srgbClr val="00FF94">
                    <a:alpha val="78000"/>
                  </a:srgbClr>
                </a:gs>
                <a:gs pos="49000">
                  <a:srgbClr val="00FF94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" name="!!_Green Light">
              <a:extLst>
                <a:ext uri="{FF2B5EF4-FFF2-40B4-BE49-F238E27FC236}">
                  <a16:creationId xmlns:a16="http://schemas.microsoft.com/office/drawing/2014/main" id="{9E99BC8B-0F2E-4D38-A972-F6202903377F}"/>
                </a:ext>
              </a:extLst>
            </p:cNvPr>
            <p:cNvSpPr/>
            <p:nvPr/>
          </p:nvSpPr>
          <p:spPr>
            <a:xfrm>
              <a:off x="-4695753" y="-2175840"/>
              <a:ext cx="11585200" cy="11585198"/>
            </a:xfrm>
            <a:prstGeom prst="ellipse">
              <a:avLst/>
            </a:prstGeom>
            <a:gradFill flip="none" rotWithShape="1">
              <a:gsLst>
                <a:gs pos="5000">
                  <a:schemeClr val="bg1"/>
                </a:gs>
                <a:gs pos="49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263033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tângulo 109">
            <a:extLst>
              <a:ext uri="{FF2B5EF4-FFF2-40B4-BE49-F238E27FC236}">
                <a16:creationId xmlns:a16="http://schemas.microsoft.com/office/drawing/2014/main" id="{306498E7-0B15-D2E0-7FBF-BCD66A70B7F2}"/>
              </a:ext>
            </a:extLst>
          </p:cNvPr>
          <p:cNvSpPr/>
          <p:nvPr userDrawn="1"/>
        </p:nvSpPr>
        <p:spPr>
          <a:xfrm flipV="1">
            <a:off x="7800969" y="0"/>
            <a:ext cx="4391030" cy="6858000"/>
          </a:xfrm>
          <a:prstGeom prst="rect">
            <a:avLst/>
          </a:prstGeom>
          <a:solidFill>
            <a:srgbClr val="184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4" name="Marcador de Posição da Imagem 103">
            <a:extLst>
              <a:ext uri="{FF2B5EF4-FFF2-40B4-BE49-F238E27FC236}">
                <a16:creationId xmlns:a16="http://schemas.microsoft.com/office/drawing/2014/main" id="{7D1EE1AD-7975-E3AD-72E2-0E660AD82194}"/>
              </a:ext>
            </a:extLst>
          </p:cNvPr>
          <p:cNvSpPr>
            <a:spLocks noGrp="1"/>
          </p:cNvSpPr>
          <p:nvPr>
            <p:ph type="pic" sz="quarter" idx="91"/>
          </p:nvPr>
        </p:nvSpPr>
        <p:spPr>
          <a:xfrm>
            <a:off x="3398028" y="1462444"/>
            <a:ext cx="768527" cy="710845"/>
          </a:xfrm>
          <a:custGeom>
            <a:avLst/>
            <a:gdLst>
              <a:gd name="connsiteX0" fmla="*/ 0 w 768527"/>
              <a:gd name="connsiteY0" fmla="*/ 0 h 710845"/>
              <a:gd name="connsiteX1" fmla="*/ 367552 w 768527"/>
              <a:gd name="connsiteY1" fmla="*/ 65 h 710845"/>
              <a:gd name="connsiteX2" fmla="*/ 367574 w 768527"/>
              <a:gd name="connsiteY2" fmla="*/ 0 h 710845"/>
              <a:gd name="connsiteX3" fmla="*/ 549736 w 768527"/>
              <a:gd name="connsiteY3" fmla="*/ 0 h 710845"/>
              <a:gd name="connsiteX4" fmla="*/ 549825 w 768527"/>
              <a:gd name="connsiteY4" fmla="*/ 0 h 710845"/>
              <a:gd name="connsiteX5" fmla="*/ 764082 w 768527"/>
              <a:gd name="connsiteY5" fmla="*/ 174608 h 710845"/>
              <a:gd name="connsiteX6" fmla="*/ 768525 w 768527"/>
              <a:gd name="connsiteY6" fmla="*/ 218682 h 710845"/>
              <a:gd name="connsiteX7" fmla="*/ 768527 w 768527"/>
              <a:gd name="connsiteY7" fmla="*/ 218682 h 710845"/>
              <a:gd name="connsiteX8" fmla="*/ 768527 w 768527"/>
              <a:gd name="connsiteY8" fmla="*/ 218700 h 710845"/>
              <a:gd name="connsiteX9" fmla="*/ 768527 w 768527"/>
              <a:gd name="connsiteY9" fmla="*/ 710845 h 710845"/>
              <a:gd name="connsiteX10" fmla="*/ 180179 w 768527"/>
              <a:gd name="connsiteY10" fmla="*/ 710845 h 710845"/>
              <a:gd name="connsiteX11" fmla="*/ 0 w 768527"/>
              <a:gd name="connsiteY11" fmla="*/ 710813 h 7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8527" h="710845">
                <a:moveTo>
                  <a:pt x="0" y="0"/>
                </a:moveTo>
                <a:lnTo>
                  <a:pt x="367552" y="65"/>
                </a:lnTo>
                <a:lnTo>
                  <a:pt x="367574" y="0"/>
                </a:lnTo>
                <a:lnTo>
                  <a:pt x="549736" y="0"/>
                </a:lnTo>
                <a:lnTo>
                  <a:pt x="549825" y="0"/>
                </a:lnTo>
                <a:cubicBezTo>
                  <a:pt x="655483" y="0"/>
                  <a:pt x="743683" y="74923"/>
                  <a:pt x="764082" y="174608"/>
                </a:cubicBezTo>
                <a:lnTo>
                  <a:pt x="768525" y="218682"/>
                </a:lnTo>
                <a:lnTo>
                  <a:pt x="768527" y="218682"/>
                </a:lnTo>
                <a:lnTo>
                  <a:pt x="768527" y="218700"/>
                </a:lnTo>
                <a:lnTo>
                  <a:pt x="768527" y="710845"/>
                </a:lnTo>
                <a:lnTo>
                  <a:pt x="180179" y="710845"/>
                </a:lnTo>
                <a:lnTo>
                  <a:pt x="0" y="7108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PT"/>
          </a:p>
        </p:txBody>
      </p:sp>
      <p:sp>
        <p:nvSpPr>
          <p:cNvPr id="59" name="Título 6">
            <a:extLst>
              <a:ext uri="{FF2B5EF4-FFF2-40B4-BE49-F238E27FC236}">
                <a16:creationId xmlns:a16="http://schemas.microsoft.com/office/drawing/2014/main" id="{3E352A55-1CCD-AFD4-2762-5A8CBD55C6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4" y="393484"/>
            <a:ext cx="6727067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60" name="Marcador de Posição do Texto 8">
            <a:extLst>
              <a:ext uri="{FF2B5EF4-FFF2-40B4-BE49-F238E27FC236}">
                <a16:creationId xmlns:a16="http://schemas.microsoft.com/office/drawing/2014/main" id="{943FDC4B-41CE-B108-CEC0-CF70D6A5B0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1933" y="976901"/>
            <a:ext cx="6727572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61" name="Marcador de Posição do Texto 10">
            <a:extLst>
              <a:ext uri="{FF2B5EF4-FFF2-40B4-BE49-F238E27FC236}">
                <a16:creationId xmlns:a16="http://schemas.microsoft.com/office/drawing/2014/main" id="{B557477D-EC05-00B0-063C-F63A58963392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160553" y="3851678"/>
            <a:ext cx="3434126" cy="2316239"/>
          </a:xfrm>
        </p:spPr>
        <p:txBody>
          <a:bodyPr anchor="t">
            <a:noAutofit/>
          </a:bodyPr>
          <a:lstStyle>
            <a:lvl1pPr algn="l"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62" name="Marcador de Posição do Texto 10">
            <a:extLst>
              <a:ext uri="{FF2B5EF4-FFF2-40B4-BE49-F238E27FC236}">
                <a16:creationId xmlns:a16="http://schemas.microsoft.com/office/drawing/2014/main" id="{8F1A2F25-9D9F-0FDC-B3B8-D6A6E352135B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160553" y="3135005"/>
            <a:ext cx="2076085" cy="680266"/>
          </a:xfrm>
        </p:spPr>
        <p:txBody>
          <a:bodyPr anchor="b">
            <a:noAutofit/>
          </a:bodyPr>
          <a:lstStyle>
            <a:lvl1pPr algn="l">
              <a:spcBef>
                <a:spcPts val="600"/>
              </a:spcBef>
              <a:defRPr lang="pt-PT" sz="2000" kern="1200" cap="all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71" name="Marcador de Posição do Texto 10">
            <a:extLst>
              <a:ext uri="{FF2B5EF4-FFF2-40B4-BE49-F238E27FC236}">
                <a16:creationId xmlns:a16="http://schemas.microsoft.com/office/drawing/2014/main" id="{C8A7E50A-E312-FAE5-2759-60B13DFADD2A}"/>
              </a:ext>
            </a:extLst>
          </p:cNvPr>
          <p:cNvSpPr>
            <a:spLocks noGrp="1"/>
          </p:cNvSpPr>
          <p:nvPr userDrawn="1">
            <p:ph type="body" sz="quarter" idx="82" hasCustomPrompt="1"/>
          </p:nvPr>
        </p:nvSpPr>
        <p:spPr>
          <a:xfrm>
            <a:off x="2399702" y="2240967"/>
            <a:ext cx="2852322" cy="277008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Clique para editar os estilos</a:t>
            </a:r>
            <a:br>
              <a:rPr lang="pt-PT" dirty="0"/>
            </a:br>
            <a:r>
              <a:rPr lang="pt-PT" dirty="0"/>
              <a:t>do texto de Modelo Global</a:t>
            </a:r>
          </a:p>
        </p:txBody>
      </p:sp>
      <p:sp>
        <p:nvSpPr>
          <p:cNvPr id="76" name="Marcador de Posição do Texto 10">
            <a:extLst>
              <a:ext uri="{FF2B5EF4-FFF2-40B4-BE49-F238E27FC236}">
                <a16:creationId xmlns:a16="http://schemas.microsoft.com/office/drawing/2014/main" id="{5E11782B-2576-DD1B-B9AD-B609E89DEC07}"/>
              </a:ext>
            </a:extLst>
          </p:cNvPr>
          <p:cNvSpPr>
            <a:spLocks noGrp="1"/>
          </p:cNvSpPr>
          <p:nvPr userDrawn="1">
            <p:ph type="body" sz="quarter" idx="83" hasCustomPrompt="1"/>
          </p:nvPr>
        </p:nvSpPr>
        <p:spPr>
          <a:xfrm>
            <a:off x="4552497" y="3587363"/>
            <a:ext cx="1374542" cy="277008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81" name="Marcador de Posição do Texto 10">
            <a:extLst>
              <a:ext uri="{FF2B5EF4-FFF2-40B4-BE49-F238E27FC236}">
                <a16:creationId xmlns:a16="http://schemas.microsoft.com/office/drawing/2014/main" id="{46BAD076-3A34-B70C-259E-45EB08AA19BE}"/>
              </a:ext>
            </a:extLst>
          </p:cNvPr>
          <p:cNvSpPr>
            <a:spLocks noGrp="1"/>
          </p:cNvSpPr>
          <p:nvPr userDrawn="1">
            <p:ph type="body" sz="quarter" idx="84" hasCustomPrompt="1"/>
          </p:nvPr>
        </p:nvSpPr>
        <p:spPr>
          <a:xfrm>
            <a:off x="1521453" y="3587363"/>
            <a:ext cx="1374542" cy="277008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86" name="Marcador de Posição do Texto 10">
            <a:extLst>
              <a:ext uri="{FF2B5EF4-FFF2-40B4-BE49-F238E27FC236}">
                <a16:creationId xmlns:a16="http://schemas.microsoft.com/office/drawing/2014/main" id="{124B1873-F799-B81D-EB79-21FDBBAA8FF6}"/>
              </a:ext>
            </a:extLst>
          </p:cNvPr>
          <p:cNvSpPr>
            <a:spLocks noGrp="1"/>
          </p:cNvSpPr>
          <p:nvPr userDrawn="1">
            <p:ph type="body" sz="quarter" idx="85" hasCustomPrompt="1"/>
          </p:nvPr>
        </p:nvSpPr>
        <p:spPr>
          <a:xfrm>
            <a:off x="6169636" y="3587363"/>
            <a:ext cx="1374542" cy="277008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91" name="Marcador de Posição do Texto 10">
            <a:extLst>
              <a:ext uri="{FF2B5EF4-FFF2-40B4-BE49-F238E27FC236}">
                <a16:creationId xmlns:a16="http://schemas.microsoft.com/office/drawing/2014/main" id="{9098C68B-4577-7346-1BCC-174834F3E4C8}"/>
              </a:ext>
            </a:extLst>
          </p:cNvPr>
          <p:cNvSpPr>
            <a:spLocks noGrp="1"/>
          </p:cNvSpPr>
          <p:nvPr userDrawn="1">
            <p:ph type="body" sz="quarter" idx="86" hasCustomPrompt="1"/>
          </p:nvPr>
        </p:nvSpPr>
        <p:spPr>
          <a:xfrm>
            <a:off x="2347299" y="4983848"/>
            <a:ext cx="1374542" cy="277008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Clique para editar os estilos</a:t>
            </a:r>
            <a:br>
              <a:rPr lang="pt-PT" dirty="0"/>
            </a:br>
            <a:r>
              <a:rPr lang="pt-PT" dirty="0"/>
              <a:t>do texto de Modelo Global</a:t>
            </a:r>
          </a:p>
        </p:txBody>
      </p:sp>
      <p:sp>
        <p:nvSpPr>
          <p:cNvPr id="96" name="Marcador de Posição do Texto 10">
            <a:extLst>
              <a:ext uri="{FF2B5EF4-FFF2-40B4-BE49-F238E27FC236}">
                <a16:creationId xmlns:a16="http://schemas.microsoft.com/office/drawing/2014/main" id="{A9F334C3-EC5F-51A7-EA3D-D8F3BB145F4F}"/>
              </a:ext>
            </a:extLst>
          </p:cNvPr>
          <p:cNvSpPr>
            <a:spLocks noGrp="1"/>
          </p:cNvSpPr>
          <p:nvPr userDrawn="1">
            <p:ph type="body" sz="quarter" idx="87" hasCustomPrompt="1"/>
          </p:nvPr>
        </p:nvSpPr>
        <p:spPr>
          <a:xfrm>
            <a:off x="645883" y="4983848"/>
            <a:ext cx="1374542" cy="277008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97" name="Marcador de Posição do Texto 10">
            <a:extLst>
              <a:ext uri="{FF2B5EF4-FFF2-40B4-BE49-F238E27FC236}">
                <a16:creationId xmlns:a16="http://schemas.microsoft.com/office/drawing/2014/main" id="{71549049-6474-3ACB-CEAE-A482B90E3365}"/>
              </a:ext>
            </a:extLst>
          </p:cNvPr>
          <p:cNvSpPr>
            <a:spLocks noGrp="1"/>
          </p:cNvSpPr>
          <p:nvPr userDrawn="1">
            <p:ph type="body" sz="quarter" idx="88" hasCustomPrompt="1"/>
          </p:nvPr>
        </p:nvSpPr>
        <p:spPr>
          <a:xfrm>
            <a:off x="597321" y="5973601"/>
            <a:ext cx="3124520" cy="480897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lang="pt-PT" sz="1200" b="1" kern="1200" dirty="0">
                <a:solidFill>
                  <a:schemeClr val="tx2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98" name="Marcador de Posição do Texto 10">
            <a:extLst>
              <a:ext uri="{FF2B5EF4-FFF2-40B4-BE49-F238E27FC236}">
                <a16:creationId xmlns:a16="http://schemas.microsoft.com/office/drawing/2014/main" id="{184B7F03-DF23-312B-F991-654019401E50}"/>
              </a:ext>
            </a:extLst>
          </p:cNvPr>
          <p:cNvSpPr>
            <a:spLocks noGrp="1"/>
          </p:cNvSpPr>
          <p:nvPr userDrawn="1">
            <p:ph type="body" sz="quarter" idx="89" hasCustomPrompt="1"/>
          </p:nvPr>
        </p:nvSpPr>
        <p:spPr>
          <a:xfrm>
            <a:off x="4456507" y="4292297"/>
            <a:ext cx="3124520" cy="480897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 b="1">
                <a:solidFill>
                  <a:schemeClr val="tx2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99" name="Marcador de Posição do Texto 10">
            <a:extLst>
              <a:ext uri="{FF2B5EF4-FFF2-40B4-BE49-F238E27FC236}">
                <a16:creationId xmlns:a16="http://schemas.microsoft.com/office/drawing/2014/main" id="{1A2839EA-C012-2D61-967F-26A30B3908A2}"/>
              </a:ext>
            </a:extLst>
          </p:cNvPr>
          <p:cNvSpPr>
            <a:spLocks noGrp="1"/>
          </p:cNvSpPr>
          <p:nvPr userDrawn="1">
            <p:ph type="body" sz="quarter" idx="90" hasCustomPrompt="1"/>
          </p:nvPr>
        </p:nvSpPr>
        <p:spPr>
          <a:xfrm>
            <a:off x="4456507" y="5181633"/>
            <a:ext cx="3124520" cy="1272865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05" name="Marcador de Posição da Imagem 104">
            <a:extLst>
              <a:ext uri="{FF2B5EF4-FFF2-40B4-BE49-F238E27FC236}">
                <a16:creationId xmlns:a16="http://schemas.microsoft.com/office/drawing/2014/main" id="{8C5BADD2-8691-4F62-76F1-82A069B9A080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1770613" y="2805928"/>
            <a:ext cx="768527" cy="710845"/>
          </a:xfrm>
          <a:custGeom>
            <a:avLst/>
            <a:gdLst>
              <a:gd name="connsiteX0" fmla="*/ 0 w 768527"/>
              <a:gd name="connsiteY0" fmla="*/ 0 h 710845"/>
              <a:gd name="connsiteX1" fmla="*/ 367552 w 768527"/>
              <a:gd name="connsiteY1" fmla="*/ 65 h 710845"/>
              <a:gd name="connsiteX2" fmla="*/ 367574 w 768527"/>
              <a:gd name="connsiteY2" fmla="*/ 0 h 710845"/>
              <a:gd name="connsiteX3" fmla="*/ 549736 w 768527"/>
              <a:gd name="connsiteY3" fmla="*/ 0 h 710845"/>
              <a:gd name="connsiteX4" fmla="*/ 549825 w 768527"/>
              <a:gd name="connsiteY4" fmla="*/ 0 h 710845"/>
              <a:gd name="connsiteX5" fmla="*/ 764082 w 768527"/>
              <a:gd name="connsiteY5" fmla="*/ 174608 h 710845"/>
              <a:gd name="connsiteX6" fmla="*/ 768525 w 768527"/>
              <a:gd name="connsiteY6" fmla="*/ 218682 h 710845"/>
              <a:gd name="connsiteX7" fmla="*/ 768527 w 768527"/>
              <a:gd name="connsiteY7" fmla="*/ 218682 h 710845"/>
              <a:gd name="connsiteX8" fmla="*/ 768527 w 768527"/>
              <a:gd name="connsiteY8" fmla="*/ 218700 h 710845"/>
              <a:gd name="connsiteX9" fmla="*/ 768527 w 768527"/>
              <a:gd name="connsiteY9" fmla="*/ 710845 h 710845"/>
              <a:gd name="connsiteX10" fmla="*/ 180179 w 768527"/>
              <a:gd name="connsiteY10" fmla="*/ 710845 h 710845"/>
              <a:gd name="connsiteX11" fmla="*/ 0 w 768527"/>
              <a:gd name="connsiteY11" fmla="*/ 710813 h 7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8527" h="710845">
                <a:moveTo>
                  <a:pt x="0" y="0"/>
                </a:moveTo>
                <a:lnTo>
                  <a:pt x="367552" y="65"/>
                </a:lnTo>
                <a:lnTo>
                  <a:pt x="367574" y="0"/>
                </a:lnTo>
                <a:lnTo>
                  <a:pt x="549736" y="0"/>
                </a:lnTo>
                <a:lnTo>
                  <a:pt x="549825" y="0"/>
                </a:lnTo>
                <a:cubicBezTo>
                  <a:pt x="655483" y="0"/>
                  <a:pt x="743683" y="74923"/>
                  <a:pt x="764082" y="174608"/>
                </a:cubicBezTo>
                <a:lnTo>
                  <a:pt x="768525" y="218682"/>
                </a:lnTo>
                <a:lnTo>
                  <a:pt x="768527" y="218682"/>
                </a:lnTo>
                <a:lnTo>
                  <a:pt x="768527" y="218700"/>
                </a:lnTo>
                <a:lnTo>
                  <a:pt x="768527" y="710845"/>
                </a:lnTo>
                <a:lnTo>
                  <a:pt x="180179" y="710845"/>
                </a:lnTo>
                <a:lnTo>
                  <a:pt x="0" y="7108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PT"/>
          </a:p>
        </p:txBody>
      </p:sp>
      <p:sp>
        <p:nvSpPr>
          <p:cNvPr id="106" name="Marcador de Posição da Imagem 105">
            <a:extLst>
              <a:ext uri="{FF2B5EF4-FFF2-40B4-BE49-F238E27FC236}">
                <a16:creationId xmlns:a16="http://schemas.microsoft.com/office/drawing/2014/main" id="{6BD83140-BB1E-6ED3-2A7C-41EC7B20EB5A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4867760" y="2805928"/>
            <a:ext cx="768527" cy="710845"/>
          </a:xfrm>
          <a:custGeom>
            <a:avLst/>
            <a:gdLst>
              <a:gd name="connsiteX0" fmla="*/ 0 w 768527"/>
              <a:gd name="connsiteY0" fmla="*/ 0 h 710845"/>
              <a:gd name="connsiteX1" fmla="*/ 367552 w 768527"/>
              <a:gd name="connsiteY1" fmla="*/ 65 h 710845"/>
              <a:gd name="connsiteX2" fmla="*/ 367574 w 768527"/>
              <a:gd name="connsiteY2" fmla="*/ 0 h 710845"/>
              <a:gd name="connsiteX3" fmla="*/ 549736 w 768527"/>
              <a:gd name="connsiteY3" fmla="*/ 0 h 710845"/>
              <a:gd name="connsiteX4" fmla="*/ 549825 w 768527"/>
              <a:gd name="connsiteY4" fmla="*/ 0 h 710845"/>
              <a:gd name="connsiteX5" fmla="*/ 764082 w 768527"/>
              <a:gd name="connsiteY5" fmla="*/ 174608 h 710845"/>
              <a:gd name="connsiteX6" fmla="*/ 768525 w 768527"/>
              <a:gd name="connsiteY6" fmla="*/ 218682 h 710845"/>
              <a:gd name="connsiteX7" fmla="*/ 768527 w 768527"/>
              <a:gd name="connsiteY7" fmla="*/ 218682 h 710845"/>
              <a:gd name="connsiteX8" fmla="*/ 768527 w 768527"/>
              <a:gd name="connsiteY8" fmla="*/ 218700 h 710845"/>
              <a:gd name="connsiteX9" fmla="*/ 768527 w 768527"/>
              <a:gd name="connsiteY9" fmla="*/ 710845 h 710845"/>
              <a:gd name="connsiteX10" fmla="*/ 180179 w 768527"/>
              <a:gd name="connsiteY10" fmla="*/ 710845 h 710845"/>
              <a:gd name="connsiteX11" fmla="*/ 0 w 768527"/>
              <a:gd name="connsiteY11" fmla="*/ 710813 h 7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8527" h="710845">
                <a:moveTo>
                  <a:pt x="0" y="0"/>
                </a:moveTo>
                <a:lnTo>
                  <a:pt x="367552" y="65"/>
                </a:lnTo>
                <a:lnTo>
                  <a:pt x="367574" y="0"/>
                </a:lnTo>
                <a:lnTo>
                  <a:pt x="549736" y="0"/>
                </a:lnTo>
                <a:lnTo>
                  <a:pt x="549825" y="0"/>
                </a:lnTo>
                <a:cubicBezTo>
                  <a:pt x="655483" y="0"/>
                  <a:pt x="743683" y="74923"/>
                  <a:pt x="764082" y="174608"/>
                </a:cubicBezTo>
                <a:lnTo>
                  <a:pt x="768525" y="218682"/>
                </a:lnTo>
                <a:lnTo>
                  <a:pt x="768527" y="218682"/>
                </a:lnTo>
                <a:lnTo>
                  <a:pt x="768527" y="218700"/>
                </a:lnTo>
                <a:lnTo>
                  <a:pt x="768527" y="710845"/>
                </a:lnTo>
                <a:lnTo>
                  <a:pt x="180179" y="710845"/>
                </a:lnTo>
                <a:lnTo>
                  <a:pt x="0" y="7108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PT"/>
          </a:p>
        </p:txBody>
      </p:sp>
      <p:sp>
        <p:nvSpPr>
          <p:cNvPr id="107" name="Marcador de Posição da Imagem 106">
            <a:extLst>
              <a:ext uri="{FF2B5EF4-FFF2-40B4-BE49-F238E27FC236}">
                <a16:creationId xmlns:a16="http://schemas.microsoft.com/office/drawing/2014/main" id="{07860250-5F30-7FD7-340C-91F0A93D264E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6472643" y="2805928"/>
            <a:ext cx="768527" cy="710845"/>
          </a:xfrm>
          <a:custGeom>
            <a:avLst/>
            <a:gdLst>
              <a:gd name="connsiteX0" fmla="*/ 0 w 768527"/>
              <a:gd name="connsiteY0" fmla="*/ 0 h 710845"/>
              <a:gd name="connsiteX1" fmla="*/ 367552 w 768527"/>
              <a:gd name="connsiteY1" fmla="*/ 65 h 710845"/>
              <a:gd name="connsiteX2" fmla="*/ 367574 w 768527"/>
              <a:gd name="connsiteY2" fmla="*/ 0 h 710845"/>
              <a:gd name="connsiteX3" fmla="*/ 549736 w 768527"/>
              <a:gd name="connsiteY3" fmla="*/ 0 h 710845"/>
              <a:gd name="connsiteX4" fmla="*/ 549825 w 768527"/>
              <a:gd name="connsiteY4" fmla="*/ 0 h 710845"/>
              <a:gd name="connsiteX5" fmla="*/ 764082 w 768527"/>
              <a:gd name="connsiteY5" fmla="*/ 174608 h 710845"/>
              <a:gd name="connsiteX6" fmla="*/ 768525 w 768527"/>
              <a:gd name="connsiteY6" fmla="*/ 218682 h 710845"/>
              <a:gd name="connsiteX7" fmla="*/ 768527 w 768527"/>
              <a:gd name="connsiteY7" fmla="*/ 218682 h 710845"/>
              <a:gd name="connsiteX8" fmla="*/ 768527 w 768527"/>
              <a:gd name="connsiteY8" fmla="*/ 218700 h 710845"/>
              <a:gd name="connsiteX9" fmla="*/ 768527 w 768527"/>
              <a:gd name="connsiteY9" fmla="*/ 710845 h 710845"/>
              <a:gd name="connsiteX10" fmla="*/ 180179 w 768527"/>
              <a:gd name="connsiteY10" fmla="*/ 710845 h 710845"/>
              <a:gd name="connsiteX11" fmla="*/ 0 w 768527"/>
              <a:gd name="connsiteY11" fmla="*/ 710813 h 7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8527" h="710845">
                <a:moveTo>
                  <a:pt x="0" y="0"/>
                </a:moveTo>
                <a:lnTo>
                  <a:pt x="367552" y="65"/>
                </a:lnTo>
                <a:lnTo>
                  <a:pt x="367574" y="0"/>
                </a:lnTo>
                <a:lnTo>
                  <a:pt x="549736" y="0"/>
                </a:lnTo>
                <a:lnTo>
                  <a:pt x="549825" y="0"/>
                </a:lnTo>
                <a:cubicBezTo>
                  <a:pt x="655483" y="0"/>
                  <a:pt x="743683" y="74923"/>
                  <a:pt x="764082" y="174608"/>
                </a:cubicBezTo>
                <a:lnTo>
                  <a:pt x="768525" y="218682"/>
                </a:lnTo>
                <a:lnTo>
                  <a:pt x="768527" y="218682"/>
                </a:lnTo>
                <a:lnTo>
                  <a:pt x="768527" y="218700"/>
                </a:lnTo>
                <a:lnTo>
                  <a:pt x="768527" y="710845"/>
                </a:lnTo>
                <a:lnTo>
                  <a:pt x="180179" y="710845"/>
                </a:lnTo>
                <a:lnTo>
                  <a:pt x="0" y="7108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PT"/>
          </a:p>
        </p:txBody>
      </p:sp>
      <p:sp>
        <p:nvSpPr>
          <p:cNvPr id="108" name="Marcador de Posição da Imagem 107">
            <a:extLst>
              <a:ext uri="{FF2B5EF4-FFF2-40B4-BE49-F238E27FC236}">
                <a16:creationId xmlns:a16="http://schemas.microsoft.com/office/drawing/2014/main" id="{EF95515C-8D7A-9EB3-5898-C75F3668CD8C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948289" y="4196637"/>
            <a:ext cx="768527" cy="710845"/>
          </a:xfrm>
          <a:custGeom>
            <a:avLst/>
            <a:gdLst>
              <a:gd name="connsiteX0" fmla="*/ 0 w 768527"/>
              <a:gd name="connsiteY0" fmla="*/ 0 h 710845"/>
              <a:gd name="connsiteX1" fmla="*/ 367552 w 768527"/>
              <a:gd name="connsiteY1" fmla="*/ 65 h 710845"/>
              <a:gd name="connsiteX2" fmla="*/ 367574 w 768527"/>
              <a:gd name="connsiteY2" fmla="*/ 0 h 710845"/>
              <a:gd name="connsiteX3" fmla="*/ 549736 w 768527"/>
              <a:gd name="connsiteY3" fmla="*/ 0 h 710845"/>
              <a:gd name="connsiteX4" fmla="*/ 549825 w 768527"/>
              <a:gd name="connsiteY4" fmla="*/ 0 h 710845"/>
              <a:gd name="connsiteX5" fmla="*/ 764082 w 768527"/>
              <a:gd name="connsiteY5" fmla="*/ 174608 h 710845"/>
              <a:gd name="connsiteX6" fmla="*/ 768525 w 768527"/>
              <a:gd name="connsiteY6" fmla="*/ 218682 h 710845"/>
              <a:gd name="connsiteX7" fmla="*/ 768527 w 768527"/>
              <a:gd name="connsiteY7" fmla="*/ 218682 h 710845"/>
              <a:gd name="connsiteX8" fmla="*/ 768527 w 768527"/>
              <a:gd name="connsiteY8" fmla="*/ 218700 h 710845"/>
              <a:gd name="connsiteX9" fmla="*/ 768527 w 768527"/>
              <a:gd name="connsiteY9" fmla="*/ 710845 h 710845"/>
              <a:gd name="connsiteX10" fmla="*/ 180179 w 768527"/>
              <a:gd name="connsiteY10" fmla="*/ 710845 h 710845"/>
              <a:gd name="connsiteX11" fmla="*/ 0 w 768527"/>
              <a:gd name="connsiteY11" fmla="*/ 710813 h 7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8527" h="710845">
                <a:moveTo>
                  <a:pt x="0" y="0"/>
                </a:moveTo>
                <a:lnTo>
                  <a:pt x="367552" y="65"/>
                </a:lnTo>
                <a:lnTo>
                  <a:pt x="367574" y="0"/>
                </a:lnTo>
                <a:lnTo>
                  <a:pt x="549736" y="0"/>
                </a:lnTo>
                <a:lnTo>
                  <a:pt x="549825" y="0"/>
                </a:lnTo>
                <a:cubicBezTo>
                  <a:pt x="655483" y="0"/>
                  <a:pt x="743683" y="74923"/>
                  <a:pt x="764082" y="174608"/>
                </a:cubicBezTo>
                <a:lnTo>
                  <a:pt x="768525" y="218682"/>
                </a:lnTo>
                <a:lnTo>
                  <a:pt x="768527" y="218682"/>
                </a:lnTo>
                <a:lnTo>
                  <a:pt x="768527" y="218700"/>
                </a:lnTo>
                <a:lnTo>
                  <a:pt x="768527" y="710845"/>
                </a:lnTo>
                <a:lnTo>
                  <a:pt x="180179" y="710845"/>
                </a:lnTo>
                <a:lnTo>
                  <a:pt x="0" y="7108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PT"/>
          </a:p>
        </p:txBody>
      </p:sp>
      <p:sp>
        <p:nvSpPr>
          <p:cNvPr id="109" name="Marcador de Posição da Imagem 108">
            <a:extLst>
              <a:ext uri="{FF2B5EF4-FFF2-40B4-BE49-F238E27FC236}">
                <a16:creationId xmlns:a16="http://schemas.microsoft.com/office/drawing/2014/main" id="{74FECAB4-436E-643B-33E0-7635C2763000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2650306" y="4196637"/>
            <a:ext cx="768527" cy="710845"/>
          </a:xfrm>
          <a:custGeom>
            <a:avLst/>
            <a:gdLst>
              <a:gd name="connsiteX0" fmla="*/ 0 w 768527"/>
              <a:gd name="connsiteY0" fmla="*/ 0 h 710845"/>
              <a:gd name="connsiteX1" fmla="*/ 367552 w 768527"/>
              <a:gd name="connsiteY1" fmla="*/ 65 h 710845"/>
              <a:gd name="connsiteX2" fmla="*/ 367574 w 768527"/>
              <a:gd name="connsiteY2" fmla="*/ 0 h 710845"/>
              <a:gd name="connsiteX3" fmla="*/ 549736 w 768527"/>
              <a:gd name="connsiteY3" fmla="*/ 0 h 710845"/>
              <a:gd name="connsiteX4" fmla="*/ 549825 w 768527"/>
              <a:gd name="connsiteY4" fmla="*/ 0 h 710845"/>
              <a:gd name="connsiteX5" fmla="*/ 764082 w 768527"/>
              <a:gd name="connsiteY5" fmla="*/ 174608 h 710845"/>
              <a:gd name="connsiteX6" fmla="*/ 768525 w 768527"/>
              <a:gd name="connsiteY6" fmla="*/ 218682 h 710845"/>
              <a:gd name="connsiteX7" fmla="*/ 768527 w 768527"/>
              <a:gd name="connsiteY7" fmla="*/ 218682 h 710845"/>
              <a:gd name="connsiteX8" fmla="*/ 768527 w 768527"/>
              <a:gd name="connsiteY8" fmla="*/ 218700 h 710845"/>
              <a:gd name="connsiteX9" fmla="*/ 768527 w 768527"/>
              <a:gd name="connsiteY9" fmla="*/ 710845 h 710845"/>
              <a:gd name="connsiteX10" fmla="*/ 180179 w 768527"/>
              <a:gd name="connsiteY10" fmla="*/ 710845 h 710845"/>
              <a:gd name="connsiteX11" fmla="*/ 0 w 768527"/>
              <a:gd name="connsiteY11" fmla="*/ 710813 h 7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8527" h="710845">
                <a:moveTo>
                  <a:pt x="0" y="0"/>
                </a:moveTo>
                <a:lnTo>
                  <a:pt x="367552" y="65"/>
                </a:lnTo>
                <a:lnTo>
                  <a:pt x="367574" y="0"/>
                </a:lnTo>
                <a:lnTo>
                  <a:pt x="549736" y="0"/>
                </a:lnTo>
                <a:lnTo>
                  <a:pt x="549825" y="0"/>
                </a:lnTo>
                <a:cubicBezTo>
                  <a:pt x="655483" y="0"/>
                  <a:pt x="743683" y="74923"/>
                  <a:pt x="764082" y="174608"/>
                </a:cubicBezTo>
                <a:lnTo>
                  <a:pt x="768525" y="218682"/>
                </a:lnTo>
                <a:lnTo>
                  <a:pt x="768527" y="218682"/>
                </a:lnTo>
                <a:lnTo>
                  <a:pt x="768527" y="218700"/>
                </a:lnTo>
                <a:lnTo>
                  <a:pt x="768527" y="710845"/>
                </a:lnTo>
                <a:lnTo>
                  <a:pt x="180179" y="710845"/>
                </a:lnTo>
                <a:lnTo>
                  <a:pt x="0" y="7108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PT"/>
          </a:p>
        </p:txBody>
      </p:sp>
      <p:pic>
        <p:nvPicPr>
          <p:cNvPr id="120" name="Imagem 119">
            <a:extLst>
              <a:ext uri="{FF2B5EF4-FFF2-40B4-BE49-F238E27FC236}">
                <a16:creationId xmlns:a16="http://schemas.microsoft.com/office/drawing/2014/main" id="{F96B6528-2CA3-FE9D-E4A6-694EDA043F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922" t="50000" r="7413" b="16066"/>
          <a:stretch>
            <a:fillRect/>
          </a:stretch>
        </p:blipFill>
        <p:spPr>
          <a:xfrm rot="10800000" flipV="1">
            <a:off x="7799304" y="0"/>
            <a:ext cx="4392696" cy="2726566"/>
          </a:xfrm>
          <a:prstGeom prst="rect">
            <a:avLst/>
          </a:prstGeom>
        </p:spPr>
      </p:pic>
      <p:grpSp>
        <p:nvGrpSpPr>
          <p:cNvPr id="2" name="Gráfico 2">
            <a:extLst>
              <a:ext uri="{FF2B5EF4-FFF2-40B4-BE49-F238E27FC236}">
                <a16:creationId xmlns:a16="http://schemas.microsoft.com/office/drawing/2014/main" id="{88B70F6A-662A-91FB-321E-4E1EB26E2B07}"/>
              </a:ext>
            </a:extLst>
          </p:cNvPr>
          <p:cNvGrpSpPr/>
          <p:nvPr userDrawn="1"/>
        </p:nvGrpSpPr>
        <p:grpSpPr>
          <a:xfrm>
            <a:off x="10557975" y="275736"/>
            <a:ext cx="1308718" cy="138724"/>
            <a:chOff x="0" y="2782824"/>
            <a:chExt cx="12192000" cy="1292352"/>
          </a:xfrm>
          <a:solidFill>
            <a:srgbClr val="184BFF"/>
          </a:solidFill>
        </p:grpSpPr>
        <p:sp>
          <p:nvSpPr>
            <p:cNvPr id="3" name="Forma libre: forma 2">
              <a:extLst>
                <a:ext uri="{FF2B5EF4-FFF2-40B4-BE49-F238E27FC236}">
                  <a16:creationId xmlns:a16="http://schemas.microsoft.com/office/drawing/2014/main" id="{C1CB3AFD-9AEF-A5C9-B8BF-A11973D3FC2B}"/>
                </a:ext>
              </a:extLst>
            </p:cNvPr>
            <p:cNvSpPr/>
            <p:nvPr/>
          </p:nvSpPr>
          <p:spPr>
            <a:xfrm>
              <a:off x="3791306" y="2777053"/>
              <a:ext cx="1300480" cy="1300480"/>
            </a:xfrm>
            <a:custGeom>
              <a:avLst/>
              <a:gdLst>
                <a:gd name="connsiteX0" fmla="*/ 6096 w 1300480"/>
                <a:gd name="connsiteY0" fmla="*/ 653979 h 1300480"/>
                <a:gd name="connsiteX1" fmla="*/ 653979 w 1300480"/>
                <a:gd name="connsiteY1" fmla="*/ 6096 h 1300480"/>
                <a:gd name="connsiteX2" fmla="*/ 1301862 w 1300480"/>
                <a:gd name="connsiteY2" fmla="*/ 653979 h 1300480"/>
                <a:gd name="connsiteX3" fmla="*/ 653979 w 1300480"/>
                <a:gd name="connsiteY3" fmla="*/ 1301862 h 1300480"/>
                <a:gd name="connsiteX4" fmla="*/ 653898 w 1300480"/>
                <a:gd name="connsiteY4" fmla="*/ 1301862 h 1300480"/>
                <a:gd name="connsiteX5" fmla="*/ 6096 w 1300480"/>
                <a:gd name="connsiteY5" fmla="*/ 654060 h 1300480"/>
                <a:gd name="connsiteX6" fmla="*/ 6096 w 1300480"/>
                <a:gd name="connsiteY6" fmla="*/ 654060 h 1300480"/>
                <a:gd name="connsiteX7" fmla="*/ 653898 w 1300480"/>
                <a:gd name="connsiteY7" fmla="*/ 1091184 h 1300480"/>
                <a:gd name="connsiteX8" fmla="*/ 1091265 w 1300480"/>
                <a:gd name="connsiteY8" fmla="*/ 653979 h 1300480"/>
                <a:gd name="connsiteX9" fmla="*/ 654060 w 1300480"/>
                <a:gd name="connsiteY9" fmla="*/ 216611 h 1300480"/>
                <a:gd name="connsiteX10" fmla="*/ 216692 w 1300480"/>
                <a:gd name="connsiteY10" fmla="*/ 653816 h 1300480"/>
                <a:gd name="connsiteX11" fmla="*/ 216692 w 1300480"/>
                <a:gd name="connsiteY11" fmla="*/ 653979 h 1300480"/>
                <a:gd name="connsiteX12" fmla="*/ 653898 w 1300480"/>
                <a:gd name="connsiteY12" fmla="*/ 1091184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0480" h="1300480">
                  <a:moveTo>
                    <a:pt x="6096" y="653979"/>
                  </a:moveTo>
                  <a:cubicBezTo>
                    <a:pt x="6096" y="296184"/>
                    <a:pt x="296184" y="6096"/>
                    <a:pt x="653979" y="6096"/>
                  </a:cubicBezTo>
                  <a:cubicBezTo>
                    <a:pt x="1011773" y="6096"/>
                    <a:pt x="1301862" y="296184"/>
                    <a:pt x="1301862" y="653979"/>
                  </a:cubicBezTo>
                  <a:cubicBezTo>
                    <a:pt x="1301862" y="1011773"/>
                    <a:pt x="1011773" y="1301862"/>
                    <a:pt x="653979" y="1301862"/>
                  </a:cubicBezTo>
                  <a:lnTo>
                    <a:pt x="653898" y="1301862"/>
                  </a:lnTo>
                  <a:cubicBezTo>
                    <a:pt x="296103" y="1301862"/>
                    <a:pt x="6096" y="1011855"/>
                    <a:pt x="6096" y="654060"/>
                  </a:cubicBezTo>
                  <a:lnTo>
                    <a:pt x="6096" y="654060"/>
                  </a:lnTo>
                  <a:moveTo>
                    <a:pt x="653898" y="1091184"/>
                  </a:moveTo>
                  <a:cubicBezTo>
                    <a:pt x="895380" y="1091184"/>
                    <a:pt x="1091184" y="895462"/>
                    <a:pt x="1091265" y="653979"/>
                  </a:cubicBezTo>
                  <a:cubicBezTo>
                    <a:pt x="1091265" y="412496"/>
                    <a:pt x="895543" y="216692"/>
                    <a:pt x="654060" y="216611"/>
                  </a:cubicBezTo>
                  <a:cubicBezTo>
                    <a:pt x="412577" y="216611"/>
                    <a:pt x="216774" y="412333"/>
                    <a:pt x="216692" y="653816"/>
                  </a:cubicBezTo>
                  <a:lnTo>
                    <a:pt x="216692" y="653979"/>
                  </a:lnTo>
                  <a:cubicBezTo>
                    <a:pt x="216692" y="895462"/>
                    <a:pt x="412415" y="1091184"/>
                    <a:pt x="653898" y="10911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3FE29097-C7E1-D7C5-ECD7-FB5795659204}"/>
                </a:ext>
              </a:extLst>
            </p:cNvPr>
            <p:cNvSpPr/>
            <p:nvPr/>
          </p:nvSpPr>
          <p:spPr>
            <a:xfrm>
              <a:off x="1151981" y="2793797"/>
              <a:ext cx="219456" cy="1267968"/>
            </a:xfrm>
            <a:custGeom>
              <a:avLst/>
              <a:gdLst>
                <a:gd name="connsiteX0" fmla="*/ 216367 w 219456"/>
                <a:gd name="connsiteY0" fmla="*/ 6096 h 1267968"/>
                <a:gd name="connsiteX1" fmla="*/ 216367 w 219456"/>
                <a:gd name="connsiteY1" fmla="*/ 6096 h 1267968"/>
                <a:gd name="connsiteX2" fmla="*/ 216367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367 w 219456"/>
                <a:gd name="connsiteY5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456" h="1267968">
                  <a:moveTo>
                    <a:pt x="216367" y="6096"/>
                  </a:moveTo>
                  <a:lnTo>
                    <a:pt x="216367" y="6096"/>
                  </a:lnTo>
                  <a:lnTo>
                    <a:pt x="216367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218" y="6177"/>
                    <a:pt x="216367" y="609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B7D7BE2D-9FB6-DEC4-8546-ACC154C6AF40}"/>
                </a:ext>
              </a:extLst>
            </p:cNvPr>
            <p:cNvSpPr/>
            <p:nvPr/>
          </p:nvSpPr>
          <p:spPr>
            <a:xfrm>
              <a:off x="9373128" y="2793797"/>
              <a:ext cx="219456" cy="1267968"/>
            </a:xfrm>
            <a:custGeom>
              <a:avLst/>
              <a:gdLst>
                <a:gd name="connsiteX0" fmla="*/ 216368 w 219456"/>
                <a:gd name="connsiteY0" fmla="*/ 6096 h 1267968"/>
                <a:gd name="connsiteX1" fmla="*/ 216368 w 219456"/>
                <a:gd name="connsiteY1" fmla="*/ 6096 h 1267968"/>
                <a:gd name="connsiteX2" fmla="*/ 216368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287 w 219456"/>
                <a:gd name="connsiteY5" fmla="*/ 6096 h 1267968"/>
                <a:gd name="connsiteX6" fmla="*/ 216368 w 219456"/>
                <a:gd name="connsiteY6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56" h="1267968">
                  <a:moveTo>
                    <a:pt x="216368" y="6096"/>
                  </a:moveTo>
                  <a:lnTo>
                    <a:pt x="216368" y="6096"/>
                  </a:lnTo>
                  <a:lnTo>
                    <a:pt x="216368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138" y="6177"/>
                    <a:pt x="216287" y="6096"/>
                  </a:cubicBezTo>
                  <a:lnTo>
                    <a:pt x="216368" y="6096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2FFB063B-F0E4-D10B-B3AE-836C3861832A}"/>
                </a:ext>
              </a:extLst>
            </p:cNvPr>
            <p:cNvSpPr/>
            <p:nvPr/>
          </p:nvSpPr>
          <p:spPr>
            <a:xfrm>
              <a:off x="8111012" y="2793878"/>
              <a:ext cx="1056640" cy="1267968"/>
            </a:xfrm>
            <a:custGeom>
              <a:avLst/>
              <a:gdLst>
                <a:gd name="connsiteX0" fmla="*/ 74046 w 1056640"/>
                <a:gd name="connsiteY0" fmla="*/ 6096 h 1267968"/>
                <a:gd name="connsiteX1" fmla="*/ 6096 w 1056640"/>
                <a:gd name="connsiteY1" fmla="*/ 216367 h 1267968"/>
                <a:gd name="connsiteX2" fmla="*/ 426802 w 1056640"/>
                <a:gd name="connsiteY2" fmla="*/ 216367 h 1267968"/>
                <a:gd name="connsiteX3" fmla="*/ 426802 w 1056640"/>
                <a:gd name="connsiteY3" fmla="*/ 1268131 h 1267968"/>
                <a:gd name="connsiteX4" fmla="*/ 637155 w 1056640"/>
                <a:gd name="connsiteY4" fmla="*/ 1268131 h 1267968"/>
                <a:gd name="connsiteX5" fmla="*/ 637155 w 1056640"/>
                <a:gd name="connsiteY5" fmla="*/ 216367 h 1267968"/>
                <a:gd name="connsiteX6" fmla="*/ 847507 w 1056640"/>
                <a:gd name="connsiteY6" fmla="*/ 216367 h 1267968"/>
                <a:gd name="connsiteX7" fmla="*/ 1057860 w 1056640"/>
                <a:gd name="connsiteY7" fmla="*/ 6096 h 1267968"/>
                <a:gd name="connsiteX8" fmla="*/ 74046 w 1056640"/>
                <a:gd name="connsiteY8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6640" h="1267968">
                  <a:moveTo>
                    <a:pt x="74046" y="6096"/>
                  </a:moveTo>
                  <a:lnTo>
                    <a:pt x="6096" y="216367"/>
                  </a:lnTo>
                  <a:lnTo>
                    <a:pt x="426802" y="216367"/>
                  </a:lnTo>
                  <a:lnTo>
                    <a:pt x="426802" y="1268131"/>
                  </a:lnTo>
                  <a:lnTo>
                    <a:pt x="637155" y="1268131"/>
                  </a:lnTo>
                  <a:lnTo>
                    <a:pt x="637155" y="216367"/>
                  </a:lnTo>
                  <a:lnTo>
                    <a:pt x="847507" y="216367"/>
                  </a:lnTo>
                  <a:cubicBezTo>
                    <a:pt x="963656" y="216367"/>
                    <a:pt x="1057779" y="122245"/>
                    <a:pt x="1057860" y="6096"/>
                  </a:cubicBezTo>
                  <a:lnTo>
                    <a:pt x="74046" y="6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79B651DD-F71A-EA6B-D6E5-E5C3A9C22187}"/>
                </a:ext>
              </a:extLst>
            </p:cNvPr>
            <p:cNvSpPr/>
            <p:nvPr/>
          </p:nvSpPr>
          <p:spPr>
            <a:xfrm>
              <a:off x="1602108" y="2793797"/>
              <a:ext cx="845312" cy="1267968"/>
            </a:xfrm>
            <a:custGeom>
              <a:avLst/>
              <a:gdLst>
                <a:gd name="connsiteX0" fmla="*/ 216288 w 845312"/>
                <a:gd name="connsiteY0" fmla="*/ 1057859 h 1267968"/>
                <a:gd name="connsiteX1" fmla="*/ 216288 w 845312"/>
                <a:gd name="connsiteY1" fmla="*/ 6096 h 1267968"/>
                <a:gd name="connsiteX2" fmla="*/ 6098 w 845312"/>
                <a:gd name="connsiteY2" fmla="*/ 6096 h 1267968"/>
                <a:gd name="connsiteX3" fmla="*/ 6098 w 845312"/>
                <a:gd name="connsiteY3" fmla="*/ 1057859 h 1267968"/>
                <a:gd name="connsiteX4" fmla="*/ 6098 w 845312"/>
                <a:gd name="connsiteY4" fmla="*/ 1057859 h 1267968"/>
                <a:gd name="connsiteX5" fmla="*/ 14226 w 845312"/>
                <a:gd name="connsiteY5" fmla="*/ 1116706 h 1267968"/>
                <a:gd name="connsiteX6" fmla="*/ 15201 w 845312"/>
                <a:gd name="connsiteY6" fmla="*/ 1120364 h 1267968"/>
                <a:gd name="connsiteX7" fmla="*/ 17071 w 845312"/>
                <a:gd name="connsiteY7" fmla="*/ 1125566 h 1267968"/>
                <a:gd name="connsiteX8" fmla="*/ 22598 w 845312"/>
                <a:gd name="connsiteY8" fmla="*/ 1140358 h 1267968"/>
                <a:gd name="connsiteX9" fmla="*/ 52021 w 845312"/>
                <a:gd name="connsiteY9" fmla="*/ 1189126 h 1267968"/>
                <a:gd name="connsiteX10" fmla="*/ 124685 w 845312"/>
                <a:gd name="connsiteY10" fmla="*/ 1246916 h 1267968"/>
                <a:gd name="connsiteX11" fmla="*/ 216125 w 845312"/>
                <a:gd name="connsiteY11" fmla="*/ 1268049 h 1267968"/>
                <a:gd name="connsiteX12" fmla="*/ 776957 w 845312"/>
                <a:gd name="connsiteY12" fmla="*/ 1268049 h 1267968"/>
                <a:gd name="connsiteX13" fmla="*/ 847021 w 845312"/>
                <a:gd name="connsiteY13" fmla="*/ 1057697 h 1267968"/>
                <a:gd name="connsiteX14" fmla="*/ 216288 w 845312"/>
                <a:gd name="connsiteY14" fmla="*/ 1057859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5312" h="1267968">
                  <a:moveTo>
                    <a:pt x="216288" y="1057859"/>
                  </a:moveTo>
                  <a:lnTo>
                    <a:pt x="216288" y="6096"/>
                  </a:lnTo>
                  <a:lnTo>
                    <a:pt x="6098" y="6096"/>
                  </a:lnTo>
                  <a:lnTo>
                    <a:pt x="6098" y="1057859"/>
                  </a:lnTo>
                  <a:lnTo>
                    <a:pt x="6098" y="1057859"/>
                  </a:lnTo>
                  <a:cubicBezTo>
                    <a:pt x="6017" y="1077773"/>
                    <a:pt x="8699" y="1097605"/>
                    <a:pt x="14226" y="1116706"/>
                  </a:cubicBezTo>
                  <a:cubicBezTo>
                    <a:pt x="14632" y="1117925"/>
                    <a:pt x="14795" y="1119226"/>
                    <a:pt x="15201" y="1120364"/>
                  </a:cubicBezTo>
                  <a:cubicBezTo>
                    <a:pt x="15608" y="1121502"/>
                    <a:pt x="16502" y="1123859"/>
                    <a:pt x="17071" y="1125566"/>
                  </a:cubicBezTo>
                  <a:cubicBezTo>
                    <a:pt x="18777" y="1130605"/>
                    <a:pt x="20566" y="1135563"/>
                    <a:pt x="22598" y="1140358"/>
                  </a:cubicBezTo>
                  <a:cubicBezTo>
                    <a:pt x="30157" y="1157915"/>
                    <a:pt x="40073" y="1174252"/>
                    <a:pt x="52021" y="1189126"/>
                  </a:cubicBezTo>
                  <a:cubicBezTo>
                    <a:pt x="71691" y="1213510"/>
                    <a:pt x="96481" y="1233262"/>
                    <a:pt x="124685" y="1246916"/>
                  </a:cubicBezTo>
                  <a:cubicBezTo>
                    <a:pt x="153215" y="1260734"/>
                    <a:pt x="184426" y="1267968"/>
                    <a:pt x="216125" y="1268049"/>
                  </a:cubicBezTo>
                  <a:lnTo>
                    <a:pt x="776957" y="1268049"/>
                  </a:lnTo>
                  <a:lnTo>
                    <a:pt x="847021" y="1057697"/>
                  </a:lnTo>
                  <a:lnTo>
                    <a:pt x="216288" y="10578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2AFC116A-2614-4522-427F-3D2B47BAE4AB}"/>
                </a:ext>
              </a:extLst>
            </p:cNvPr>
            <p:cNvSpPr/>
            <p:nvPr/>
          </p:nvSpPr>
          <p:spPr>
            <a:xfrm>
              <a:off x="-6096" y="2794284"/>
              <a:ext cx="959104" cy="1267968"/>
            </a:xfrm>
            <a:custGeom>
              <a:avLst/>
              <a:gdLst>
                <a:gd name="connsiteX0" fmla="*/ 818815 w 959104"/>
                <a:gd name="connsiteY0" fmla="*/ 411764 h 1267968"/>
                <a:gd name="connsiteX1" fmla="*/ 818815 w 959104"/>
                <a:gd name="connsiteY1" fmla="*/ 285699 h 1267968"/>
                <a:gd name="connsiteX2" fmla="*/ 539130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367 w 959104"/>
                <a:gd name="connsiteY5" fmla="*/ 1267399 h 1267968"/>
                <a:gd name="connsiteX6" fmla="*/ 532140 w 959104"/>
                <a:gd name="connsiteY6" fmla="*/ 1267399 h 1267968"/>
                <a:gd name="connsiteX7" fmla="*/ 953821 w 959104"/>
                <a:gd name="connsiteY7" fmla="*/ 892861 h 1267968"/>
                <a:gd name="connsiteX8" fmla="*/ 603260 w 959104"/>
                <a:gd name="connsiteY8" fmla="*/ 530596 h 1267968"/>
                <a:gd name="connsiteX9" fmla="*/ 218562 w 959104"/>
                <a:gd name="connsiteY9" fmla="*/ 531490 h 1267968"/>
                <a:gd name="connsiteX10" fmla="*/ 424282 w 959104"/>
                <a:gd name="connsiteY10" fmla="*/ 737210 h 1267968"/>
                <a:gd name="connsiteX11" fmla="*/ 424932 w 959104"/>
                <a:gd name="connsiteY11" fmla="*/ 737210 h 1267968"/>
                <a:gd name="connsiteX12" fmla="*/ 585785 w 959104"/>
                <a:gd name="connsiteY12" fmla="*/ 737210 h 1267968"/>
                <a:gd name="connsiteX13" fmla="*/ 758261 w 959104"/>
                <a:gd name="connsiteY13" fmla="*/ 889203 h 1267968"/>
                <a:gd name="connsiteX14" fmla="*/ 606268 w 959104"/>
                <a:gd name="connsiteY14" fmla="*/ 1061679 h 1267968"/>
                <a:gd name="connsiteX15" fmla="*/ 585704 w 959104"/>
                <a:gd name="connsiteY15" fmla="*/ 1061679 h 1267968"/>
                <a:gd name="connsiteX16" fmla="*/ 216530 w 959104"/>
                <a:gd name="connsiteY16" fmla="*/ 1061679 h 1267968"/>
                <a:gd name="connsiteX17" fmla="*/ 216530 w 959104"/>
                <a:gd name="connsiteY17" fmla="*/ 211653 h 1267968"/>
                <a:gd name="connsiteX18" fmla="*/ 467685 w 959104"/>
                <a:gd name="connsiteY18" fmla="*/ 211653 h 1267968"/>
                <a:gd name="connsiteX19" fmla="*/ 612689 w 959104"/>
                <a:gd name="connsiteY19" fmla="*/ 356575 h 1267968"/>
                <a:gd name="connsiteX20" fmla="*/ 612689 w 959104"/>
                <a:gd name="connsiteY20" fmla="*/ 530352 h 1267968"/>
                <a:gd name="connsiteX21" fmla="*/ 818815 w 959104"/>
                <a:gd name="connsiteY21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9104" h="1267968">
                  <a:moveTo>
                    <a:pt x="818815" y="411764"/>
                  </a:moveTo>
                  <a:lnTo>
                    <a:pt x="818815" y="285699"/>
                  </a:lnTo>
                  <a:cubicBezTo>
                    <a:pt x="818815" y="131267"/>
                    <a:pt x="693562" y="6096"/>
                    <a:pt x="539130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18" y="1267318"/>
                    <a:pt x="216367" y="1267399"/>
                  </a:cubicBezTo>
                  <a:lnTo>
                    <a:pt x="532140" y="1267399"/>
                  </a:lnTo>
                  <a:cubicBezTo>
                    <a:pt x="807436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260" y="530596"/>
                  </a:cubicBezTo>
                  <a:lnTo>
                    <a:pt x="218562" y="531490"/>
                  </a:lnTo>
                  <a:cubicBezTo>
                    <a:pt x="218562" y="645119"/>
                    <a:pt x="310652" y="737210"/>
                    <a:pt x="424282" y="737210"/>
                  </a:cubicBezTo>
                  <a:cubicBezTo>
                    <a:pt x="424525" y="737210"/>
                    <a:pt x="424688" y="737210"/>
                    <a:pt x="424932" y="737210"/>
                  </a:cubicBezTo>
                  <a:lnTo>
                    <a:pt x="585785" y="737210"/>
                  </a:lnTo>
                  <a:cubicBezTo>
                    <a:pt x="675356" y="731520"/>
                    <a:pt x="752653" y="799551"/>
                    <a:pt x="758261" y="889203"/>
                  </a:cubicBezTo>
                  <a:cubicBezTo>
                    <a:pt x="763951" y="978774"/>
                    <a:pt x="695919" y="1056071"/>
                    <a:pt x="606268" y="1061679"/>
                  </a:cubicBezTo>
                  <a:cubicBezTo>
                    <a:pt x="599440" y="1062086"/>
                    <a:pt x="592531" y="1062086"/>
                    <a:pt x="585704" y="1061679"/>
                  </a:cubicBezTo>
                  <a:lnTo>
                    <a:pt x="216530" y="1061679"/>
                  </a:lnTo>
                  <a:lnTo>
                    <a:pt x="216530" y="211653"/>
                  </a:lnTo>
                  <a:lnTo>
                    <a:pt x="467685" y="211653"/>
                  </a:lnTo>
                  <a:cubicBezTo>
                    <a:pt x="547014" y="213441"/>
                    <a:pt x="610901" y="277246"/>
                    <a:pt x="612689" y="356575"/>
                  </a:cubicBezTo>
                  <a:lnTo>
                    <a:pt x="612689" y="530352"/>
                  </a:lnTo>
                  <a:lnTo>
                    <a:pt x="818815" y="411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F96675ED-D6EB-CB48-4AC6-997ACA50BA34}"/>
                </a:ext>
              </a:extLst>
            </p:cNvPr>
            <p:cNvSpPr/>
            <p:nvPr/>
          </p:nvSpPr>
          <p:spPr>
            <a:xfrm>
              <a:off x="2653792" y="2794284"/>
              <a:ext cx="959104" cy="1267968"/>
            </a:xfrm>
            <a:custGeom>
              <a:avLst/>
              <a:gdLst>
                <a:gd name="connsiteX0" fmla="*/ 818896 w 959104"/>
                <a:gd name="connsiteY0" fmla="*/ 411764 h 1267968"/>
                <a:gd name="connsiteX1" fmla="*/ 818896 w 959104"/>
                <a:gd name="connsiteY1" fmla="*/ 285699 h 1267968"/>
                <a:gd name="connsiteX2" fmla="*/ 539212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449 w 959104"/>
                <a:gd name="connsiteY5" fmla="*/ 1267399 h 1267968"/>
                <a:gd name="connsiteX6" fmla="*/ 532222 w 959104"/>
                <a:gd name="connsiteY6" fmla="*/ 1267399 h 1267968"/>
                <a:gd name="connsiteX7" fmla="*/ 953821 w 959104"/>
                <a:gd name="connsiteY7" fmla="*/ 892861 h 1267968"/>
                <a:gd name="connsiteX8" fmla="*/ 603342 w 959104"/>
                <a:gd name="connsiteY8" fmla="*/ 530596 h 1267968"/>
                <a:gd name="connsiteX9" fmla="*/ 218643 w 959104"/>
                <a:gd name="connsiteY9" fmla="*/ 531490 h 1267968"/>
                <a:gd name="connsiteX10" fmla="*/ 424363 w 959104"/>
                <a:gd name="connsiteY10" fmla="*/ 737210 h 1267968"/>
                <a:gd name="connsiteX11" fmla="*/ 424932 w 959104"/>
                <a:gd name="connsiteY11" fmla="*/ 737210 h 1267968"/>
                <a:gd name="connsiteX12" fmla="*/ 585866 w 959104"/>
                <a:gd name="connsiteY12" fmla="*/ 737210 h 1267968"/>
                <a:gd name="connsiteX13" fmla="*/ 737860 w 959104"/>
                <a:gd name="connsiteY13" fmla="*/ 909686 h 1267968"/>
                <a:gd name="connsiteX14" fmla="*/ 585866 w 959104"/>
                <a:gd name="connsiteY14" fmla="*/ 1061679 h 1267968"/>
                <a:gd name="connsiteX15" fmla="*/ 216611 w 959104"/>
                <a:gd name="connsiteY15" fmla="*/ 1061679 h 1267968"/>
                <a:gd name="connsiteX16" fmla="*/ 216611 w 959104"/>
                <a:gd name="connsiteY16" fmla="*/ 211653 h 1267968"/>
                <a:gd name="connsiteX17" fmla="*/ 467766 w 959104"/>
                <a:gd name="connsiteY17" fmla="*/ 211653 h 1267968"/>
                <a:gd name="connsiteX18" fmla="*/ 612770 w 959104"/>
                <a:gd name="connsiteY18" fmla="*/ 356575 h 1267968"/>
                <a:gd name="connsiteX19" fmla="*/ 612770 w 959104"/>
                <a:gd name="connsiteY19" fmla="*/ 530352 h 1267968"/>
                <a:gd name="connsiteX20" fmla="*/ 818896 w 959104"/>
                <a:gd name="connsiteY20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9104" h="1267968">
                  <a:moveTo>
                    <a:pt x="818896" y="411764"/>
                  </a:moveTo>
                  <a:lnTo>
                    <a:pt x="818896" y="285699"/>
                  </a:lnTo>
                  <a:cubicBezTo>
                    <a:pt x="818896" y="131267"/>
                    <a:pt x="693644" y="6096"/>
                    <a:pt x="539212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99" y="1267399"/>
                    <a:pt x="216449" y="1267399"/>
                  </a:cubicBezTo>
                  <a:lnTo>
                    <a:pt x="532222" y="1267399"/>
                  </a:lnTo>
                  <a:cubicBezTo>
                    <a:pt x="807517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342" y="530596"/>
                  </a:cubicBezTo>
                  <a:lnTo>
                    <a:pt x="218643" y="531490"/>
                  </a:lnTo>
                  <a:cubicBezTo>
                    <a:pt x="218643" y="645119"/>
                    <a:pt x="310734" y="737210"/>
                    <a:pt x="424363" y="737210"/>
                  </a:cubicBezTo>
                  <a:cubicBezTo>
                    <a:pt x="424526" y="737210"/>
                    <a:pt x="424769" y="737210"/>
                    <a:pt x="424932" y="737210"/>
                  </a:cubicBezTo>
                  <a:lnTo>
                    <a:pt x="585866" y="737210"/>
                  </a:lnTo>
                  <a:cubicBezTo>
                    <a:pt x="675437" y="742899"/>
                    <a:pt x="743468" y="820115"/>
                    <a:pt x="737860" y="909686"/>
                  </a:cubicBezTo>
                  <a:cubicBezTo>
                    <a:pt x="732658" y="991372"/>
                    <a:pt x="667553" y="1056477"/>
                    <a:pt x="585866" y="1061679"/>
                  </a:cubicBezTo>
                  <a:lnTo>
                    <a:pt x="216611" y="1061679"/>
                  </a:lnTo>
                  <a:lnTo>
                    <a:pt x="216611" y="211653"/>
                  </a:lnTo>
                  <a:lnTo>
                    <a:pt x="467766" y="211653"/>
                  </a:lnTo>
                  <a:cubicBezTo>
                    <a:pt x="547096" y="213441"/>
                    <a:pt x="610982" y="277246"/>
                    <a:pt x="612770" y="356575"/>
                  </a:cubicBezTo>
                  <a:lnTo>
                    <a:pt x="612770" y="530352"/>
                  </a:lnTo>
                  <a:lnTo>
                    <a:pt x="818896" y="411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D7F7D63B-26B0-EFB5-2039-130FB2F2737F}"/>
                </a:ext>
              </a:extLst>
            </p:cNvPr>
            <p:cNvSpPr/>
            <p:nvPr/>
          </p:nvSpPr>
          <p:spPr>
            <a:xfrm>
              <a:off x="5297343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60705E94-DE6D-93E6-138D-4677DF8588F0}"/>
                </a:ext>
              </a:extLst>
            </p:cNvPr>
            <p:cNvSpPr/>
            <p:nvPr/>
          </p:nvSpPr>
          <p:spPr>
            <a:xfrm>
              <a:off x="5507695" y="2793634"/>
              <a:ext cx="487680" cy="1267968"/>
            </a:xfrm>
            <a:custGeom>
              <a:avLst/>
              <a:gdLst>
                <a:gd name="connsiteX0" fmla="*/ 426557 w 487680"/>
                <a:gd name="connsiteY0" fmla="*/ 1268375 h 1267968"/>
                <a:gd name="connsiteX1" fmla="*/ 485323 w 487680"/>
                <a:gd name="connsiteY1" fmla="*/ 1268375 h 1267968"/>
                <a:gd name="connsiteX2" fmla="*/ 248067 w 487680"/>
                <a:gd name="connsiteY2" fmla="*/ 154838 h 1267968"/>
                <a:gd name="connsiteX3" fmla="*/ 64861 w 487680"/>
                <a:gd name="connsiteY3" fmla="*/ 6096 h 1267968"/>
                <a:gd name="connsiteX4" fmla="*/ 6096 w 487680"/>
                <a:gd name="connsiteY4" fmla="*/ 6096 h 1267968"/>
                <a:gd name="connsiteX5" fmla="*/ 243352 w 487680"/>
                <a:gd name="connsiteY5" fmla="*/ 1119632 h 1267968"/>
                <a:gd name="connsiteX6" fmla="*/ 426557 w 487680"/>
                <a:gd name="connsiteY6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680" h="1267968">
                  <a:moveTo>
                    <a:pt x="426557" y="1268375"/>
                  </a:moveTo>
                  <a:lnTo>
                    <a:pt x="485323" y="1268375"/>
                  </a:lnTo>
                  <a:lnTo>
                    <a:pt x="248067" y="154838"/>
                  </a:lnTo>
                  <a:cubicBezTo>
                    <a:pt x="229535" y="68356"/>
                    <a:pt x="153294" y="6421"/>
                    <a:pt x="64861" y="6096"/>
                  </a:cubicBezTo>
                  <a:lnTo>
                    <a:pt x="6096" y="6096"/>
                  </a:lnTo>
                  <a:lnTo>
                    <a:pt x="243352" y="1119632"/>
                  </a:lnTo>
                  <a:cubicBezTo>
                    <a:pt x="261803" y="1206114"/>
                    <a:pt x="338125" y="1267887"/>
                    <a:pt x="426557" y="12679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87C29B70-5EAD-4BF7-AA6E-4DB8887DA6EB}"/>
                </a:ext>
              </a:extLst>
            </p:cNvPr>
            <p:cNvSpPr/>
            <p:nvPr/>
          </p:nvSpPr>
          <p:spPr>
            <a:xfrm>
              <a:off x="5986922" y="2794284"/>
              <a:ext cx="487680" cy="1267968"/>
            </a:xfrm>
            <a:custGeom>
              <a:avLst/>
              <a:gdLst>
                <a:gd name="connsiteX0" fmla="*/ 243271 w 487680"/>
                <a:gd name="connsiteY0" fmla="*/ 154595 h 1267968"/>
                <a:gd name="connsiteX1" fmla="*/ 6096 w 487680"/>
                <a:gd name="connsiteY1" fmla="*/ 1268131 h 1267968"/>
                <a:gd name="connsiteX2" fmla="*/ 216367 w 487680"/>
                <a:gd name="connsiteY2" fmla="*/ 1268131 h 1267968"/>
                <a:gd name="connsiteX3" fmla="*/ 485323 w 487680"/>
                <a:gd name="connsiteY3" fmla="*/ 6096 h 1267968"/>
                <a:gd name="connsiteX4" fmla="*/ 426557 w 487680"/>
                <a:gd name="connsiteY4" fmla="*/ 6096 h 1267968"/>
                <a:gd name="connsiteX5" fmla="*/ 243271 w 487680"/>
                <a:gd name="connsiteY5" fmla="*/ 155001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680" h="1267968">
                  <a:moveTo>
                    <a:pt x="243271" y="154595"/>
                  </a:moveTo>
                  <a:lnTo>
                    <a:pt x="6096" y="1268131"/>
                  </a:lnTo>
                  <a:lnTo>
                    <a:pt x="216367" y="1268131"/>
                  </a:lnTo>
                  <a:lnTo>
                    <a:pt x="485323" y="6096"/>
                  </a:lnTo>
                  <a:lnTo>
                    <a:pt x="426557" y="6096"/>
                  </a:lnTo>
                  <a:cubicBezTo>
                    <a:pt x="338043" y="6421"/>
                    <a:pt x="261722" y="68438"/>
                    <a:pt x="243271" y="1550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FACD833B-0BC7-7FF2-8B61-3EC26BEA263C}"/>
                </a:ext>
              </a:extLst>
            </p:cNvPr>
            <p:cNvSpPr/>
            <p:nvPr/>
          </p:nvSpPr>
          <p:spPr>
            <a:xfrm>
              <a:off x="6466149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15154F72-FBA6-44E9-7367-B1F8D2BF5D76}"/>
                </a:ext>
              </a:extLst>
            </p:cNvPr>
            <p:cNvSpPr/>
            <p:nvPr/>
          </p:nvSpPr>
          <p:spPr>
            <a:xfrm>
              <a:off x="9815617" y="2776728"/>
              <a:ext cx="950976" cy="1300480"/>
            </a:xfrm>
            <a:custGeom>
              <a:avLst/>
              <a:gdLst>
                <a:gd name="connsiteX0" fmla="*/ 889935 w 950976"/>
                <a:gd name="connsiteY0" fmla="*/ 286350 h 1300480"/>
                <a:gd name="connsiteX1" fmla="*/ 285618 w 950976"/>
                <a:gd name="connsiteY1" fmla="*/ 417779 h 1300480"/>
                <a:gd name="connsiteX2" fmla="*/ 417047 w 950976"/>
                <a:gd name="connsiteY2" fmla="*/ 1022096 h 1300480"/>
                <a:gd name="connsiteX3" fmla="*/ 653410 w 950976"/>
                <a:gd name="connsiteY3" fmla="*/ 1091509 h 1300480"/>
                <a:gd name="connsiteX4" fmla="*/ 927242 w 950976"/>
                <a:gd name="connsiteY4" fmla="*/ 997712 h 1300480"/>
                <a:gd name="connsiteX5" fmla="*/ 927242 w 950976"/>
                <a:gd name="connsiteY5" fmla="*/ 1240170 h 1300480"/>
                <a:gd name="connsiteX6" fmla="*/ 653736 w 950976"/>
                <a:gd name="connsiteY6" fmla="*/ 1301862 h 1300480"/>
                <a:gd name="connsiteX7" fmla="*/ 6096 w 950976"/>
                <a:gd name="connsiteY7" fmla="*/ 653735 h 1300480"/>
                <a:gd name="connsiteX8" fmla="*/ 654304 w 950976"/>
                <a:gd name="connsiteY8" fmla="*/ 6096 h 1300480"/>
                <a:gd name="connsiteX9" fmla="*/ 948050 w 950976"/>
                <a:gd name="connsiteY9" fmla="*/ 76647 h 1300480"/>
                <a:gd name="connsiteX10" fmla="*/ 889935 w 950976"/>
                <a:gd name="connsiteY10" fmla="*/ 28635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0976" h="1300480">
                  <a:moveTo>
                    <a:pt x="889935" y="286350"/>
                  </a:moveTo>
                  <a:cubicBezTo>
                    <a:pt x="686735" y="155814"/>
                    <a:pt x="416235" y="214661"/>
                    <a:pt x="285618" y="417779"/>
                  </a:cubicBezTo>
                  <a:cubicBezTo>
                    <a:pt x="155082" y="620979"/>
                    <a:pt x="213929" y="891479"/>
                    <a:pt x="417047" y="1022096"/>
                  </a:cubicBezTo>
                  <a:cubicBezTo>
                    <a:pt x="487599" y="1067369"/>
                    <a:pt x="569610" y="1091509"/>
                    <a:pt x="653410" y="1091509"/>
                  </a:cubicBezTo>
                  <a:cubicBezTo>
                    <a:pt x="752571" y="1091753"/>
                    <a:pt x="849051" y="1058753"/>
                    <a:pt x="927242" y="997712"/>
                  </a:cubicBezTo>
                  <a:lnTo>
                    <a:pt x="927242" y="1240170"/>
                  </a:lnTo>
                  <a:cubicBezTo>
                    <a:pt x="841817" y="1280892"/>
                    <a:pt x="748345" y="1302024"/>
                    <a:pt x="653736" y="1301862"/>
                  </a:cubicBezTo>
                  <a:cubicBezTo>
                    <a:pt x="295941" y="1301699"/>
                    <a:pt x="5933" y="1011530"/>
                    <a:pt x="6096" y="653735"/>
                  </a:cubicBezTo>
                  <a:cubicBezTo>
                    <a:pt x="6259" y="295941"/>
                    <a:pt x="296428" y="5934"/>
                    <a:pt x="654304" y="6096"/>
                  </a:cubicBezTo>
                  <a:cubicBezTo>
                    <a:pt x="756391" y="6096"/>
                    <a:pt x="857097" y="30318"/>
                    <a:pt x="948050" y="76647"/>
                  </a:cubicBezTo>
                  <a:lnTo>
                    <a:pt x="889935" y="2863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4FB7A0D1-2F62-FD6E-6424-C9B724149EDA}"/>
                </a:ext>
              </a:extLst>
            </p:cNvPr>
            <p:cNvSpPr/>
            <p:nvPr/>
          </p:nvSpPr>
          <p:spPr>
            <a:xfrm>
              <a:off x="6886773" y="2794041"/>
              <a:ext cx="1276096" cy="1267968"/>
            </a:xfrm>
            <a:custGeom>
              <a:avLst/>
              <a:gdLst>
                <a:gd name="connsiteX0" fmla="*/ 1060135 w 1276096"/>
                <a:gd name="connsiteY0" fmla="*/ 1267968 h 1267968"/>
                <a:gd name="connsiteX1" fmla="*/ 1273007 w 1276096"/>
                <a:gd name="connsiteY1" fmla="*/ 1267968 h 1267968"/>
                <a:gd name="connsiteX2" fmla="*/ 900501 w 1276096"/>
                <a:gd name="connsiteY2" fmla="*/ 149962 h 1267968"/>
                <a:gd name="connsiteX3" fmla="*/ 700959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8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1 w 1276096"/>
                <a:gd name="connsiteY12" fmla="*/ 6096 h 1267968"/>
                <a:gd name="connsiteX13" fmla="*/ 1060135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135" y="1267968"/>
                  </a:moveTo>
                  <a:lnTo>
                    <a:pt x="1273007" y="1267968"/>
                  </a:lnTo>
                  <a:lnTo>
                    <a:pt x="900501" y="149962"/>
                  </a:lnTo>
                  <a:cubicBezTo>
                    <a:pt x="871891" y="64049"/>
                    <a:pt x="791505" y="6096"/>
                    <a:pt x="700959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8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1" y="6096"/>
                  </a:lnTo>
                  <a:lnTo>
                    <a:pt x="1060135" y="12679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28241268-7F7C-B9D6-7A28-A108C8A08984}"/>
                </a:ext>
              </a:extLst>
            </p:cNvPr>
            <p:cNvSpPr/>
            <p:nvPr/>
          </p:nvSpPr>
          <p:spPr>
            <a:xfrm>
              <a:off x="10918749" y="2794041"/>
              <a:ext cx="1276096" cy="1267968"/>
            </a:xfrm>
            <a:custGeom>
              <a:avLst/>
              <a:gdLst>
                <a:gd name="connsiteX0" fmla="*/ 1060380 w 1276096"/>
                <a:gd name="connsiteY0" fmla="*/ 1267968 h 1267968"/>
                <a:gd name="connsiteX1" fmla="*/ 1273251 w 1276096"/>
                <a:gd name="connsiteY1" fmla="*/ 1267968 h 1267968"/>
                <a:gd name="connsiteX2" fmla="*/ 900420 w 1276096"/>
                <a:gd name="connsiteY2" fmla="*/ 149962 h 1267968"/>
                <a:gd name="connsiteX3" fmla="*/ 700877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9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2 w 1276096"/>
                <a:gd name="connsiteY12" fmla="*/ 6096 h 1267968"/>
                <a:gd name="connsiteX13" fmla="*/ 1060380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380" y="1267968"/>
                  </a:moveTo>
                  <a:lnTo>
                    <a:pt x="1273251" y="1267968"/>
                  </a:lnTo>
                  <a:lnTo>
                    <a:pt x="900420" y="149962"/>
                  </a:lnTo>
                  <a:cubicBezTo>
                    <a:pt x="871809" y="64049"/>
                    <a:pt x="791423" y="6096"/>
                    <a:pt x="700877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9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2" y="6096"/>
                  </a:lnTo>
                  <a:lnTo>
                    <a:pt x="1060380" y="12679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23754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59" grpId="0"/>
      <p:bldP spid="59" grpId="1"/>
      <p:bldP spid="6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1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5" grpId="0"/>
      <p:bldP spid="106" grpId="0"/>
      <p:bldP spid="107" grpId="0"/>
      <p:bldP spid="108" grpId="0"/>
      <p:bldP spid="109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F3387B7-D157-1C8D-2005-949416262A9B}"/>
              </a:ext>
            </a:extLst>
          </p:cNvPr>
          <p:cNvGrpSpPr/>
          <p:nvPr userDrawn="1"/>
        </p:nvGrpSpPr>
        <p:grpSpPr>
          <a:xfrm flipH="1">
            <a:off x="6467641" y="2677651"/>
            <a:ext cx="4681145" cy="524539"/>
            <a:chOff x="-1067458" y="1557978"/>
            <a:chExt cx="4681145" cy="524539"/>
          </a:xfrm>
          <a:solidFill>
            <a:schemeClr val="tx2"/>
          </a:solidFill>
        </p:grpSpPr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E0BF1FF6-C7D6-7040-DC9C-634587529B70}"/>
                </a:ext>
              </a:extLst>
            </p:cNvPr>
            <p:cNvSpPr/>
            <p:nvPr/>
          </p:nvSpPr>
          <p:spPr>
            <a:xfrm>
              <a:off x="-269172" y="1557998"/>
              <a:ext cx="3338412" cy="524519"/>
            </a:xfrm>
            <a:custGeom>
              <a:avLst/>
              <a:gdLst>
                <a:gd name="connsiteX0" fmla="*/ 2220906 w 2220906"/>
                <a:gd name="connsiteY0" fmla="*/ 0 h 524519"/>
                <a:gd name="connsiteX1" fmla="*/ 2220906 w 2220906"/>
                <a:gd name="connsiteY1" fmla="*/ 524457 h 524519"/>
                <a:gd name="connsiteX2" fmla="*/ 0 w 2220906"/>
                <a:gd name="connsiteY2" fmla="*/ 524519 h 524519"/>
                <a:gd name="connsiteX3" fmla="*/ 0 w 2220906"/>
                <a:gd name="connsiteY3" fmla="*/ 62 h 52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0906" h="524519">
                  <a:moveTo>
                    <a:pt x="2220906" y="0"/>
                  </a:moveTo>
                  <a:lnTo>
                    <a:pt x="2220906" y="524457"/>
                  </a:lnTo>
                  <a:lnTo>
                    <a:pt x="0" y="524519"/>
                  </a:lnTo>
                  <a:lnTo>
                    <a:pt x="0" y="62"/>
                  </a:ln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noProof="0" dirty="0">
                <a:solidFill>
                  <a:schemeClr val="tx1"/>
                </a:solidFill>
              </a:endParaRPr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4297BC05-FC41-142D-EDE5-459A8D5E77E8}"/>
                </a:ext>
              </a:extLst>
            </p:cNvPr>
            <p:cNvSpPr/>
            <p:nvPr/>
          </p:nvSpPr>
          <p:spPr>
            <a:xfrm flipV="1">
              <a:off x="-1067458" y="1557978"/>
              <a:ext cx="1136476" cy="524519"/>
            </a:xfrm>
            <a:custGeom>
              <a:avLst/>
              <a:gdLst>
                <a:gd name="connsiteX0" fmla="*/ 103570 w 224310"/>
                <a:gd name="connsiteY0" fmla="*/ 103528 h 103527"/>
                <a:gd name="connsiteX1" fmla="*/ 189801 w 224310"/>
                <a:gd name="connsiteY1" fmla="*/ 103528 h 103527"/>
                <a:gd name="connsiteX2" fmla="*/ 224310 w 224310"/>
                <a:gd name="connsiteY2" fmla="*/ 0 h 103527"/>
                <a:gd name="connsiteX3" fmla="*/ 0 w 224310"/>
                <a:gd name="connsiteY3" fmla="*/ 0 h 103527"/>
                <a:gd name="connsiteX4" fmla="*/ 103528 w 224310"/>
                <a:gd name="connsiteY4" fmla="*/ 103528 h 10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0" h="103527">
                  <a:moveTo>
                    <a:pt x="103570" y="103528"/>
                  </a:moveTo>
                  <a:lnTo>
                    <a:pt x="189801" y="103528"/>
                  </a:lnTo>
                  <a:lnTo>
                    <a:pt x="224310" y="0"/>
                  </a:lnTo>
                  <a:lnTo>
                    <a:pt x="0" y="0"/>
                  </a:lnTo>
                  <a:cubicBezTo>
                    <a:pt x="0" y="57204"/>
                    <a:pt x="46367" y="103528"/>
                    <a:pt x="103528" y="103528"/>
                  </a:cubicBez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noProof="0" dirty="0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B68E49B2-B957-0BA1-D239-8CD0C21A560D}"/>
                </a:ext>
              </a:extLst>
            </p:cNvPr>
            <p:cNvSpPr/>
            <p:nvPr/>
          </p:nvSpPr>
          <p:spPr>
            <a:xfrm flipH="1">
              <a:off x="2477211" y="1557978"/>
              <a:ext cx="1136476" cy="524519"/>
            </a:xfrm>
            <a:custGeom>
              <a:avLst/>
              <a:gdLst>
                <a:gd name="connsiteX0" fmla="*/ 103570 w 224310"/>
                <a:gd name="connsiteY0" fmla="*/ 103528 h 103527"/>
                <a:gd name="connsiteX1" fmla="*/ 189801 w 224310"/>
                <a:gd name="connsiteY1" fmla="*/ 103528 h 103527"/>
                <a:gd name="connsiteX2" fmla="*/ 224310 w 224310"/>
                <a:gd name="connsiteY2" fmla="*/ 0 h 103527"/>
                <a:gd name="connsiteX3" fmla="*/ 0 w 224310"/>
                <a:gd name="connsiteY3" fmla="*/ 0 h 103527"/>
                <a:gd name="connsiteX4" fmla="*/ 103528 w 224310"/>
                <a:gd name="connsiteY4" fmla="*/ 103528 h 10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0" h="103527">
                  <a:moveTo>
                    <a:pt x="103570" y="103528"/>
                  </a:moveTo>
                  <a:lnTo>
                    <a:pt x="189801" y="103528"/>
                  </a:lnTo>
                  <a:lnTo>
                    <a:pt x="224310" y="0"/>
                  </a:lnTo>
                  <a:lnTo>
                    <a:pt x="0" y="0"/>
                  </a:lnTo>
                  <a:cubicBezTo>
                    <a:pt x="0" y="57204"/>
                    <a:pt x="46367" y="103528"/>
                    <a:pt x="103528" y="103528"/>
                  </a:cubicBez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noProof="0" dirty="0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27982F3-A1A5-9A5E-CCCE-DC49F7DF3BF2}"/>
              </a:ext>
            </a:extLst>
          </p:cNvPr>
          <p:cNvGrpSpPr/>
          <p:nvPr userDrawn="1"/>
        </p:nvGrpSpPr>
        <p:grpSpPr>
          <a:xfrm flipH="1">
            <a:off x="2425255" y="2677651"/>
            <a:ext cx="5207845" cy="524539"/>
            <a:chOff x="-537568" y="1557978"/>
            <a:chExt cx="5207845" cy="524539"/>
          </a:xfrm>
          <a:solidFill>
            <a:schemeClr val="accent2"/>
          </a:solidFill>
        </p:grpSpPr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E63CBBB9-4015-29CB-D672-2A41F1135462}"/>
                </a:ext>
              </a:extLst>
            </p:cNvPr>
            <p:cNvSpPr/>
            <p:nvPr/>
          </p:nvSpPr>
          <p:spPr>
            <a:xfrm>
              <a:off x="316908" y="1557998"/>
              <a:ext cx="3646635" cy="524519"/>
            </a:xfrm>
            <a:custGeom>
              <a:avLst/>
              <a:gdLst>
                <a:gd name="connsiteX0" fmla="*/ 2220906 w 2220906"/>
                <a:gd name="connsiteY0" fmla="*/ 0 h 524519"/>
                <a:gd name="connsiteX1" fmla="*/ 2220906 w 2220906"/>
                <a:gd name="connsiteY1" fmla="*/ 524457 h 524519"/>
                <a:gd name="connsiteX2" fmla="*/ 0 w 2220906"/>
                <a:gd name="connsiteY2" fmla="*/ 524519 h 524519"/>
                <a:gd name="connsiteX3" fmla="*/ 0 w 2220906"/>
                <a:gd name="connsiteY3" fmla="*/ 62 h 52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0906" h="524519">
                  <a:moveTo>
                    <a:pt x="2220906" y="0"/>
                  </a:moveTo>
                  <a:lnTo>
                    <a:pt x="2220906" y="524457"/>
                  </a:lnTo>
                  <a:lnTo>
                    <a:pt x="0" y="524519"/>
                  </a:lnTo>
                  <a:lnTo>
                    <a:pt x="0" y="62"/>
                  </a:ln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noProof="0" dirty="0">
                <a:solidFill>
                  <a:schemeClr val="tx1"/>
                </a:solidFill>
              </a:endParaRPr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9C99307B-C1E8-6676-ADF8-30AA7E4ACEE2}"/>
                </a:ext>
              </a:extLst>
            </p:cNvPr>
            <p:cNvSpPr/>
            <p:nvPr/>
          </p:nvSpPr>
          <p:spPr>
            <a:xfrm flipV="1">
              <a:off x="-537568" y="1557978"/>
              <a:ext cx="1136476" cy="524519"/>
            </a:xfrm>
            <a:custGeom>
              <a:avLst/>
              <a:gdLst>
                <a:gd name="connsiteX0" fmla="*/ 103570 w 224310"/>
                <a:gd name="connsiteY0" fmla="*/ 103528 h 103527"/>
                <a:gd name="connsiteX1" fmla="*/ 189801 w 224310"/>
                <a:gd name="connsiteY1" fmla="*/ 103528 h 103527"/>
                <a:gd name="connsiteX2" fmla="*/ 224310 w 224310"/>
                <a:gd name="connsiteY2" fmla="*/ 0 h 103527"/>
                <a:gd name="connsiteX3" fmla="*/ 0 w 224310"/>
                <a:gd name="connsiteY3" fmla="*/ 0 h 103527"/>
                <a:gd name="connsiteX4" fmla="*/ 103528 w 224310"/>
                <a:gd name="connsiteY4" fmla="*/ 103528 h 10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0" h="103527">
                  <a:moveTo>
                    <a:pt x="103570" y="103528"/>
                  </a:moveTo>
                  <a:lnTo>
                    <a:pt x="189801" y="103528"/>
                  </a:lnTo>
                  <a:lnTo>
                    <a:pt x="224310" y="0"/>
                  </a:lnTo>
                  <a:lnTo>
                    <a:pt x="0" y="0"/>
                  </a:lnTo>
                  <a:cubicBezTo>
                    <a:pt x="0" y="57204"/>
                    <a:pt x="46367" y="103528"/>
                    <a:pt x="103528" y="103528"/>
                  </a:cubicBez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noProof="0" dirty="0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C1F12D4E-D6E4-C12C-385A-58E4E7EC6D68}"/>
                </a:ext>
              </a:extLst>
            </p:cNvPr>
            <p:cNvSpPr/>
            <p:nvPr/>
          </p:nvSpPr>
          <p:spPr>
            <a:xfrm flipH="1">
              <a:off x="3533801" y="1557978"/>
              <a:ext cx="1136476" cy="524519"/>
            </a:xfrm>
            <a:custGeom>
              <a:avLst/>
              <a:gdLst>
                <a:gd name="connsiteX0" fmla="*/ 103570 w 224310"/>
                <a:gd name="connsiteY0" fmla="*/ 103528 h 103527"/>
                <a:gd name="connsiteX1" fmla="*/ 189801 w 224310"/>
                <a:gd name="connsiteY1" fmla="*/ 103528 h 103527"/>
                <a:gd name="connsiteX2" fmla="*/ 224310 w 224310"/>
                <a:gd name="connsiteY2" fmla="*/ 0 h 103527"/>
                <a:gd name="connsiteX3" fmla="*/ 0 w 224310"/>
                <a:gd name="connsiteY3" fmla="*/ 0 h 103527"/>
                <a:gd name="connsiteX4" fmla="*/ 103528 w 224310"/>
                <a:gd name="connsiteY4" fmla="*/ 103528 h 10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0" h="103527">
                  <a:moveTo>
                    <a:pt x="103570" y="103528"/>
                  </a:moveTo>
                  <a:lnTo>
                    <a:pt x="189801" y="103528"/>
                  </a:lnTo>
                  <a:lnTo>
                    <a:pt x="224310" y="0"/>
                  </a:lnTo>
                  <a:lnTo>
                    <a:pt x="0" y="0"/>
                  </a:lnTo>
                  <a:cubicBezTo>
                    <a:pt x="0" y="57204"/>
                    <a:pt x="46367" y="103528"/>
                    <a:pt x="103528" y="103528"/>
                  </a:cubicBez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noProof="0" dirty="0"/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055A70D-CAB3-96A8-A65F-E9E20D8AAAEA}"/>
              </a:ext>
            </a:extLst>
          </p:cNvPr>
          <p:cNvGrpSpPr/>
          <p:nvPr userDrawn="1"/>
        </p:nvGrpSpPr>
        <p:grpSpPr>
          <a:xfrm flipH="1">
            <a:off x="1025663" y="2677651"/>
            <a:ext cx="1943393" cy="524539"/>
            <a:chOff x="2726884" y="1557978"/>
            <a:chExt cx="1943393" cy="524539"/>
          </a:xfrm>
        </p:grpSpPr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425A81F5-9330-2431-A29D-2EF040EFB916}"/>
                </a:ext>
              </a:extLst>
            </p:cNvPr>
            <p:cNvSpPr/>
            <p:nvPr/>
          </p:nvSpPr>
          <p:spPr>
            <a:xfrm>
              <a:off x="3295122" y="1557998"/>
              <a:ext cx="668419" cy="524519"/>
            </a:xfrm>
            <a:custGeom>
              <a:avLst/>
              <a:gdLst>
                <a:gd name="connsiteX0" fmla="*/ 2220906 w 2220906"/>
                <a:gd name="connsiteY0" fmla="*/ 0 h 524519"/>
                <a:gd name="connsiteX1" fmla="*/ 2220906 w 2220906"/>
                <a:gd name="connsiteY1" fmla="*/ 524457 h 524519"/>
                <a:gd name="connsiteX2" fmla="*/ 0 w 2220906"/>
                <a:gd name="connsiteY2" fmla="*/ 524519 h 524519"/>
                <a:gd name="connsiteX3" fmla="*/ 0 w 2220906"/>
                <a:gd name="connsiteY3" fmla="*/ 62 h 52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0906" h="524519">
                  <a:moveTo>
                    <a:pt x="2220906" y="0"/>
                  </a:moveTo>
                  <a:lnTo>
                    <a:pt x="2220906" y="524457"/>
                  </a:lnTo>
                  <a:lnTo>
                    <a:pt x="0" y="524519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184BFF"/>
            </a:solidFill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noProof="0" dirty="0">
                <a:solidFill>
                  <a:schemeClr val="tx1"/>
                </a:solidFill>
              </a:endParaRPr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FCCBF630-B24F-32E7-11AD-44377020F323}"/>
                </a:ext>
              </a:extLst>
            </p:cNvPr>
            <p:cNvSpPr/>
            <p:nvPr/>
          </p:nvSpPr>
          <p:spPr>
            <a:xfrm flipV="1">
              <a:off x="2726884" y="1557978"/>
              <a:ext cx="1136476" cy="524519"/>
            </a:xfrm>
            <a:custGeom>
              <a:avLst/>
              <a:gdLst>
                <a:gd name="connsiteX0" fmla="*/ 103570 w 224310"/>
                <a:gd name="connsiteY0" fmla="*/ 103528 h 103527"/>
                <a:gd name="connsiteX1" fmla="*/ 189801 w 224310"/>
                <a:gd name="connsiteY1" fmla="*/ 103528 h 103527"/>
                <a:gd name="connsiteX2" fmla="*/ 224310 w 224310"/>
                <a:gd name="connsiteY2" fmla="*/ 0 h 103527"/>
                <a:gd name="connsiteX3" fmla="*/ 0 w 224310"/>
                <a:gd name="connsiteY3" fmla="*/ 0 h 103527"/>
                <a:gd name="connsiteX4" fmla="*/ 103528 w 224310"/>
                <a:gd name="connsiteY4" fmla="*/ 103528 h 10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0" h="103527">
                  <a:moveTo>
                    <a:pt x="103570" y="103528"/>
                  </a:moveTo>
                  <a:lnTo>
                    <a:pt x="189801" y="103528"/>
                  </a:lnTo>
                  <a:lnTo>
                    <a:pt x="224310" y="0"/>
                  </a:lnTo>
                  <a:lnTo>
                    <a:pt x="0" y="0"/>
                  </a:lnTo>
                  <a:cubicBezTo>
                    <a:pt x="0" y="57204"/>
                    <a:pt x="46367" y="103528"/>
                    <a:pt x="103528" y="103528"/>
                  </a:cubicBezTo>
                  <a:close/>
                </a:path>
              </a:pathLst>
            </a:custGeom>
            <a:solidFill>
              <a:srgbClr val="184BFF"/>
            </a:solidFill>
            <a:ln w="4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noProof="0" dirty="0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08A208A4-262D-7C8B-0410-5F58E910A7B1}"/>
                </a:ext>
              </a:extLst>
            </p:cNvPr>
            <p:cNvSpPr/>
            <p:nvPr/>
          </p:nvSpPr>
          <p:spPr>
            <a:xfrm flipH="1">
              <a:off x="3533801" y="1557978"/>
              <a:ext cx="1136476" cy="524519"/>
            </a:xfrm>
            <a:custGeom>
              <a:avLst/>
              <a:gdLst>
                <a:gd name="connsiteX0" fmla="*/ 103570 w 224310"/>
                <a:gd name="connsiteY0" fmla="*/ 103528 h 103527"/>
                <a:gd name="connsiteX1" fmla="*/ 189801 w 224310"/>
                <a:gd name="connsiteY1" fmla="*/ 103528 h 103527"/>
                <a:gd name="connsiteX2" fmla="*/ 224310 w 224310"/>
                <a:gd name="connsiteY2" fmla="*/ 0 h 103527"/>
                <a:gd name="connsiteX3" fmla="*/ 0 w 224310"/>
                <a:gd name="connsiteY3" fmla="*/ 0 h 103527"/>
                <a:gd name="connsiteX4" fmla="*/ 103528 w 224310"/>
                <a:gd name="connsiteY4" fmla="*/ 103528 h 10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0" h="103527">
                  <a:moveTo>
                    <a:pt x="103570" y="103528"/>
                  </a:moveTo>
                  <a:lnTo>
                    <a:pt x="189801" y="103528"/>
                  </a:lnTo>
                  <a:lnTo>
                    <a:pt x="224310" y="0"/>
                  </a:lnTo>
                  <a:lnTo>
                    <a:pt x="0" y="0"/>
                  </a:lnTo>
                  <a:cubicBezTo>
                    <a:pt x="0" y="57204"/>
                    <a:pt x="46367" y="103528"/>
                    <a:pt x="103528" y="103528"/>
                  </a:cubicBezTo>
                  <a:close/>
                </a:path>
              </a:pathLst>
            </a:custGeom>
            <a:solidFill>
              <a:srgbClr val="184BFF"/>
            </a:solidFill>
            <a:ln w="4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noProof="0" dirty="0"/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375F09DC-AC4A-D0A2-B2A3-F68972116620}"/>
              </a:ext>
            </a:extLst>
          </p:cNvPr>
          <p:cNvGrpSpPr/>
          <p:nvPr userDrawn="1"/>
        </p:nvGrpSpPr>
        <p:grpSpPr>
          <a:xfrm flipH="1">
            <a:off x="1025663" y="5424161"/>
            <a:ext cx="10123123" cy="524539"/>
            <a:chOff x="-5452846" y="1557978"/>
            <a:chExt cx="10123123" cy="524539"/>
          </a:xfrm>
          <a:solidFill>
            <a:srgbClr val="132153"/>
          </a:solidFill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34E9E78A-6A1F-6E43-82CB-A15C178D28D8}"/>
                </a:ext>
              </a:extLst>
            </p:cNvPr>
            <p:cNvSpPr/>
            <p:nvPr/>
          </p:nvSpPr>
          <p:spPr>
            <a:xfrm>
              <a:off x="-4654559" y="1557998"/>
              <a:ext cx="8618101" cy="524519"/>
            </a:xfrm>
            <a:custGeom>
              <a:avLst/>
              <a:gdLst>
                <a:gd name="connsiteX0" fmla="*/ 2220906 w 2220906"/>
                <a:gd name="connsiteY0" fmla="*/ 0 h 524519"/>
                <a:gd name="connsiteX1" fmla="*/ 2220906 w 2220906"/>
                <a:gd name="connsiteY1" fmla="*/ 524457 h 524519"/>
                <a:gd name="connsiteX2" fmla="*/ 0 w 2220906"/>
                <a:gd name="connsiteY2" fmla="*/ 524519 h 524519"/>
                <a:gd name="connsiteX3" fmla="*/ 0 w 2220906"/>
                <a:gd name="connsiteY3" fmla="*/ 62 h 52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0906" h="524519">
                  <a:moveTo>
                    <a:pt x="2220906" y="0"/>
                  </a:moveTo>
                  <a:lnTo>
                    <a:pt x="2220906" y="524457"/>
                  </a:lnTo>
                  <a:lnTo>
                    <a:pt x="0" y="524519"/>
                  </a:lnTo>
                  <a:lnTo>
                    <a:pt x="0" y="62"/>
                  </a:ln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noProof="0" dirty="0">
                <a:solidFill>
                  <a:schemeClr val="tx1"/>
                </a:solidFill>
              </a:endParaRPr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00D787A1-950F-187C-E0F2-CCD9D0115FC1}"/>
                </a:ext>
              </a:extLst>
            </p:cNvPr>
            <p:cNvSpPr/>
            <p:nvPr/>
          </p:nvSpPr>
          <p:spPr>
            <a:xfrm flipV="1">
              <a:off x="-5452846" y="1557978"/>
              <a:ext cx="1136476" cy="524519"/>
            </a:xfrm>
            <a:custGeom>
              <a:avLst/>
              <a:gdLst>
                <a:gd name="connsiteX0" fmla="*/ 103570 w 224310"/>
                <a:gd name="connsiteY0" fmla="*/ 103528 h 103527"/>
                <a:gd name="connsiteX1" fmla="*/ 189801 w 224310"/>
                <a:gd name="connsiteY1" fmla="*/ 103528 h 103527"/>
                <a:gd name="connsiteX2" fmla="*/ 224310 w 224310"/>
                <a:gd name="connsiteY2" fmla="*/ 0 h 103527"/>
                <a:gd name="connsiteX3" fmla="*/ 0 w 224310"/>
                <a:gd name="connsiteY3" fmla="*/ 0 h 103527"/>
                <a:gd name="connsiteX4" fmla="*/ 103528 w 224310"/>
                <a:gd name="connsiteY4" fmla="*/ 103528 h 10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0" h="103527">
                  <a:moveTo>
                    <a:pt x="103570" y="103528"/>
                  </a:moveTo>
                  <a:lnTo>
                    <a:pt x="189801" y="103528"/>
                  </a:lnTo>
                  <a:lnTo>
                    <a:pt x="224310" y="0"/>
                  </a:lnTo>
                  <a:lnTo>
                    <a:pt x="0" y="0"/>
                  </a:lnTo>
                  <a:cubicBezTo>
                    <a:pt x="0" y="57204"/>
                    <a:pt x="46367" y="103528"/>
                    <a:pt x="103528" y="103528"/>
                  </a:cubicBez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noProof="0" dirty="0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9299FB21-22E2-5606-71C2-2E4E1ABA6614}"/>
                </a:ext>
              </a:extLst>
            </p:cNvPr>
            <p:cNvSpPr/>
            <p:nvPr/>
          </p:nvSpPr>
          <p:spPr>
            <a:xfrm flipH="1">
              <a:off x="3533801" y="1557978"/>
              <a:ext cx="1136476" cy="524519"/>
            </a:xfrm>
            <a:custGeom>
              <a:avLst/>
              <a:gdLst>
                <a:gd name="connsiteX0" fmla="*/ 103570 w 224310"/>
                <a:gd name="connsiteY0" fmla="*/ 103528 h 103527"/>
                <a:gd name="connsiteX1" fmla="*/ 189801 w 224310"/>
                <a:gd name="connsiteY1" fmla="*/ 103528 h 103527"/>
                <a:gd name="connsiteX2" fmla="*/ 224310 w 224310"/>
                <a:gd name="connsiteY2" fmla="*/ 0 h 103527"/>
                <a:gd name="connsiteX3" fmla="*/ 0 w 224310"/>
                <a:gd name="connsiteY3" fmla="*/ 0 h 103527"/>
                <a:gd name="connsiteX4" fmla="*/ 103528 w 224310"/>
                <a:gd name="connsiteY4" fmla="*/ 103528 h 10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0" h="103527">
                  <a:moveTo>
                    <a:pt x="103570" y="103528"/>
                  </a:moveTo>
                  <a:lnTo>
                    <a:pt x="189801" y="103528"/>
                  </a:lnTo>
                  <a:lnTo>
                    <a:pt x="224310" y="0"/>
                  </a:lnTo>
                  <a:lnTo>
                    <a:pt x="0" y="0"/>
                  </a:lnTo>
                  <a:cubicBezTo>
                    <a:pt x="0" y="57204"/>
                    <a:pt x="46367" y="103528"/>
                    <a:pt x="103528" y="103528"/>
                  </a:cubicBez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noProof="0" dirty="0"/>
            </a:p>
          </p:txBody>
        </p:sp>
      </p:grpSp>
      <p:sp>
        <p:nvSpPr>
          <p:cNvPr id="23" name="Título 6">
            <a:extLst>
              <a:ext uri="{FF2B5EF4-FFF2-40B4-BE49-F238E27FC236}">
                <a16:creationId xmlns:a16="http://schemas.microsoft.com/office/drawing/2014/main" id="{9577E2A8-605D-F892-9547-540674305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185" y="393484"/>
            <a:ext cx="10403632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s-ES" noProof="0" dirty="0"/>
              <a:t>Insertar título de la </a:t>
            </a:r>
            <a:r>
              <a:rPr lang="es-ES" noProof="0" dirty="0" err="1"/>
              <a:t>slide</a:t>
            </a:r>
            <a:endParaRPr lang="es-ES" noProof="0" dirty="0"/>
          </a:p>
        </p:txBody>
      </p:sp>
      <p:sp>
        <p:nvSpPr>
          <p:cNvPr id="24" name="Marcador de Posição do Texto 8">
            <a:extLst>
              <a:ext uri="{FF2B5EF4-FFF2-40B4-BE49-F238E27FC236}">
                <a16:creationId xmlns:a16="http://schemas.microsoft.com/office/drawing/2014/main" id="{1F2F8605-D146-5242-835B-82FD16F277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1932" y="976901"/>
            <a:ext cx="10404413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s-ES" noProof="0" dirty="0"/>
              <a:t>Insertar subtítulo de la </a:t>
            </a:r>
            <a:r>
              <a:rPr lang="es-ES" noProof="0" dirty="0" err="1"/>
              <a:t>slide</a:t>
            </a:r>
            <a:endParaRPr lang="es-ES" noProof="0" dirty="0"/>
          </a:p>
        </p:txBody>
      </p:sp>
      <p:sp>
        <p:nvSpPr>
          <p:cNvPr id="25" name="Marcador de Posição do Texto 10">
            <a:extLst>
              <a:ext uri="{FF2B5EF4-FFF2-40B4-BE49-F238E27FC236}">
                <a16:creationId xmlns:a16="http://schemas.microsoft.com/office/drawing/2014/main" id="{0068DF58-C167-2F9B-0001-410BEF959D22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1312943" y="5033450"/>
            <a:ext cx="1374542" cy="277008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Cargo</a:t>
            </a:r>
          </a:p>
        </p:txBody>
      </p:sp>
      <p:sp>
        <p:nvSpPr>
          <p:cNvPr id="26" name="Marcador de Posição do Texto 10">
            <a:extLst>
              <a:ext uri="{FF2B5EF4-FFF2-40B4-BE49-F238E27FC236}">
                <a16:creationId xmlns:a16="http://schemas.microsoft.com/office/drawing/2014/main" id="{175D01AE-310A-BF44-474C-E5D8E216522F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1264948" y="4774133"/>
            <a:ext cx="1470532" cy="225517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 b="1">
                <a:solidFill>
                  <a:schemeClr val="tx2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Nombre</a:t>
            </a:r>
          </a:p>
        </p:txBody>
      </p:sp>
      <p:sp>
        <p:nvSpPr>
          <p:cNvPr id="27" name="Marcador de Posição do Texto 10">
            <a:extLst>
              <a:ext uri="{FF2B5EF4-FFF2-40B4-BE49-F238E27FC236}">
                <a16:creationId xmlns:a16="http://schemas.microsoft.com/office/drawing/2014/main" id="{EB37E2CA-43D8-A4A5-B75D-7EAEDC19B923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2924676" y="5033450"/>
            <a:ext cx="1374542" cy="277008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Cargo</a:t>
            </a:r>
          </a:p>
        </p:txBody>
      </p:sp>
      <p:sp>
        <p:nvSpPr>
          <p:cNvPr id="28" name="Marcador de Posição do Texto 10">
            <a:extLst>
              <a:ext uri="{FF2B5EF4-FFF2-40B4-BE49-F238E27FC236}">
                <a16:creationId xmlns:a16="http://schemas.microsoft.com/office/drawing/2014/main" id="{E108517C-F896-EB0C-A943-1020875708BD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2876681" y="4774133"/>
            <a:ext cx="1470532" cy="225517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 b="1">
                <a:solidFill>
                  <a:schemeClr val="tx2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Nombre</a:t>
            </a:r>
          </a:p>
        </p:txBody>
      </p:sp>
      <p:sp>
        <p:nvSpPr>
          <p:cNvPr id="29" name="Marcador de Posição do Texto 10">
            <a:extLst>
              <a:ext uri="{FF2B5EF4-FFF2-40B4-BE49-F238E27FC236}">
                <a16:creationId xmlns:a16="http://schemas.microsoft.com/office/drawing/2014/main" id="{3F5C3B58-22D3-A70F-20FD-A76A88DB2D47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4536409" y="5033450"/>
            <a:ext cx="1374542" cy="277008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Cargo</a:t>
            </a:r>
          </a:p>
        </p:txBody>
      </p:sp>
      <p:sp>
        <p:nvSpPr>
          <p:cNvPr id="30" name="Marcador de Posição do Texto 10">
            <a:extLst>
              <a:ext uri="{FF2B5EF4-FFF2-40B4-BE49-F238E27FC236}">
                <a16:creationId xmlns:a16="http://schemas.microsoft.com/office/drawing/2014/main" id="{F54C50EB-31B3-EC44-D5DC-BCB5F48A8477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488414" y="4774133"/>
            <a:ext cx="1470532" cy="225517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 b="1">
                <a:solidFill>
                  <a:schemeClr val="tx2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Nombre</a:t>
            </a:r>
          </a:p>
        </p:txBody>
      </p:sp>
      <p:sp>
        <p:nvSpPr>
          <p:cNvPr id="31" name="Marcador de Posição do Texto 10">
            <a:extLst>
              <a:ext uri="{FF2B5EF4-FFF2-40B4-BE49-F238E27FC236}">
                <a16:creationId xmlns:a16="http://schemas.microsoft.com/office/drawing/2014/main" id="{05949441-F478-8559-CBAF-4A7760A22ECA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196137" y="5033450"/>
            <a:ext cx="1374542" cy="277008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Cargo</a:t>
            </a:r>
          </a:p>
        </p:txBody>
      </p:sp>
      <p:sp>
        <p:nvSpPr>
          <p:cNvPr id="32" name="Marcador de Posição do Texto 10">
            <a:extLst>
              <a:ext uri="{FF2B5EF4-FFF2-40B4-BE49-F238E27FC236}">
                <a16:creationId xmlns:a16="http://schemas.microsoft.com/office/drawing/2014/main" id="{1CAE0AF6-4CF5-D386-1033-03E49698E710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148142" y="4774133"/>
            <a:ext cx="1470532" cy="225517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 b="1">
                <a:solidFill>
                  <a:schemeClr val="tx2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Nombre</a:t>
            </a:r>
          </a:p>
        </p:txBody>
      </p:sp>
      <p:sp>
        <p:nvSpPr>
          <p:cNvPr id="39" name="Marcador de Posição do Texto 10">
            <a:extLst>
              <a:ext uri="{FF2B5EF4-FFF2-40B4-BE49-F238E27FC236}">
                <a16:creationId xmlns:a16="http://schemas.microsoft.com/office/drawing/2014/main" id="{DB3AAEFA-41A6-3D2B-80D0-C769CD8E40D8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7554059" y="5540909"/>
            <a:ext cx="3286788" cy="291021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rgbClr val="00FF94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AREA</a:t>
            </a:r>
          </a:p>
        </p:txBody>
      </p:sp>
      <p:sp>
        <p:nvSpPr>
          <p:cNvPr id="40" name="Marcador de Posição do Texto 10">
            <a:extLst>
              <a:ext uri="{FF2B5EF4-FFF2-40B4-BE49-F238E27FC236}">
                <a16:creationId xmlns:a16="http://schemas.microsoft.com/office/drawing/2014/main" id="{F6745C66-1214-4D87-691C-66D64C70CC8F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1013495" y="4250194"/>
            <a:ext cx="1374542" cy="277008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Cargo</a:t>
            </a:r>
          </a:p>
        </p:txBody>
      </p:sp>
      <p:sp>
        <p:nvSpPr>
          <p:cNvPr id="41" name="Marcador de Posição do Texto 10">
            <a:extLst>
              <a:ext uri="{FF2B5EF4-FFF2-40B4-BE49-F238E27FC236}">
                <a16:creationId xmlns:a16="http://schemas.microsoft.com/office/drawing/2014/main" id="{33D54A7C-F8DF-2917-59EE-E750169BB1D0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965500" y="3990877"/>
            <a:ext cx="1470532" cy="225517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 b="1">
                <a:solidFill>
                  <a:schemeClr val="tx2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Nombre</a:t>
            </a:r>
          </a:p>
        </p:txBody>
      </p:sp>
      <p:sp>
        <p:nvSpPr>
          <p:cNvPr id="42" name="Marcador de Posição do Texto 10">
            <a:extLst>
              <a:ext uri="{FF2B5EF4-FFF2-40B4-BE49-F238E27FC236}">
                <a16:creationId xmlns:a16="http://schemas.microsoft.com/office/drawing/2014/main" id="{29F11819-C414-BBA0-FD53-988EFA39F194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2836434" y="4250194"/>
            <a:ext cx="1374542" cy="277008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Cargo</a:t>
            </a:r>
          </a:p>
        </p:txBody>
      </p:sp>
      <p:sp>
        <p:nvSpPr>
          <p:cNvPr id="43" name="Marcador de Posição do Texto 10">
            <a:extLst>
              <a:ext uri="{FF2B5EF4-FFF2-40B4-BE49-F238E27FC236}">
                <a16:creationId xmlns:a16="http://schemas.microsoft.com/office/drawing/2014/main" id="{599CD6AF-567F-70B5-A0C8-7D57F5DFC284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2788439" y="3990877"/>
            <a:ext cx="1470532" cy="225517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 b="1">
                <a:solidFill>
                  <a:schemeClr val="tx2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Nombre</a:t>
            </a:r>
          </a:p>
        </p:txBody>
      </p:sp>
      <p:sp>
        <p:nvSpPr>
          <p:cNvPr id="44" name="Marcador de Posição do Texto 10">
            <a:extLst>
              <a:ext uri="{FF2B5EF4-FFF2-40B4-BE49-F238E27FC236}">
                <a16:creationId xmlns:a16="http://schemas.microsoft.com/office/drawing/2014/main" id="{CAA98261-4A36-F818-BEF9-6F91E010C4BE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4354961" y="4250194"/>
            <a:ext cx="1374542" cy="277008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Cargo</a:t>
            </a:r>
          </a:p>
        </p:txBody>
      </p:sp>
      <p:sp>
        <p:nvSpPr>
          <p:cNvPr id="45" name="Marcador de Posição do Texto 10">
            <a:extLst>
              <a:ext uri="{FF2B5EF4-FFF2-40B4-BE49-F238E27FC236}">
                <a16:creationId xmlns:a16="http://schemas.microsoft.com/office/drawing/2014/main" id="{68E82E6E-D0D1-FE5E-A24D-E5D0BF259C27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4306966" y="3990877"/>
            <a:ext cx="1470532" cy="225517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 b="1">
                <a:solidFill>
                  <a:schemeClr val="tx2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Nombre</a:t>
            </a:r>
          </a:p>
        </p:txBody>
      </p:sp>
      <p:sp>
        <p:nvSpPr>
          <p:cNvPr id="46" name="Marcador de Posição do Texto 10">
            <a:extLst>
              <a:ext uri="{FF2B5EF4-FFF2-40B4-BE49-F238E27FC236}">
                <a16:creationId xmlns:a16="http://schemas.microsoft.com/office/drawing/2014/main" id="{1D334D6E-438C-3D8E-5CB5-5412EF346B07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5873488" y="4250194"/>
            <a:ext cx="1374542" cy="277008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Cargo</a:t>
            </a:r>
          </a:p>
        </p:txBody>
      </p:sp>
      <p:sp>
        <p:nvSpPr>
          <p:cNvPr id="47" name="Marcador de Posição do Texto 10">
            <a:extLst>
              <a:ext uri="{FF2B5EF4-FFF2-40B4-BE49-F238E27FC236}">
                <a16:creationId xmlns:a16="http://schemas.microsoft.com/office/drawing/2014/main" id="{2FC82C34-189A-D900-F8E7-BCD6FBD35C6F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5825493" y="3990877"/>
            <a:ext cx="1470532" cy="225517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 b="1">
                <a:solidFill>
                  <a:schemeClr val="tx2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Nombre</a:t>
            </a:r>
          </a:p>
        </p:txBody>
      </p:sp>
      <p:sp>
        <p:nvSpPr>
          <p:cNvPr id="48" name="Marcador de Posição do Texto 10">
            <a:extLst>
              <a:ext uri="{FF2B5EF4-FFF2-40B4-BE49-F238E27FC236}">
                <a16:creationId xmlns:a16="http://schemas.microsoft.com/office/drawing/2014/main" id="{8DC44F17-4110-9E61-3986-68DC108B0706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042279" y="3575558"/>
            <a:ext cx="1374542" cy="277008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Cargo</a:t>
            </a:r>
          </a:p>
        </p:txBody>
      </p:sp>
      <p:sp>
        <p:nvSpPr>
          <p:cNvPr id="49" name="Marcador de Posição do Texto 10">
            <a:extLst>
              <a:ext uri="{FF2B5EF4-FFF2-40B4-BE49-F238E27FC236}">
                <a16:creationId xmlns:a16="http://schemas.microsoft.com/office/drawing/2014/main" id="{2F3EA32E-D001-FE82-4941-48AB01D22805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8994284" y="3316241"/>
            <a:ext cx="1470532" cy="225517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 b="1">
                <a:solidFill>
                  <a:schemeClr val="tx2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Nome</a:t>
            </a:r>
          </a:p>
        </p:txBody>
      </p:sp>
      <p:sp>
        <p:nvSpPr>
          <p:cNvPr id="50" name="Marcador de Posição do Texto 10">
            <a:extLst>
              <a:ext uri="{FF2B5EF4-FFF2-40B4-BE49-F238E27FC236}">
                <a16:creationId xmlns:a16="http://schemas.microsoft.com/office/drawing/2014/main" id="{74B5AC08-7F02-7A96-BC8E-DBFC82F01866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7661069" y="2794399"/>
            <a:ext cx="3183709" cy="291021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200" kern="1200" cap="all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AREA</a:t>
            </a:r>
          </a:p>
        </p:txBody>
      </p:sp>
      <p:sp>
        <p:nvSpPr>
          <p:cNvPr id="51" name="Marcador de Posição do Texto 10">
            <a:extLst>
              <a:ext uri="{FF2B5EF4-FFF2-40B4-BE49-F238E27FC236}">
                <a16:creationId xmlns:a16="http://schemas.microsoft.com/office/drawing/2014/main" id="{82C2B9F0-0D13-D418-5EB8-CB6405774040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3045253" y="2794399"/>
            <a:ext cx="3183709" cy="291021"/>
          </a:xfrm>
        </p:spPr>
        <p:txBody>
          <a:bodyPr anchor="ctr">
            <a:noAutofit/>
          </a:bodyPr>
          <a:lstStyle>
            <a:lvl1pPr algn="l">
              <a:spcBef>
                <a:spcPts val="600"/>
              </a:spcBef>
              <a:defRPr lang="pt-PT" sz="1200" kern="1200" cap="all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AREA</a:t>
            </a:r>
          </a:p>
        </p:txBody>
      </p:sp>
      <p:sp>
        <p:nvSpPr>
          <p:cNvPr id="52" name="Marcador de Posição do Texto 10">
            <a:extLst>
              <a:ext uri="{FF2B5EF4-FFF2-40B4-BE49-F238E27FC236}">
                <a16:creationId xmlns:a16="http://schemas.microsoft.com/office/drawing/2014/main" id="{FA249206-858B-1971-6767-CE4FD8EC4A55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1149718" y="2794399"/>
            <a:ext cx="1713764" cy="291021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AREA</a:t>
            </a:r>
          </a:p>
        </p:txBody>
      </p:sp>
      <p:sp>
        <p:nvSpPr>
          <p:cNvPr id="53" name="Marcador de Posição do Texto 10">
            <a:extLst>
              <a:ext uri="{FF2B5EF4-FFF2-40B4-BE49-F238E27FC236}">
                <a16:creationId xmlns:a16="http://schemas.microsoft.com/office/drawing/2014/main" id="{F78CD2E5-7FAD-9742-0DCA-7CFD8FDA31CB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6102931" y="2347771"/>
            <a:ext cx="1374542" cy="277008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Cargo</a:t>
            </a:r>
          </a:p>
        </p:txBody>
      </p:sp>
      <p:sp>
        <p:nvSpPr>
          <p:cNvPr id="54" name="Marcador de Posição do Texto 10">
            <a:extLst>
              <a:ext uri="{FF2B5EF4-FFF2-40B4-BE49-F238E27FC236}">
                <a16:creationId xmlns:a16="http://schemas.microsoft.com/office/drawing/2014/main" id="{8A70DCE9-FE64-2BE8-7D51-0DAD26733BAF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6054936" y="2088454"/>
            <a:ext cx="1470532" cy="225517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 b="1">
                <a:solidFill>
                  <a:schemeClr val="tx2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Nombre</a:t>
            </a:r>
          </a:p>
        </p:txBody>
      </p:sp>
      <p:sp>
        <p:nvSpPr>
          <p:cNvPr id="2" name="Marcador de Posição do Texto 10">
            <a:extLst>
              <a:ext uri="{FF2B5EF4-FFF2-40B4-BE49-F238E27FC236}">
                <a16:creationId xmlns:a16="http://schemas.microsoft.com/office/drawing/2014/main" id="{5B5DFDBC-379B-6B55-08C5-98A155AF6788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065877" y="3525064"/>
            <a:ext cx="1374542" cy="277008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Cargo</a:t>
            </a:r>
          </a:p>
        </p:txBody>
      </p:sp>
      <p:sp>
        <p:nvSpPr>
          <p:cNvPr id="3" name="Marcador de Posição do Texto 10">
            <a:extLst>
              <a:ext uri="{FF2B5EF4-FFF2-40B4-BE49-F238E27FC236}">
                <a16:creationId xmlns:a16="http://schemas.microsoft.com/office/drawing/2014/main" id="{F83FBE96-0A5B-089D-EA77-5A81008C1E92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3017882" y="3265747"/>
            <a:ext cx="1470532" cy="225517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 b="1">
                <a:solidFill>
                  <a:schemeClr val="tx2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Nombre</a:t>
            </a:r>
          </a:p>
        </p:txBody>
      </p:sp>
      <p:sp>
        <p:nvSpPr>
          <p:cNvPr id="4" name="Marcador de Posição do Texto 10">
            <a:extLst>
              <a:ext uri="{FF2B5EF4-FFF2-40B4-BE49-F238E27FC236}">
                <a16:creationId xmlns:a16="http://schemas.microsoft.com/office/drawing/2014/main" id="{BBBD1936-C6EA-D02D-094D-0EF3906A09B4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7644605" y="4250194"/>
            <a:ext cx="1159520" cy="277008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Cargo</a:t>
            </a:r>
          </a:p>
        </p:txBody>
      </p:sp>
      <p:sp>
        <p:nvSpPr>
          <p:cNvPr id="5" name="Marcador de Posição do Texto 10">
            <a:extLst>
              <a:ext uri="{FF2B5EF4-FFF2-40B4-BE49-F238E27FC236}">
                <a16:creationId xmlns:a16="http://schemas.microsoft.com/office/drawing/2014/main" id="{A2FBFDF7-6254-A719-A11F-45B752D51C7A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7604117" y="3990877"/>
            <a:ext cx="1240496" cy="225517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 b="1">
                <a:solidFill>
                  <a:schemeClr val="tx2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Nombre</a:t>
            </a:r>
          </a:p>
        </p:txBody>
      </p:sp>
      <p:sp>
        <p:nvSpPr>
          <p:cNvPr id="6" name="Marcador de Posição do Texto 10">
            <a:extLst>
              <a:ext uri="{FF2B5EF4-FFF2-40B4-BE49-F238E27FC236}">
                <a16:creationId xmlns:a16="http://schemas.microsoft.com/office/drawing/2014/main" id="{2EF59862-7987-381E-F241-71410B946996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8969645" y="4250194"/>
            <a:ext cx="1159520" cy="277008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Cargo</a:t>
            </a:r>
          </a:p>
        </p:txBody>
      </p:sp>
      <p:sp>
        <p:nvSpPr>
          <p:cNvPr id="33" name="Marcador de Posição do Texto 10">
            <a:extLst>
              <a:ext uri="{FF2B5EF4-FFF2-40B4-BE49-F238E27FC236}">
                <a16:creationId xmlns:a16="http://schemas.microsoft.com/office/drawing/2014/main" id="{DB850267-F535-11E7-3487-07AD732C7BF8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8929157" y="3990877"/>
            <a:ext cx="1240496" cy="225517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 b="1">
                <a:solidFill>
                  <a:schemeClr val="tx2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Nombre</a:t>
            </a:r>
          </a:p>
        </p:txBody>
      </p:sp>
      <p:sp>
        <p:nvSpPr>
          <p:cNvPr id="34" name="Marcador de Posição do Texto 10">
            <a:extLst>
              <a:ext uri="{FF2B5EF4-FFF2-40B4-BE49-F238E27FC236}">
                <a16:creationId xmlns:a16="http://schemas.microsoft.com/office/drawing/2014/main" id="{34DBA5B6-1A71-319C-0872-19C9274F374C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10294685" y="4250194"/>
            <a:ext cx="1159520" cy="277008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Cargo</a:t>
            </a:r>
          </a:p>
        </p:txBody>
      </p:sp>
      <p:sp>
        <p:nvSpPr>
          <p:cNvPr id="35" name="Marcador de Posição do Texto 10">
            <a:extLst>
              <a:ext uri="{FF2B5EF4-FFF2-40B4-BE49-F238E27FC236}">
                <a16:creationId xmlns:a16="http://schemas.microsoft.com/office/drawing/2014/main" id="{F7725B78-E26B-8895-23BE-B9540E57FBE7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10254197" y="3990877"/>
            <a:ext cx="1240496" cy="225517"/>
          </a:xfrm>
        </p:spPr>
        <p:txBody>
          <a:bodyPr anchor="t">
            <a:noAutofit/>
          </a:bodyPr>
          <a:lstStyle>
            <a:lvl1pPr algn="ctr">
              <a:spcBef>
                <a:spcPts val="600"/>
              </a:spcBef>
              <a:defRPr sz="1200" b="1">
                <a:solidFill>
                  <a:schemeClr val="tx2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noProof="0" dirty="0"/>
              <a:t>Nombre</a:t>
            </a:r>
          </a:p>
        </p:txBody>
      </p:sp>
    </p:spTree>
    <p:extLst>
      <p:ext uri="{BB962C8B-B14F-4D97-AF65-F5344CB8AC3E}">
        <p14:creationId xmlns:p14="http://schemas.microsoft.com/office/powerpoint/2010/main" val="146891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ítulo 6">
            <a:extLst>
              <a:ext uri="{FF2B5EF4-FFF2-40B4-BE49-F238E27FC236}">
                <a16:creationId xmlns:a16="http://schemas.microsoft.com/office/drawing/2014/main" id="{0D4D53B1-2C7A-FC33-0F7F-078FFEACB4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3184" y="393484"/>
            <a:ext cx="11081915" cy="7122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36" name="Marcador de Posição do Texto 8">
            <a:extLst>
              <a:ext uri="{FF2B5EF4-FFF2-40B4-BE49-F238E27FC236}">
                <a16:creationId xmlns:a16="http://schemas.microsoft.com/office/drawing/2014/main" id="{FDB75607-1161-8432-2904-007E0CE525F2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1932" y="976901"/>
            <a:ext cx="11082747" cy="35524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pt-PT" dirty="0"/>
              <a:t>Insertar subtítulo de la slide</a:t>
            </a:r>
          </a:p>
        </p:txBody>
      </p:sp>
      <p:sp>
        <p:nvSpPr>
          <p:cNvPr id="37" name="Marcador de Posição do Texto 10">
            <a:extLst>
              <a:ext uri="{FF2B5EF4-FFF2-40B4-BE49-F238E27FC236}">
                <a16:creationId xmlns:a16="http://schemas.microsoft.com/office/drawing/2014/main" id="{AE05625A-AA6D-9121-B7DA-82F1FF2CC83E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3010003" y="2077696"/>
            <a:ext cx="2767527" cy="630242"/>
          </a:xfrm>
        </p:spPr>
        <p:txBody>
          <a:bodyPr anchor="b">
            <a:noAutofit/>
          </a:bodyPr>
          <a:lstStyle>
            <a:lvl1pPr algn="l">
              <a:spcBef>
                <a:spcPts val="600"/>
              </a:spcBef>
              <a:defRPr sz="14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38" name="Marcador de Posição do Texto 10">
            <a:extLst>
              <a:ext uri="{FF2B5EF4-FFF2-40B4-BE49-F238E27FC236}">
                <a16:creationId xmlns:a16="http://schemas.microsoft.com/office/drawing/2014/main" id="{C429C6A0-081C-F780-6D6F-C786E9A19776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3010003" y="3369511"/>
            <a:ext cx="2767527" cy="630242"/>
          </a:xfrm>
        </p:spPr>
        <p:txBody>
          <a:bodyPr anchor="ctr">
            <a:noAutofit/>
          </a:bodyPr>
          <a:lstStyle>
            <a:lvl1pPr algn="l">
              <a:spcBef>
                <a:spcPts val="600"/>
              </a:spcBef>
              <a:defRPr sz="14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39" name="Marcador de Posição do Texto 10">
            <a:extLst>
              <a:ext uri="{FF2B5EF4-FFF2-40B4-BE49-F238E27FC236}">
                <a16:creationId xmlns:a16="http://schemas.microsoft.com/office/drawing/2014/main" id="{E0F1A661-FAF8-D0B4-3942-F5C46BFE5910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3010003" y="5003980"/>
            <a:ext cx="2767527" cy="630242"/>
          </a:xfrm>
        </p:spPr>
        <p:txBody>
          <a:bodyPr anchor="t">
            <a:noAutofit/>
          </a:bodyPr>
          <a:lstStyle>
            <a:lvl1pPr algn="l">
              <a:spcBef>
                <a:spcPts val="600"/>
              </a:spcBef>
              <a:defRPr sz="14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40" name="Marcador de Posição do Texto 10">
            <a:extLst>
              <a:ext uri="{FF2B5EF4-FFF2-40B4-BE49-F238E27FC236}">
                <a16:creationId xmlns:a16="http://schemas.microsoft.com/office/drawing/2014/main" id="{D5E1C88C-87B6-6A01-1F55-329E42F4A79C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7867809" y="2077696"/>
            <a:ext cx="1740648" cy="1237682"/>
          </a:xfrm>
        </p:spPr>
        <p:txBody>
          <a:bodyPr anchor="t">
            <a:noAutofit/>
          </a:bodyPr>
          <a:lstStyle>
            <a:lvl1pPr algn="l">
              <a:spcBef>
                <a:spcPts val="3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43" name="Marcador de Posição do Texto 10">
            <a:extLst>
              <a:ext uri="{FF2B5EF4-FFF2-40B4-BE49-F238E27FC236}">
                <a16:creationId xmlns:a16="http://schemas.microsoft.com/office/drawing/2014/main" id="{C14C8ABF-33B0-AC41-1085-CDD6F7DA9995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2950077" y="4493289"/>
            <a:ext cx="753288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44" name="Marcador de Posição do Texto 10">
            <a:extLst>
              <a:ext uri="{FF2B5EF4-FFF2-40B4-BE49-F238E27FC236}">
                <a16:creationId xmlns:a16="http://schemas.microsoft.com/office/drawing/2014/main" id="{85FDCAC9-BB51-BA91-F987-6CD51D7910DC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3732913" y="4493289"/>
            <a:ext cx="753288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45" name="Marcador de Posição do Texto 10">
            <a:extLst>
              <a:ext uri="{FF2B5EF4-FFF2-40B4-BE49-F238E27FC236}">
                <a16:creationId xmlns:a16="http://schemas.microsoft.com/office/drawing/2014/main" id="{DAEE7756-9420-E845-258E-D213DB7DA256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515749" y="4493289"/>
            <a:ext cx="753288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46" name="Marcador de Posição do Texto 10">
            <a:extLst>
              <a:ext uri="{FF2B5EF4-FFF2-40B4-BE49-F238E27FC236}">
                <a16:creationId xmlns:a16="http://schemas.microsoft.com/office/drawing/2014/main" id="{1EB916B1-0380-78CC-A0EB-E56AA931DCD3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5298585" y="4493289"/>
            <a:ext cx="753288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47" name="Marcador de Posição do Texto 10">
            <a:extLst>
              <a:ext uri="{FF2B5EF4-FFF2-40B4-BE49-F238E27FC236}">
                <a16:creationId xmlns:a16="http://schemas.microsoft.com/office/drawing/2014/main" id="{EAE67CA9-E5C0-C0B5-34AA-508C56C7D4F6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6081421" y="4493289"/>
            <a:ext cx="753288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48" name="Marcador de Posição do Texto 10">
            <a:extLst>
              <a:ext uri="{FF2B5EF4-FFF2-40B4-BE49-F238E27FC236}">
                <a16:creationId xmlns:a16="http://schemas.microsoft.com/office/drawing/2014/main" id="{590BE16D-8D8C-C6E9-0136-510A803C5161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6864259" y="4493289"/>
            <a:ext cx="753288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25834AD0-530F-E06A-3478-5084A847D394}"/>
              </a:ext>
            </a:extLst>
          </p:cNvPr>
          <p:cNvSpPr/>
          <p:nvPr userDrawn="1"/>
        </p:nvSpPr>
        <p:spPr>
          <a:xfrm>
            <a:off x="511933" y="1689104"/>
            <a:ext cx="2186448" cy="5168895"/>
          </a:xfrm>
          <a:prstGeom prst="rect">
            <a:avLst/>
          </a:prstGeom>
          <a:solidFill>
            <a:srgbClr val="184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0" name="Marcador de Posição do Texto 10">
            <a:extLst>
              <a:ext uri="{FF2B5EF4-FFF2-40B4-BE49-F238E27FC236}">
                <a16:creationId xmlns:a16="http://schemas.microsoft.com/office/drawing/2014/main" id="{8C4FCF3B-07BF-D7A3-3BED-0E728626EECF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9869723" y="2077696"/>
            <a:ext cx="1740648" cy="1237682"/>
          </a:xfrm>
        </p:spPr>
        <p:txBody>
          <a:bodyPr anchor="t">
            <a:noAutofit/>
          </a:bodyPr>
          <a:lstStyle>
            <a:lvl1pPr algn="l">
              <a:spcBef>
                <a:spcPts val="3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51" name="Marcador de Posição do Texto 10">
            <a:extLst>
              <a:ext uri="{FF2B5EF4-FFF2-40B4-BE49-F238E27FC236}">
                <a16:creationId xmlns:a16="http://schemas.microsoft.com/office/drawing/2014/main" id="{42AAEB65-CAE0-0F71-D689-9F2C227882EF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7867809" y="3466592"/>
            <a:ext cx="1740648" cy="1237682"/>
          </a:xfrm>
        </p:spPr>
        <p:txBody>
          <a:bodyPr anchor="t">
            <a:noAutofit/>
          </a:bodyPr>
          <a:lstStyle>
            <a:lvl1pPr algn="l">
              <a:spcBef>
                <a:spcPts val="3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52" name="Marcador de Posição do Texto 10">
            <a:extLst>
              <a:ext uri="{FF2B5EF4-FFF2-40B4-BE49-F238E27FC236}">
                <a16:creationId xmlns:a16="http://schemas.microsoft.com/office/drawing/2014/main" id="{423075C5-32E4-7732-BF54-B270C287A677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9869723" y="3466592"/>
            <a:ext cx="1740648" cy="1237682"/>
          </a:xfrm>
        </p:spPr>
        <p:txBody>
          <a:bodyPr anchor="t">
            <a:noAutofit/>
          </a:bodyPr>
          <a:lstStyle>
            <a:lvl1pPr algn="l">
              <a:spcBef>
                <a:spcPts val="3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53" name="Marcador de Posição do Texto 10">
            <a:extLst>
              <a:ext uri="{FF2B5EF4-FFF2-40B4-BE49-F238E27FC236}">
                <a16:creationId xmlns:a16="http://schemas.microsoft.com/office/drawing/2014/main" id="{F5F26756-817A-AD0F-A7E9-0EF8B2C4D3DE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7867809" y="5003980"/>
            <a:ext cx="1740648" cy="1237682"/>
          </a:xfrm>
        </p:spPr>
        <p:txBody>
          <a:bodyPr anchor="t">
            <a:noAutofit/>
          </a:bodyPr>
          <a:lstStyle>
            <a:lvl1pPr algn="l">
              <a:spcBef>
                <a:spcPts val="3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54" name="Marcador de Posição do Texto 10">
            <a:extLst>
              <a:ext uri="{FF2B5EF4-FFF2-40B4-BE49-F238E27FC236}">
                <a16:creationId xmlns:a16="http://schemas.microsoft.com/office/drawing/2014/main" id="{27818CF7-E230-CA9D-74DA-F7C761D73296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9869723" y="5003980"/>
            <a:ext cx="1740648" cy="1237682"/>
          </a:xfrm>
        </p:spPr>
        <p:txBody>
          <a:bodyPr anchor="t">
            <a:noAutofit/>
          </a:bodyPr>
          <a:lstStyle>
            <a:lvl1pPr algn="l">
              <a:spcBef>
                <a:spcPts val="300"/>
              </a:spcBef>
              <a:defRPr sz="12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55" name="Marcador de Posição do Texto 10">
            <a:extLst>
              <a:ext uri="{FF2B5EF4-FFF2-40B4-BE49-F238E27FC236}">
                <a16:creationId xmlns:a16="http://schemas.microsoft.com/office/drawing/2014/main" id="{C02E596C-5A5F-1A81-25CA-3395AED17AA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7867809" y="1796002"/>
            <a:ext cx="3766093" cy="214962"/>
          </a:xfrm>
        </p:spPr>
        <p:txBody>
          <a:bodyPr anchor="ctr">
            <a:noAutofit/>
          </a:bodyPr>
          <a:lstStyle>
            <a:lvl1pPr algn="l">
              <a:spcBef>
                <a:spcPts val="600"/>
              </a:spcBef>
              <a:defRPr lang="pt-PT" sz="14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7D6EA9BB-7FD6-20D3-A183-CC73A90E70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2103" t="19275" r="20466" b="14798"/>
          <a:stretch>
            <a:fillRect/>
          </a:stretch>
        </p:blipFill>
        <p:spPr>
          <a:xfrm rot="16200000">
            <a:off x="1920067" y="3509030"/>
            <a:ext cx="1400717" cy="529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5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1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m 148">
            <a:extLst>
              <a:ext uri="{FF2B5EF4-FFF2-40B4-BE49-F238E27FC236}">
                <a16:creationId xmlns:a16="http://schemas.microsoft.com/office/drawing/2014/main" id="{FB8F9F74-9424-B8DC-CE8D-2A8FF67A09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84" t="19423" r="69501" b="19713"/>
          <a:stretch>
            <a:fillRect/>
          </a:stretch>
        </p:blipFill>
        <p:spPr>
          <a:xfrm rot="5400000" flipH="1">
            <a:off x="5286384" y="-1942239"/>
            <a:ext cx="1619233" cy="5498074"/>
          </a:xfrm>
          <a:prstGeom prst="rect">
            <a:avLst/>
          </a:prstGeom>
        </p:spPr>
      </p:pic>
      <p:pic>
        <p:nvPicPr>
          <p:cNvPr id="148" name="Imagem 147">
            <a:extLst>
              <a:ext uri="{FF2B5EF4-FFF2-40B4-BE49-F238E27FC236}">
                <a16:creationId xmlns:a16="http://schemas.microsoft.com/office/drawing/2014/main" id="{1FA73419-3D43-3435-FB0C-7EF13BB793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84" t="41046" r="69501" b="19713"/>
          <a:stretch>
            <a:fillRect/>
          </a:stretch>
        </p:blipFill>
        <p:spPr>
          <a:xfrm rot="5400000" flipV="1">
            <a:off x="962761" y="4276006"/>
            <a:ext cx="1619233" cy="3544755"/>
          </a:xfrm>
          <a:prstGeom prst="rect">
            <a:avLst/>
          </a:prstGeom>
        </p:spPr>
      </p:pic>
      <p:sp>
        <p:nvSpPr>
          <p:cNvPr id="31" name="Marcador de Posição do Texto 30">
            <a:extLst>
              <a:ext uri="{FF2B5EF4-FFF2-40B4-BE49-F238E27FC236}">
                <a16:creationId xmlns:a16="http://schemas.microsoft.com/office/drawing/2014/main" id="{469718FB-F864-0E18-4C50-3AABC46C7D54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578644" y="2583180"/>
            <a:ext cx="9619457" cy="1233916"/>
          </a:xfrm>
          <a:custGeom>
            <a:avLst/>
            <a:gdLst>
              <a:gd name="connsiteX0" fmla="*/ 8690366 w 9652001"/>
              <a:gd name="connsiteY0" fmla="*/ 0 h 1300643"/>
              <a:gd name="connsiteX1" fmla="*/ 9127259 w 9652001"/>
              <a:gd name="connsiteY1" fmla="*/ 0 h 1300643"/>
              <a:gd name="connsiteX2" fmla="*/ 9127472 w 9652001"/>
              <a:gd name="connsiteY2" fmla="*/ 0 h 1300643"/>
              <a:gd name="connsiteX3" fmla="*/ 9641341 w 9652001"/>
              <a:gd name="connsiteY3" fmla="*/ 418775 h 1300643"/>
              <a:gd name="connsiteX4" fmla="*/ 9651997 w 9652001"/>
              <a:gd name="connsiteY4" fmla="*/ 524482 h 1300643"/>
              <a:gd name="connsiteX5" fmla="*/ 9652001 w 9652001"/>
              <a:gd name="connsiteY5" fmla="*/ 524482 h 1300643"/>
              <a:gd name="connsiteX6" fmla="*/ 9652001 w 9652001"/>
              <a:gd name="connsiteY6" fmla="*/ 524524 h 1300643"/>
              <a:gd name="connsiteX7" fmla="*/ 9652001 w 9652001"/>
              <a:gd name="connsiteY7" fmla="*/ 1300643 h 1300643"/>
              <a:gd name="connsiteX8" fmla="*/ 0 w 9652001"/>
              <a:gd name="connsiteY8" fmla="*/ 1300643 h 1300643"/>
              <a:gd name="connsiteX9" fmla="*/ 0 w 9652001"/>
              <a:gd name="connsiteY9" fmla="*/ 971204 h 1300643"/>
              <a:gd name="connsiteX10" fmla="*/ 0 w 9652001"/>
              <a:gd name="connsiteY10" fmla="*/ 524482 h 1300643"/>
              <a:gd name="connsiteX11" fmla="*/ 0 w 9652001"/>
              <a:gd name="connsiteY11" fmla="*/ 524458 h 1300643"/>
              <a:gd name="connsiteX12" fmla="*/ 0 w 9652001"/>
              <a:gd name="connsiteY12" fmla="*/ 35190 h 1300643"/>
              <a:gd name="connsiteX13" fmla="*/ 0 w 9652001"/>
              <a:gd name="connsiteY13" fmla="*/ 1 h 1300643"/>
              <a:gd name="connsiteX14" fmla="*/ 8690346 w 9652001"/>
              <a:gd name="connsiteY14" fmla="*/ 61 h 130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652001" h="1300643">
                <a:moveTo>
                  <a:pt x="8690366" y="0"/>
                </a:moveTo>
                <a:lnTo>
                  <a:pt x="9127259" y="0"/>
                </a:lnTo>
                <a:lnTo>
                  <a:pt x="9127472" y="0"/>
                </a:lnTo>
                <a:cubicBezTo>
                  <a:pt x="9380880" y="0"/>
                  <a:pt x="9592416" y="179692"/>
                  <a:pt x="9641341" y="418775"/>
                </a:cubicBezTo>
                <a:lnTo>
                  <a:pt x="9651997" y="524482"/>
                </a:lnTo>
                <a:lnTo>
                  <a:pt x="9652001" y="524482"/>
                </a:lnTo>
                <a:lnTo>
                  <a:pt x="9652001" y="524524"/>
                </a:lnTo>
                <a:lnTo>
                  <a:pt x="9652001" y="1300643"/>
                </a:lnTo>
                <a:lnTo>
                  <a:pt x="0" y="1300643"/>
                </a:lnTo>
                <a:lnTo>
                  <a:pt x="0" y="971204"/>
                </a:lnTo>
                <a:lnTo>
                  <a:pt x="0" y="524482"/>
                </a:lnTo>
                <a:lnTo>
                  <a:pt x="0" y="524458"/>
                </a:lnTo>
                <a:lnTo>
                  <a:pt x="0" y="35190"/>
                </a:lnTo>
                <a:lnTo>
                  <a:pt x="0" y="1"/>
                </a:lnTo>
                <a:lnTo>
                  <a:pt x="8690346" y="6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448000" tIns="216000" rIns="0" bIns="144000"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6" name="Título 6">
            <a:extLst>
              <a:ext uri="{FF2B5EF4-FFF2-40B4-BE49-F238E27FC236}">
                <a16:creationId xmlns:a16="http://schemas.microsoft.com/office/drawing/2014/main" id="{F22485A7-E4A5-ADDF-4DAD-81F421DEC8B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3184" y="393484"/>
            <a:ext cx="11081915" cy="712204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pt-PT" dirty="0"/>
              <a:t>Insertar título de la slide</a:t>
            </a:r>
          </a:p>
        </p:txBody>
      </p:sp>
      <p:sp>
        <p:nvSpPr>
          <p:cNvPr id="8" name="Marcador de Posição da Imagem 7">
            <a:extLst>
              <a:ext uri="{FF2B5EF4-FFF2-40B4-BE49-F238E27FC236}">
                <a16:creationId xmlns:a16="http://schemas.microsoft.com/office/drawing/2014/main" id="{6A6E04FA-36FE-A150-E63D-A29D2CE29971}"/>
              </a:ext>
            </a:extLst>
          </p:cNvPr>
          <p:cNvSpPr>
            <a:spLocks noGrp="1"/>
          </p:cNvSpPr>
          <p:nvPr userDrawn="1">
            <p:ph type="pic" sz="quarter" idx="93"/>
          </p:nvPr>
        </p:nvSpPr>
        <p:spPr>
          <a:xfrm>
            <a:off x="583188" y="1231128"/>
            <a:ext cx="1330095" cy="1230264"/>
          </a:xfrm>
          <a:custGeom>
            <a:avLst/>
            <a:gdLst>
              <a:gd name="connsiteX0" fmla="*/ 0 w 768527"/>
              <a:gd name="connsiteY0" fmla="*/ 0 h 710845"/>
              <a:gd name="connsiteX1" fmla="*/ 367552 w 768527"/>
              <a:gd name="connsiteY1" fmla="*/ 65 h 710845"/>
              <a:gd name="connsiteX2" fmla="*/ 367574 w 768527"/>
              <a:gd name="connsiteY2" fmla="*/ 0 h 710845"/>
              <a:gd name="connsiteX3" fmla="*/ 549736 w 768527"/>
              <a:gd name="connsiteY3" fmla="*/ 0 h 710845"/>
              <a:gd name="connsiteX4" fmla="*/ 549825 w 768527"/>
              <a:gd name="connsiteY4" fmla="*/ 0 h 710845"/>
              <a:gd name="connsiteX5" fmla="*/ 764082 w 768527"/>
              <a:gd name="connsiteY5" fmla="*/ 174608 h 710845"/>
              <a:gd name="connsiteX6" fmla="*/ 768525 w 768527"/>
              <a:gd name="connsiteY6" fmla="*/ 218682 h 710845"/>
              <a:gd name="connsiteX7" fmla="*/ 768527 w 768527"/>
              <a:gd name="connsiteY7" fmla="*/ 218682 h 710845"/>
              <a:gd name="connsiteX8" fmla="*/ 768527 w 768527"/>
              <a:gd name="connsiteY8" fmla="*/ 218700 h 710845"/>
              <a:gd name="connsiteX9" fmla="*/ 768527 w 768527"/>
              <a:gd name="connsiteY9" fmla="*/ 710845 h 710845"/>
              <a:gd name="connsiteX10" fmla="*/ 180179 w 768527"/>
              <a:gd name="connsiteY10" fmla="*/ 710845 h 710845"/>
              <a:gd name="connsiteX11" fmla="*/ 0 w 768527"/>
              <a:gd name="connsiteY11" fmla="*/ 710813 h 7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8527" h="710845">
                <a:moveTo>
                  <a:pt x="0" y="0"/>
                </a:moveTo>
                <a:lnTo>
                  <a:pt x="367552" y="65"/>
                </a:lnTo>
                <a:lnTo>
                  <a:pt x="367574" y="0"/>
                </a:lnTo>
                <a:lnTo>
                  <a:pt x="549736" y="0"/>
                </a:lnTo>
                <a:lnTo>
                  <a:pt x="549825" y="0"/>
                </a:lnTo>
                <a:cubicBezTo>
                  <a:pt x="655483" y="0"/>
                  <a:pt x="743683" y="74923"/>
                  <a:pt x="764082" y="174608"/>
                </a:cubicBezTo>
                <a:lnTo>
                  <a:pt x="768525" y="218682"/>
                </a:lnTo>
                <a:lnTo>
                  <a:pt x="768527" y="218682"/>
                </a:lnTo>
                <a:lnTo>
                  <a:pt x="768527" y="218700"/>
                </a:lnTo>
                <a:lnTo>
                  <a:pt x="768527" y="710845"/>
                </a:lnTo>
                <a:lnTo>
                  <a:pt x="180179" y="710845"/>
                </a:lnTo>
                <a:lnTo>
                  <a:pt x="0" y="7108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PT"/>
          </a:p>
        </p:txBody>
      </p:sp>
      <p:sp>
        <p:nvSpPr>
          <p:cNvPr id="12" name="Marcador de Posição do Texto 11">
            <a:extLst>
              <a:ext uri="{FF2B5EF4-FFF2-40B4-BE49-F238E27FC236}">
                <a16:creationId xmlns:a16="http://schemas.microsoft.com/office/drawing/2014/main" id="{D1011A34-A506-1156-B71B-855BC5163697}"/>
              </a:ext>
            </a:extLst>
          </p:cNvPr>
          <p:cNvSpPr>
            <a:spLocks noGrp="1"/>
          </p:cNvSpPr>
          <p:nvPr userDrawn="1">
            <p:ph type="body" sz="quarter" idx="87" hasCustomPrompt="1"/>
          </p:nvPr>
        </p:nvSpPr>
        <p:spPr>
          <a:xfrm>
            <a:off x="2235200" y="1231128"/>
            <a:ext cx="9359479" cy="420869"/>
          </a:xfrm>
          <a:custGeom>
            <a:avLst/>
            <a:gdLst>
              <a:gd name="connsiteX0" fmla="*/ 0 w 9359479"/>
              <a:gd name="connsiteY0" fmla="*/ 0 h 420869"/>
              <a:gd name="connsiteX1" fmla="*/ 1143000 w 9359479"/>
              <a:gd name="connsiteY1" fmla="*/ 0 h 420869"/>
              <a:gd name="connsiteX2" fmla="*/ 1143000 w 9359479"/>
              <a:gd name="connsiteY2" fmla="*/ 1 h 420869"/>
              <a:gd name="connsiteX3" fmla="*/ 3002828 w 9359479"/>
              <a:gd name="connsiteY3" fmla="*/ 1 h 420869"/>
              <a:gd name="connsiteX4" fmla="*/ 3002828 w 9359479"/>
              <a:gd name="connsiteY4" fmla="*/ 26 h 420869"/>
              <a:gd name="connsiteX5" fmla="*/ 8587887 w 9359479"/>
              <a:gd name="connsiteY5" fmla="*/ 69 h 420869"/>
              <a:gd name="connsiteX6" fmla="*/ 8587910 w 9359479"/>
              <a:gd name="connsiteY6" fmla="*/ 0 h 420869"/>
              <a:gd name="connsiteX7" fmla="*/ 8938452 w 9359479"/>
              <a:gd name="connsiteY7" fmla="*/ 0 h 420869"/>
              <a:gd name="connsiteX8" fmla="*/ 8938623 w 9359479"/>
              <a:gd name="connsiteY8" fmla="*/ 0 h 420869"/>
              <a:gd name="connsiteX9" fmla="*/ 9359479 w 9359479"/>
              <a:gd name="connsiteY9" fmla="*/ 420853 h 420869"/>
              <a:gd name="connsiteX10" fmla="*/ 8684264 w 9359479"/>
              <a:gd name="connsiteY10" fmla="*/ 420853 h 420869"/>
              <a:gd name="connsiteX11" fmla="*/ 8684264 w 9359479"/>
              <a:gd name="connsiteY11" fmla="*/ 420869 h 420869"/>
              <a:gd name="connsiteX12" fmla="*/ 2648279 w 9359479"/>
              <a:gd name="connsiteY12" fmla="*/ 420822 h 420869"/>
              <a:gd name="connsiteX13" fmla="*/ 2648267 w 9359479"/>
              <a:gd name="connsiteY13" fmla="*/ 420857 h 420869"/>
              <a:gd name="connsiteX14" fmla="*/ 2297725 w 9359479"/>
              <a:gd name="connsiteY14" fmla="*/ 420857 h 420869"/>
              <a:gd name="connsiteX15" fmla="*/ 2297554 w 9359479"/>
              <a:gd name="connsiteY15" fmla="*/ 420857 h 420869"/>
              <a:gd name="connsiteX16" fmla="*/ 2261951 w 9359479"/>
              <a:gd name="connsiteY16" fmla="*/ 417269 h 420869"/>
              <a:gd name="connsiteX17" fmla="*/ 1143000 w 9359479"/>
              <a:gd name="connsiteY17" fmla="*/ 417269 h 420869"/>
              <a:gd name="connsiteX18" fmla="*/ 1143000 w 9359479"/>
              <a:gd name="connsiteY18" fmla="*/ 420869 h 420869"/>
              <a:gd name="connsiteX19" fmla="*/ 0 w 9359479"/>
              <a:gd name="connsiteY19" fmla="*/ 420869 h 42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359479" h="420869">
                <a:moveTo>
                  <a:pt x="0" y="0"/>
                </a:moveTo>
                <a:lnTo>
                  <a:pt x="1143000" y="0"/>
                </a:lnTo>
                <a:lnTo>
                  <a:pt x="1143000" y="1"/>
                </a:lnTo>
                <a:lnTo>
                  <a:pt x="3002828" y="1"/>
                </a:lnTo>
                <a:lnTo>
                  <a:pt x="3002828" y="26"/>
                </a:lnTo>
                <a:lnTo>
                  <a:pt x="8587887" y="69"/>
                </a:lnTo>
                <a:lnTo>
                  <a:pt x="8587910" y="0"/>
                </a:lnTo>
                <a:lnTo>
                  <a:pt x="8938452" y="0"/>
                </a:lnTo>
                <a:lnTo>
                  <a:pt x="8938623" y="0"/>
                </a:lnTo>
                <a:cubicBezTo>
                  <a:pt x="9170990" y="0"/>
                  <a:pt x="9359479" y="188312"/>
                  <a:pt x="9359479" y="420853"/>
                </a:cubicBezTo>
                <a:lnTo>
                  <a:pt x="8684264" y="420853"/>
                </a:lnTo>
                <a:lnTo>
                  <a:pt x="8684264" y="420869"/>
                </a:lnTo>
                <a:lnTo>
                  <a:pt x="2648279" y="420822"/>
                </a:lnTo>
                <a:lnTo>
                  <a:pt x="2648267" y="420857"/>
                </a:lnTo>
                <a:lnTo>
                  <a:pt x="2297725" y="420857"/>
                </a:lnTo>
                <a:lnTo>
                  <a:pt x="2297554" y="420857"/>
                </a:lnTo>
                <a:lnTo>
                  <a:pt x="2261951" y="417269"/>
                </a:lnTo>
                <a:lnTo>
                  <a:pt x="1143000" y="417269"/>
                </a:lnTo>
                <a:lnTo>
                  <a:pt x="1143000" y="420869"/>
                </a:lnTo>
                <a:lnTo>
                  <a:pt x="0" y="42086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3" name="Marcador de Posição do Texto 10">
            <a:extLst>
              <a:ext uri="{FF2B5EF4-FFF2-40B4-BE49-F238E27FC236}">
                <a16:creationId xmlns:a16="http://schemas.microsoft.com/office/drawing/2014/main" id="{E202EF16-EBAA-144B-716C-AFD4C20009B6}"/>
              </a:ext>
            </a:extLst>
          </p:cNvPr>
          <p:cNvSpPr>
            <a:spLocks noGrp="1"/>
          </p:cNvSpPr>
          <p:nvPr userDrawn="1">
            <p:ph type="body" sz="quarter" idx="81" hasCustomPrompt="1"/>
          </p:nvPr>
        </p:nvSpPr>
        <p:spPr>
          <a:xfrm>
            <a:off x="8249511" y="1334081"/>
            <a:ext cx="3002690" cy="214962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5" name="Marcador de Posição do Texto 10">
            <a:extLst>
              <a:ext uri="{FF2B5EF4-FFF2-40B4-BE49-F238E27FC236}">
                <a16:creationId xmlns:a16="http://schemas.microsoft.com/office/drawing/2014/main" id="{7E199DA4-2766-82AF-06EF-8B5D91997716}"/>
              </a:ext>
            </a:extLst>
          </p:cNvPr>
          <p:cNvSpPr>
            <a:spLocks noGrp="1"/>
          </p:cNvSpPr>
          <p:nvPr userDrawn="1">
            <p:ph type="body" sz="quarter" idx="88" hasCustomPrompt="1"/>
          </p:nvPr>
        </p:nvSpPr>
        <p:spPr>
          <a:xfrm>
            <a:off x="2235200" y="1831150"/>
            <a:ext cx="2767527" cy="630242"/>
          </a:xfrm>
        </p:spPr>
        <p:txBody>
          <a:bodyPr anchor="ctr">
            <a:noAutofit/>
          </a:bodyPr>
          <a:lstStyle>
            <a:lvl1pPr algn="l">
              <a:spcBef>
                <a:spcPts val="600"/>
              </a:spcBef>
              <a:defRPr sz="14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16" name="Marcador de Posição do Texto 10">
            <a:extLst>
              <a:ext uri="{FF2B5EF4-FFF2-40B4-BE49-F238E27FC236}">
                <a16:creationId xmlns:a16="http://schemas.microsoft.com/office/drawing/2014/main" id="{7E3D8AA8-B02F-6E13-C940-314B84ABE152}"/>
              </a:ext>
            </a:extLst>
          </p:cNvPr>
          <p:cNvSpPr>
            <a:spLocks noGrp="1"/>
          </p:cNvSpPr>
          <p:nvPr userDrawn="1">
            <p:ph type="body" sz="quarter" idx="95" hasCustomPrompt="1"/>
          </p:nvPr>
        </p:nvSpPr>
        <p:spPr>
          <a:xfrm>
            <a:off x="5617220" y="2022666"/>
            <a:ext cx="1572055" cy="247210"/>
          </a:xfrm>
        </p:spPr>
        <p:txBody>
          <a:bodyPr anchor="ctr">
            <a:noAutofit/>
          </a:bodyPr>
          <a:lstStyle>
            <a:lvl1pPr algn="l">
              <a:spcBef>
                <a:spcPts val="600"/>
              </a:spcBef>
              <a:defRPr lang="pt-PT" sz="12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7" name="Marcador de Posição do Texto 10">
            <a:extLst>
              <a:ext uri="{FF2B5EF4-FFF2-40B4-BE49-F238E27FC236}">
                <a16:creationId xmlns:a16="http://schemas.microsoft.com/office/drawing/2014/main" id="{748AB5D8-BDD0-1FD8-6DF0-81596A2F8F14}"/>
              </a:ext>
            </a:extLst>
          </p:cNvPr>
          <p:cNvSpPr>
            <a:spLocks noGrp="1"/>
          </p:cNvSpPr>
          <p:nvPr userDrawn="1">
            <p:ph type="body" sz="quarter" idx="96" hasCustomPrompt="1"/>
          </p:nvPr>
        </p:nvSpPr>
        <p:spPr>
          <a:xfrm>
            <a:off x="7496223" y="2228157"/>
            <a:ext cx="827764" cy="233235"/>
          </a:xfrm>
        </p:spPr>
        <p:txBody>
          <a:bodyPr lIns="0" tIns="0" rIns="0" bIns="0" anchor="t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8" name="Marcador de Posição do Texto 10">
            <a:extLst>
              <a:ext uri="{FF2B5EF4-FFF2-40B4-BE49-F238E27FC236}">
                <a16:creationId xmlns:a16="http://schemas.microsoft.com/office/drawing/2014/main" id="{42ADAC1A-49BB-DEFA-D487-D4D0DE6F89DB}"/>
              </a:ext>
            </a:extLst>
          </p:cNvPr>
          <p:cNvSpPr>
            <a:spLocks noGrp="1"/>
          </p:cNvSpPr>
          <p:nvPr userDrawn="1">
            <p:ph type="body" sz="quarter" idx="97" hasCustomPrompt="1"/>
          </p:nvPr>
        </p:nvSpPr>
        <p:spPr>
          <a:xfrm>
            <a:off x="8433280" y="2228157"/>
            <a:ext cx="827764" cy="233235"/>
          </a:xfrm>
        </p:spPr>
        <p:txBody>
          <a:bodyPr lIns="0" tIns="0" rIns="0" bIns="0" anchor="t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9" name="Marcador de Posição do Texto 10">
            <a:extLst>
              <a:ext uri="{FF2B5EF4-FFF2-40B4-BE49-F238E27FC236}">
                <a16:creationId xmlns:a16="http://schemas.microsoft.com/office/drawing/2014/main" id="{E6A85B77-1AA0-8E5B-4211-9D23B4FAFEA2}"/>
              </a:ext>
            </a:extLst>
          </p:cNvPr>
          <p:cNvSpPr>
            <a:spLocks noGrp="1"/>
          </p:cNvSpPr>
          <p:nvPr userDrawn="1">
            <p:ph type="body" sz="quarter" idx="98" hasCustomPrompt="1"/>
          </p:nvPr>
        </p:nvSpPr>
        <p:spPr>
          <a:xfrm>
            <a:off x="9370337" y="2228157"/>
            <a:ext cx="827764" cy="233235"/>
          </a:xfrm>
        </p:spPr>
        <p:txBody>
          <a:bodyPr lIns="0" tIns="0" rIns="0" bIns="0" anchor="t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20" name="Marcador de Posição do Texto 10">
            <a:extLst>
              <a:ext uri="{FF2B5EF4-FFF2-40B4-BE49-F238E27FC236}">
                <a16:creationId xmlns:a16="http://schemas.microsoft.com/office/drawing/2014/main" id="{CA24A8BB-E84C-31C6-5A92-968FF19E7DDF}"/>
              </a:ext>
            </a:extLst>
          </p:cNvPr>
          <p:cNvSpPr>
            <a:spLocks noGrp="1"/>
          </p:cNvSpPr>
          <p:nvPr userDrawn="1">
            <p:ph type="body" sz="quarter" idx="99" hasCustomPrompt="1"/>
          </p:nvPr>
        </p:nvSpPr>
        <p:spPr>
          <a:xfrm>
            <a:off x="10375479" y="1831150"/>
            <a:ext cx="1219200" cy="630242"/>
          </a:xfrm>
        </p:spPr>
        <p:txBody>
          <a:bodyPr anchor="ctr">
            <a:noAutofit/>
          </a:bodyPr>
          <a:lstStyle>
            <a:lvl1pPr algn="l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es-ES" dirty="0"/>
              <a:t>Haz </a:t>
            </a:r>
            <a:r>
              <a:rPr lang="es-ES" dirty="0" err="1"/>
              <a:t>click</a:t>
            </a:r>
            <a:r>
              <a:rPr lang="es-ES" dirty="0"/>
              <a:t> para editar los estilos del texto del modelo global</a:t>
            </a:r>
            <a:endParaRPr lang="pt-PT" dirty="0"/>
          </a:p>
        </p:txBody>
      </p:sp>
      <p:sp>
        <p:nvSpPr>
          <p:cNvPr id="21" name="Marcador de Posição da Imagem 20">
            <a:extLst>
              <a:ext uri="{FF2B5EF4-FFF2-40B4-BE49-F238E27FC236}">
                <a16:creationId xmlns:a16="http://schemas.microsoft.com/office/drawing/2014/main" id="{067B02A4-6DF7-315B-B1BD-7509AB4F8102}"/>
              </a:ext>
            </a:extLst>
          </p:cNvPr>
          <p:cNvSpPr>
            <a:spLocks noGrp="1"/>
          </p:cNvSpPr>
          <p:nvPr userDrawn="1">
            <p:ph type="pic" sz="quarter" idx="100"/>
          </p:nvPr>
        </p:nvSpPr>
        <p:spPr>
          <a:xfrm>
            <a:off x="583188" y="2586832"/>
            <a:ext cx="1330095" cy="1230264"/>
          </a:xfrm>
          <a:custGeom>
            <a:avLst/>
            <a:gdLst>
              <a:gd name="connsiteX0" fmla="*/ 0 w 768527"/>
              <a:gd name="connsiteY0" fmla="*/ 0 h 710845"/>
              <a:gd name="connsiteX1" fmla="*/ 367552 w 768527"/>
              <a:gd name="connsiteY1" fmla="*/ 65 h 710845"/>
              <a:gd name="connsiteX2" fmla="*/ 367574 w 768527"/>
              <a:gd name="connsiteY2" fmla="*/ 0 h 710845"/>
              <a:gd name="connsiteX3" fmla="*/ 549736 w 768527"/>
              <a:gd name="connsiteY3" fmla="*/ 0 h 710845"/>
              <a:gd name="connsiteX4" fmla="*/ 549825 w 768527"/>
              <a:gd name="connsiteY4" fmla="*/ 0 h 710845"/>
              <a:gd name="connsiteX5" fmla="*/ 764082 w 768527"/>
              <a:gd name="connsiteY5" fmla="*/ 174608 h 710845"/>
              <a:gd name="connsiteX6" fmla="*/ 768525 w 768527"/>
              <a:gd name="connsiteY6" fmla="*/ 218682 h 710845"/>
              <a:gd name="connsiteX7" fmla="*/ 768527 w 768527"/>
              <a:gd name="connsiteY7" fmla="*/ 218682 h 710845"/>
              <a:gd name="connsiteX8" fmla="*/ 768527 w 768527"/>
              <a:gd name="connsiteY8" fmla="*/ 218700 h 710845"/>
              <a:gd name="connsiteX9" fmla="*/ 768527 w 768527"/>
              <a:gd name="connsiteY9" fmla="*/ 710845 h 710845"/>
              <a:gd name="connsiteX10" fmla="*/ 180179 w 768527"/>
              <a:gd name="connsiteY10" fmla="*/ 710845 h 710845"/>
              <a:gd name="connsiteX11" fmla="*/ 0 w 768527"/>
              <a:gd name="connsiteY11" fmla="*/ 710813 h 7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8527" h="710845">
                <a:moveTo>
                  <a:pt x="0" y="0"/>
                </a:moveTo>
                <a:lnTo>
                  <a:pt x="367552" y="65"/>
                </a:lnTo>
                <a:lnTo>
                  <a:pt x="367574" y="0"/>
                </a:lnTo>
                <a:lnTo>
                  <a:pt x="549736" y="0"/>
                </a:lnTo>
                <a:lnTo>
                  <a:pt x="549825" y="0"/>
                </a:lnTo>
                <a:cubicBezTo>
                  <a:pt x="655483" y="0"/>
                  <a:pt x="743683" y="74923"/>
                  <a:pt x="764082" y="174608"/>
                </a:cubicBezTo>
                <a:lnTo>
                  <a:pt x="768525" y="218682"/>
                </a:lnTo>
                <a:lnTo>
                  <a:pt x="768527" y="218682"/>
                </a:lnTo>
                <a:lnTo>
                  <a:pt x="768527" y="218700"/>
                </a:lnTo>
                <a:lnTo>
                  <a:pt x="768527" y="710845"/>
                </a:lnTo>
                <a:lnTo>
                  <a:pt x="180179" y="710845"/>
                </a:lnTo>
                <a:lnTo>
                  <a:pt x="0" y="7108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PT"/>
          </a:p>
        </p:txBody>
      </p:sp>
      <p:sp>
        <p:nvSpPr>
          <p:cNvPr id="26" name="Marcador de Posição da Imagem 25">
            <a:extLst>
              <a:ext uri="{FF2B5EF4-FFF2-40B4-BE49-F238E27FC236}">
                <a16:creationId xmlns:a16="http://schemas.microsoft.com/office/drawing/2014/main" id="{086DD5CD-EB5A-2094-B80E-BA172362B0D0}"/>
              </a:ext>
            </a:extLst>
          </p:cNvPr>
          <p:cNvSpPr>
            <a:spLocks noGrp="1"/>
          </p:cNvSpPr>
          <p:nvPr userDrawn="1">
            <p:ph type="pic" sz="quarter" idx="101"/>
          </p:nvPr>
        </p:nvSpPr>
        <p:spPr>
          <a:xfrm>
            <a:off x="10315805" y="2586832"/>
            <a:ext cx="1330095" cy="1230264"/>
          </a:xfrm>
          <a:custGeom>
            <a:avLst/>
            <a:gdLst>
              <a:gd name="connsiteX0" fmla="*/ 0 w 768527"/>
              <a:gd name="connsiteY0" fmla="*/ 0 h 710845"/>
              <a:gd name="connsiteX1" fmla="*/ 367552 w 768527"/>
              <a:gd name="connsiteY1" fmla="*/ 65 h 710845"/>
              <a:gd name="connsiteX2" fmla="*/ 367574 w 768527"/>
              <a:gd name="connsiteY2" fmla="*/ 0 h 710845"/>
              <a:gd name="connsiteX3" fmla="*/ 549736 w 768527"/>
              <a:gd name="connsiteY3" fmla="*/ 0 h 710845"/>
              <a:gd name="connsiteX4" fmla="*/ 549825 w 768527"/>
              <a:gd name="connsiteY4" fmla="*/ 0 h 710845"/>
              <a:gd name="connsiteX5" fmla="*/ 764082 w 768527"/>
              <a:gd name="connsiteY5" fmla="*/ 174608 h 710845"/>
              <a:gd name="connsiteX6" fmla="*/ 768525 w 768527"/>
              <a:gd name="connsiteY6" fmla="*/ 218682 h 710845"/>
              <a:gd name="connsiteX7" fmla="*/ 768527 w 768527"/>
              <a:gd name="connsiteY7" fmla="*/ 218682 h 710845"/>
              <a:gd name="connsiteX8" fmla="*/ 768527 w 768527"/>
              <a:gd name="connsiteY8" fmla="*/ 218700 h 710845"/>
              <a:gd name="connsiteX9" fmla="*/ 768527 w 768527"/>
              <a:gd name="connsiteY9" fmla="*/ 710845 h 710845"/>
              <a:gd name="connsiteX10" fmla="*/ 180179 w 768527"/>
              <a:gd name="connsiteY10" fmla="*/ 710845 h 710845"/>
              <a:gd name="connsiteX11" fmla="*/ 0 w 768527"/>
              <a:gd name="connsiteY11" fmla="*/ 710813 h 7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8527" h="710845">
                <a:moveTo>
                  <a:pt x="0" y="0"/>
                </a:moveTo>
                <a:lnTo>
                  <a:pt x="367552" y="65"/>
                </a:lnTo>
                <a:lnTo>
                  <a:pt x="367574" y="0"/>
                </a:lnTo>
                <a:lnTo>
                  <a:pt x="549736" y="0"/>
                </a:lnTo>
                <a:lnTo>
                  <a:pt x="549825" y="0"/>
                </a:lnTo>
                <a:cubicBezTo>
                  <a:pt x="655483" y="0"/>
                  <a:pt x="743683" y="74923"/>
                  <a:pt x="764082" y="174608"/>
                </a:cubicBezTo>
                <a:lnTo>
                  <a:pt x="768525" y="218682"/>
                </a:lnTo>
                <a:lnTo>
                  <a:pt x="768527" y="218682"/>
                </a:lnTo>
                <a:lnTo>
                  <a:pt x="768527" y="218700"/>
                </a:lnTo>
                <a:lnTo>
                  <a:pt x="768527" y="710845"/>
                </a:lnTo>
                <a:lnTo>
                  <a:pt x="180179" y="710845"/>
                </a:lnTo>
                <a:lnTo>
                  <a:pt x="0" y="7108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PT"/>
          </a:p>
        </p:txBody>
      </p:sp>
      <p:sp>
        <p:nvSpPr>
          <p:cNvPr id="33" name="Marcador de Posição do Texto 10">
            <a:extLst>
              <a:ext uri="{FF2B5EF4-FFF2-40B4-BE49-F238E27FC236}">
                <a16:creationId xmlns:a16="http://schemas.microsoft.com/office/drawing/2014/main" id="{221858FE-3AE3-4834-5451-A8D59AACC950}"/>
              </a:ext>
            </a:extLst>
          </p:cNvPr>
          <p:cNvSpPr>
            <a:spLocks noGrp="1"/>
          </p:cNvSpPr>
          <p:nvPr userDrawn="1">
            <p:ph type="body" sz="quarter" idx="102" hasCustomPrompt="1"/>
          </p:nvPr>
        </p:nvSpPr>
        <p:spPr>
          <a:xfrm>
            <a:off x="3190874" y="2824310"/>
            <a:ext cx="6848475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34" name="Marcador de Posição do Texto 10">
            <a:extLst>
              <a:ext uri="{FF2B5EF4-FFF2-40B4-BE49-F238E27FC236}">
                <a16:creationId xmlns:a16="http://schemas.microsoft.com/office/drawing/2014/main" id="{78ECF6AB-7385-94A4-E397-E8A6AAC47931}"/>
              </a:ext>
            </a:extLst>
          </p:cNvPr>
          <p:cNvSpPr>
            <a:spLocks noGrp="1"/>
          </p:cNvSpPr>
          <p:nvPr userDrawn="1">
            <p:ph type="body" sz="quarter" idx="103" hasCustomPrompt="1"/>
          </p:nvPr>
        </p:nvSpPr>
        <p:spPr>
          <a:xfrm>
            <a:off x="5615778" y="3472538"/>
            <a:ext cx="1998666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46" name="Marcador de Posição do Texto 45">
            <a:extLst>
              <a:ext uri="{FF2B5EF4-FFF2-40B4-BE49-F238E27FC236}">
                <a16:creationId xmlns:a16="http://schemas.microsoft.com/office/drawing/2014/main" id="{A3097B23-F453-B23A-BF9C-797207902796}"/>
              </a:ext>
            </a:extLst>
          </p:cNvPr>
          <p:cNvSpPr>
            <a:spLocks noGrp="1"/>
          </p:cNvSpPr>
          <p:nvPr userDrawn="1">
            <p:ph type="body" sz="quarter" idx="107" hasCustomPrompt="1"/>
          </p:nvPr>
        </p:nvSpPr>
        <p:spPr>
          <a:xfrm>
            <a:off x="3190874" y="3098599"/>
            <a:ext cx="2612407" cy="242629"/>
          </a:xfrm>
          <a:custGeom>
            <a:avLst/>
            <a:gdLst>
              <a:gd name="connsiteX0" fmla="*/ 2167599 w 2612407"/>
              <a:gd name="connsiteY0" fmla="*/ 0 h 242629"/>
              <a:gd name="connsiteX1" fmla="*/ 2369686 w 2612407"/>
              <a:gd name="connsiteY1" fmla="*/ 0 h 242629"/>
              <a:gd name="connsiteX2" fmla="*/ 2369785 w 2612407"/>
              <a:gd name="connsiteY2" fmla="*/ 0 h 242629"/>
              <a:gd name="connsiteX3" fmla="*/ 2612407 w 2612407"/>
              <a:gd name="connsiteY3" fmla="*/ 242620 h 242629"/>
              <a:gd name="connsiteX4" fmla="*/ 2253937 w 2612407"/>
              <a:gd name="connsiteY4" fmla="*/ 242620 h 242629"/>
              <a:gd name="connsiteX5" fmla="*/ 2253937 w 2612407"/>
              <a:gd name="connsiteY5" fmla="*/ 242629 h 242629"/>
              <a:gd name="connsiteX6" fmla="*/ 444814 w 2612407"/>
              <a:gd name="connsiteY6" fmla="*/ 242602 h 242629"/>
              <a:gd name="connsiteX7" fmla="*/ 444807 w 2612407"/>
              <a:gd name="connsiteY7" fmla="*/ 242622 h 242629"/>
              <a:gd name="connsiteX8" fmla="*/ 242721 w 2612407"/>
              <a:gd name="connsiteY8" fmla="*/ 242622 h 242629"/>
              <a:gd name="connsiteX9" fmla="*/ 242623 w 2612407"/>
              <a:gd name="connsiteY9" fmla="*/ 242622 h 242629"/>
              <a:gd name="connsiteX10" fmla="*/ 0 w 2612407"/>
              <a:gd name="connsiteY10" fmla="*/ 2 h 242629"/>
              <a:gd name="connsiteX11" fmla="*/ 525681 w 2612407"/>
              <a:gd name="connsiteY11" fmla="*/ 2 h 242629"/>
              <a:gd name="connsiteX12" fmla="*/ 525677 w 2612407"/>
              <a:gd name="connsiteY12" fmla="*/ 14 h 242629"/>
              <a:gd name="connsiteX13" fmla="*/ 2167586 w 2612407"/>
              <a:gd name="connsiteY13" fmla="*/ 39 h 24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12407" h="242629">
                <a:moveTo>
                  <a:pt x="2167599" y="0"/>
                </a:moveTo>
                <a:lnTo>
                  <a:pt x="2369686" y="0"/>
                </a:lnTo>
                <a:lnTo>
                  <a:pt x="2369785" y="0"/>
                </a:lnTo>
                <a:cubicBezTo>
                  <a:pt x="2503744" y="0"/>
                  <a:pt x="2612407" y="108561"/>
                  <a:pt x="2612407" y="242620"/>
                </a:cubicBezTo>
                <a:lnTo>
                  <a:pt x="2253937" y="242620"/>
                </a:lnTo>
                <a:lnTo>
                  <a:pt x="2253937" y="242629"/>
                </a:lnTo>
                <a:lnTo>
                  <a:pt x="444814" y="242602"/>
                </a:lnTo>
                <a:lnTo>
                  <a:pt x="444807" y="242622"/>
                </a:lnTo>
                <a:lnTo>
                  <a:pt x="242721" y="242622"/>
                </a:lnTo>
                <a:lnTo>
                  <a:pt x="242623" y="242622"/>
                </a:lnTo>
                <a:cubicBezTo>
                  <a:pt x="108663" y="242622"/>
                  <a:pt x="0" y="134061"/>
                  <a:pt x="0" y="2"/>
                </a:cubicBezTo>
                <a:lnTo>
                  <a:pt x="525681" y="2"/>
                </a:lnTo>
                <a:lnTo>
                  <a:pt x="525677" y="14"/>
                </a:lnTo>
                <a:lnTo>
                  <a:pt x="2167586" y="3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47" name="Marcador de Posição do Texto 46">
            <a:extLst>
              <a:ext uri="{FF2B5EF4-FFF2-40B4-BE49-F238E27FC236}">
                <a16:creationId xmlns:a16="http://schemas.microsoft.com/office/drawing/2014/main" id="{816CE8FD-F128-BE02-6033-C31D2F6756FA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7450535" y="3098599"/>
            <a:ext cx="2612407" cy="242629"/>
          </a:xfrm>
          <a:custGeom>
            <a:avLst/>
            <a:gdLst>
              <a:gd name="connsiteX0" fmla="*/ 2167599 w 2612407"/>
              <a:gd name="connsiteY0" fmla="*/ 0 h 242629"/>
              <a:gd name="connsiteX1" fmla="*/ 2369686 w 2612407"/>
              <a:gd name="connsiteY1" fmla="*/ 0 h 242629"/>
              <a:gd name="connsiteX2" fmla="*/ 2369785 w 2612407"/>
              <a:gd name="connsiteY2" fmla="*/ 0 h 242629"/>
              <a:gd name="connsiteX3" fmla="*/ 2612407 w 2612407"/>
              <a:gd name="connsiteY3" fmla="*/ 242620 h 242629"/>
              <a:gd name="connsiteX4" fmla="*/ 2253937 w 2612407"/>
              <a:gd name="connsiteY4" fmla="*/ 242620 h 242629"/>
              <a:gd name="connsiteX5" fmla="*/ 2253937 w 2612407"/>
              <a:gd name="connsiteY5" fmla="*/ 242629 h 242629"/>
              <a:gd name="connsiteX6" fmla="*/ 444814 w 2612407"/>
              <a:gd name="connsiteY6" fmla="*/ 242602 h 242629"/>
              <a:gd name="connsiteX7" fmla="*/ 444807 w 2612407"/>
              <a:gd name="connsiteY7" fmla="*/ 242622 h 242629"/>
              <a:gd name="connsiteX8" fmla="*/ 242721 w 2612407"/>
              <a:gd name="connsiteY8" fmla="*/ 242622 h 242629"/>
              <a:gd name="connsiteX9" fmla="*/ 242623 w 2612407"/>
              <a:gd name="connsiteY9" fmla="*/ 242622 h 242629"/>
              <a:gd name="connsiteX10" fmla="*/ 0 w 2612407"/>
              <a:gd name="connsiteY10" fmla="*/ 2 h 242629"/>
              <a:gd name="connsiteX11" fmla="*/ 525681 w 2612407"/>
              <a:gd name="connsiteY11" fmla="*/ 2 h 242629"/>
              <a:gd name="connsiteX12" fmla="*/ 525677 w 2612407"/>
              <a:gd name="connsiteY12" fmla="*/ 14 h 242629"/>
              <a:gd name="connsiteX13" fmla="*/ 2167586 w 2612407"/>
              <a:gd name="connsiteY13" fmla="*/ 39 h 24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12407" h="242629">
                <a:moveTo>
                  <a:pt x="2167599" y="0"/>
                </a:moveTo>
                <a:lnTo>
                  <a:pt x="2369686" y="0"/>
                </a:lnTo>
                <a:lnTo>
                  <a:pt x="2369785" y="0"/>
                </a:lnTo>
                <a:cubicBezTo>
                  <a:pt x="2503744" y="0"/>
                  <a:pt x="2612407" y="108561"/>
                  <a:pt x="2612407" y="242620"/>
                </a:cubicBezTo>
                <a:lnTo>
                  <a:pt x="2253937" y="242620"/>
                </a:lnTo>
                <a:lnTo>
                  <a:pt x="2253937" y="242629"/>
                </a:lnTo>
                <a:lnTo>
                  <a:pt x="444814" y="242602"/>
                </a:lnTo>
                <a:lnTo>
                  <a:pt x="444807" y="242622"/>
                </a:lnTo>
                <a:lnTo>
                  <a:pt x="242721" y="242622"/>
                </a:lnTo>
                <a:lnTo>
                  <a:pt x="242623" y="242622"/>
                </a:lnTo>
                <a:cubicBezTo>
                  <a:pt x="108663" y="242622"/>
                  <a:pt x="0" y="134061"/>
                  <a:pt x="0" y="2"/>
                </a:cubicBezTo>
                <a:lnTo>
                  <a:pt x="525681" y="2"/>
                </a:lnTo>
                <a:lnTo>
                  <a:pt x="525677" y="14"/>
                </a:lnTo>
                <a:lnTo>
                  <a:pt x="2167586" y="3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48" name="Marcador de Posição do Texto 10">
            <a:extLst>
              <a:ext uri="{FF2B5EF4-FFF2-40B4-BE49-F238E27FC236}">
                <a16:creationId xmlns:a16="http://schemas.microsoft.com/office/drawing/2014/main" id="{01BC9DA0-B609-1082-04D7-373305EF0F1E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3486147" y="2605570"/>
            <a:ext cx="6257928" cy="247210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49" name="Marcador de Posição do Texto 10">
            <a:extLst>
              <a:ext uri="{FF2B5EF4-FFF2-40B4-BE49-F238E27FC236}">
                <a16:creationId xmlns:a16="http://schemas.microsoft.com/office/drawing/2014/main" id="{BAEF470C-D63F-5C7B-A17A-097E0D9BFD78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7757405" y="3472538"/>
            <a:ext cx="1998666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50" name="Marcador de Posição do Texto 10">
            <a:extLst>
              <a:ext uri="{FF2B5EF4-FFF2-40B4-BE49-F238E27FC236}">
                <a16:creationId xmlns:a16="http://schemas.microsoft.com/office/drawing/2014/main" id="{6EDEE939-0631-5362-1289-529839046AFB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3499408" y="3472538"/>
            <a:ext cx="1998666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51" name="Marcador de Posição do Texto 10">
            <a:extLst>
              <a:ext uri="{FF2B5EF4-FFF2-40B4-BE49-F238E27FC236}">
                <a16:creationId xmlns:a16="http://schemas.microsoft.com/office/drawing/2014/main" id="{6729C2CB-40DF-F24C-EF7A-D7A5668A2129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2073837" y="2729175"/>
            <a:ext cx="958284" cy="233235"/>
          </a:xfrm>
        </p:spPr>
        <p:txBody>
          <a:bodyPr lIns="0" tIns="0" rIns="0" bIns="0" anchor="ctr">
            <a:noAutofit/>
          </a:bodyPr>
          <a:lstStyle>
            <a:lvl1pPr algn="l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56" name="Marcador de Posição do Texto 10">
            <a:extLst>
              <a:ext uri="{FF2B5EF4-FFF2-40B4-BE49-F238E27FC236}">
                <a16:creationId xmlns:a16="http://schemas.microsoft.com/office/drawing/2014/main" id="{68D3E1B5-AC45-FFE2-D2BF-E61A4E236C09}"/>
              </a:ext>
            </a:extLst>
          </p:cNvPr>
          <p:cNvSpPr>
            <a:spLocks noGrp="1"/>
          </p:cNvSpPr>
          <p:nvPr userDrawn="1">
            <p:ph type="body" sz="quarter" idx="113" hasCustomPrompt="1"/>
          </p:nvPr>
        </p:nvSpPr>
        <p:spPr>
          <a:xfrm>
            <a:off x="1845237" y="4535260"/>
            <a:ext cx="958284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57" name="Marcador de Posição do Texto 10">
            <a:extLst>
              <a:ext uri="{FF2B5EF4-FFF2-40B4-BE49-F238E27FC236}">
                <a16:creationId xmlns:a16="http://schemas.microsoft.com/office/drawing/2014/main" id="{17F037D4-7C3C-3014-917E-05A59423C1B7}"/>
              </a:ext>
            </a:extLst>
          </p:cNvPr>
          <p:cNvSpPr>
            <a:spLocks noGrp="1"/>
          </p:cNvSpPr>
          <p:nvPr userDrawn="1">
            <p:ph type="body" sz="quarter" idx="114" hasCustomPrompt="1"/>
          </p:nvPr>
        </p:nvSpPr>
        <p:spPr>
          <a:xfrm>
            <a:off x="3007005" y="4535260"/>
            <a:ext cx="958284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75" name="Marcador de Posição do Texto 74">
            <a:extLst>
              <a:ext uri="{FF2B5EF4-FFF2-40B4-BE49-F238E27FC236}">
                <a16:creationId xmlns:a16="http://schemas.microsoft.com/office/drawing/2014/main" id="{FF7F1916-0DCB-AD68-271B-870C6A6E386E}"/>
              </a:ext>
            </a:extLst>
          </p:cNvPr>
          <p:cNvSpPr>
            <a:spLocks noGrp="1"/>
          </p:cNvSpPr>
          <p:nvPr userDrawn="1">
            <p:ph type="body" sz="quarter" idx="115" hasCustomPrompt="1"/>
          </p:nvPr>
        </p:nvSpPr>
        <p:spPr>
          <a:xfrm>
            <a:off x="557083" y="3948406"/>
            <a:ext cx="3805754" cy="2366669"/>
          </a:xfrm>
          <a:custGeom>
            <a:avLst/>
            <a:gdLst>
              <a:gd name="connsiteX0" fmla="*/ 2844119 w 3805754"/>
              <a:gd name="connsiteY0" fmla="*/ 0 h 2366669"/>
              <a:gd name="connsiteX1" fmla="*/ 3281012 w 3805754"/>
              <a:gd name="connsiteY1" fmla="*/ 0 h 2366669"/>
              <a:gd name="connsiteX2" fmla="*/ 3281225 w 3805754"/>
              <a:gd name="connsiteY2" fmla="*/ 0 h 2366669"/>
              <a:gd name="connsiteX3" fmla="*/ 3795094 w 3805754"/>
              <a:gd name="connsiteY3" fmla="*/ 418775 h 2366669"/>
              <a:gd name="connsiteX4" fmla="*/ 3805750 w 3805754"/>
              <a:gd name="connsiteY4" fmla="*/ 524482 h 2366669"/>
              <a:gd name="connsiteX5" fmla="*/ 3805754 w 3805754"/>
              <a:gd name="connsiteY5" fmla="*/ 524482 h 2366669"/>
              <a:gd name="connsiteX6" fmla="*/ 3805754 w 3805754"/>
              <a:gd name="connsiteY6" fmla="*/ 524524 h 2366669"/>
              <a:gd name="connsiteX7" fmla="*/ 3805754 w 3805754"/>
              <a:gd name="connsiteY7" fmla="*/ 2366669 h 2366669"/>
              <a:gd name="connsiteX8" fmla="*/ 1 w 3805754"/>
              <a:gd name="connsiteY8" fmla="*/ 2366669 h 2366669"/>
              <a:gd name="connsiteX9" fmla="*/ 1 w 3805754"/>
              <a:gd name="connsiteY9" fmla="*/ 681994 h 2366669"/>
              <a:gd name="connsiteX10" fmla="*/ 0 w 3805754"/>
              <a:gd name="connsiteY10" fmla="*/ 681994 h 2366669"/>
              <a:gd name="connsiteX11" fmla="*/ 0 w 3805754"/>
              <a:gd name="connsiteY11" fmla="*/ 524459 h 2366669"/>
              <a:gd name="connsiteX12" fmla="*/ 0 w 3805754"/>
              <a:gd name="connsiteY12" fmla="*/ 318794 h 2366669"/>
              <a:gd name="connsiteX13" fmla="*/ 0 w 3805754"/>
              <a:gd name="connsiteY13" fmla="*/ 2 h 2366669"/>
              <a:gd name="connsiteX14" fmla="*/ 2844099 w 3805754"/>
              <a:gd name="connsiteY14" fmla="*/ 60 h 236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05754" h="2366669">
                <a:moveTo>
                  <a:pt x="2844119" y="0"/>
                </a:moveTo>
                <a:lnTo>
                  <a:pt x="3281012" y="0"/>
                </a:lnTo>
                <a:lnTo>
                  <a:pt x="3281225" y="0"/>
                </a:lnTo>
                <a:cubicBezTo>
                  <a:pt x="3534633" y="0"/>
                  <a:pt x="3746170" y="179692"/>
                  <a:pt x="3795094" y="418775"/>
                </a:cubicBezTo>
                <a:lnTo>
                  <a:pt x="3805750" y="524482"/>
                </a:lnTo>
                <a:lnTo>
                  <a:pt x="3805754" y="524482"/>
                </a:lnTo>
                <a:lnTo>
                  <a:pt x="3805754" y="524524"/>
                </a:lnTo>
                <a:lnTo>
                  <a:pt x="3805754" y="2366669"/>
                </a:lnTo>
                <a:lnTo>
                  <a:pt x="1" y="2366669"/>
                </a:lnTo>
                <a:lnTo>
                  <a:pt x="1" y="681994"/>
                </a:lnTo>
                <a:lnTo>
                  <a:pt x="0" y="681994"/>
                </a:lnTo>
                <a:lnTo>
                  <a:pt x="0" y="524459"/>
                </a:lnTo>
                <a:lnTo>
                  <a:pt x="0" y="318794"/>
                </a:lnTo>
                <a:lnTo>
                  <a:pt x="0" y="2"/>
                </a:lnTo>
                <a:lnTo>
                  <a:pt x="2844099" y="6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tIns="216000" rIns="108000" anchor="t">
            <a:noAutofit/>
          </a:bodyPr>
          <a:lstStyle>
            <a:lvl1pPr algn="l">
              <a:spcBef>
                <a:spcPts val="600"/>
              </a:spcBef>
              <a:defRPr lang="pt-PT" sz="1200" kern="1200" cap="all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63" name="Marcador de Posição do Texto 10">
            <a:extLst>
              <a:ext uri="{FF2B5EF4-FFF2-40B4-BE49-F238E27FC236}">
                <a16:creationId xmlns:a16="http://schemas.microsoft.com/office/drawing/2014/main" id="{348A31A7-0A1B-867E-3BBE-94CE8A6D11A7}"/>
              </a:ext>
            </a:extLst>
          </p:cNvPr>
          <p:cNvSpPr>
            <a:spLocks noGrp="1"/>
          </p:cNvSpPr>
          <p:nvPr userDrawn="1">
            <p:ph type="body" sz="quarter" idx="116" hasCustomPrompt="1"/>
          </p:nvPr>
        </p:nvSpPr>
        <p:spPr>
          <a:xfrm>
            <a:off x="1552574" y="5492674"/>
            <a:ext cx="650313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64" name="Marcador de Posição do Texto 10">
            <a:extLst>
              <a:ext uri="{FF2B5EF4-FFF2-40B4-BE49-F238E27FC236}">
                <a16:creationId xmlns:a16="http://schemas.microsoft.com/office/drawing/2014/main" id="{3206F069-2C8F-C6A5-57EF-4EF57586C645}"/>
              </a:ext>
            </a:extLst>
          </p:cNvPr>
          <p:cNvSpPr>
            <a:spLocks noGrp="1"/>
          </p:cNvSpPr>
          <p:nvPr userDrawn="1">
            <p:ph type="body" sz="quarter" idx="117" hasCustomPrompt="1"/>
          </p:nvPr>
        </p:nvSpPr>
        <p:spPr>
          <a:xfrm>
            <a:off x="2235200" y="5492674"/>
            <a:ext cx="650313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65" name="Marcador de Posição do Texto 10">
            <a:extLst>
              <a:ext uri="{FF2B5EF4-FFF2-40B4-BE49-F238E27FC236}">
                <a16:creationId xmlns:a16="http://schemas.microsoft.com/office/drawing/2014/main" id="{D1BE0400-148D-DAB6-21D3-4A39A78FC553}"/>
              </a:ext>
            </a:extLst>
          </p:cNvPr>
          <p:cNvSpPr>
            <a:spLocks noGrp="1"/>
          </p:cNvSpPr>
          <p:nvPr userDrawn="1">
            <p:ph type="body" sz="quarter" idx="118" hasCustomPrompt="1"/>
          </p:nvPr>
        </p:nvSpPr>
        <p:spPr>
          <a:xfrm>
            <a:off x="2917826" y="5492674"/>
            <a:ext cx="650313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66" name="Marcador de Posição do Texto 10">
            <a:extLst>
              <a:ext uri="{FF2B5EF4-FFF2-40B4-BE49-F238E27FC236}">
                <a16:creationId xmlns:a16="http://schemas.microsoft.com/office/drawing/2014/main" id="{B1A352F9-3E51-A36F-F42F-ABEF08D3765F}"/>
              </a:ext>
            </a:extLst>
          </p:cNvPr>
          <p:cNvSpPr>
            <a:spLocks noGrp="1"/>
          </p:cNvSpPr>
          <p:nvPr userDrawn="1">
            <p:ph type="body" sz="quarter" idx="119" hasCustomPrompt="1"/>
          </p:nvPr>
        </p:nvSpPr>
        <p:spPr>
          <a:xfrm>
            <a:off x="3606238" y="5492674"/>
            <a:ext cx="650313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67" name="Marcador de Posição da Imagem 66">
            <a:extLst>
              <a:ext uri="{FF2B5EF4-FFF2-40B4-BE49-F238E27FC236}">
                <a16:creationId xmlns:a16="http://schemas.microsoft.com/office/drawing/2014/main" id="{7DDC65AD-A095-0888-7191-FB54B5098DCD}"/>
              </a:ext>
            </a:extLst>
          </p:cNvPr>
          <p:cNvSpPr>
            <a:spLocks noGrp="1"/>
          </p:cNvSpPr>
          <p:nvPr userDrawn="1">
            <p:ph type="pic" sz="quarter" idx="120"/>
          </p:nvPr>
        </p:nvSpPr>
        <p:spPr>
          <a:xfrm>
            <a:off x="557083" y="4720886"/>
            <a:ext cx="815575" cy="754362"/>
          </a:xfrm>
          <a:custGeom>
            <a:avLst/>
            <a:gdLst>
              <a:gd name="connsiteX0" fmla="*/ 0 w 768527"/>
              <a:gd name="connsiteY0" fmla="*/ 0 h 710845"/>
              <a:gd name="connsiteX1" fmla="*/ 367552 w 768527"/>
              <a:gd name="connsiteY1" fmla="*/ 65 h 710845"/>
              <a:gd name="connsiteX2" fmla="*/ 367574 w 768527"/>
              <a:gd name="connsiteY2" fmla="*/ 0 h 710845"/>
              <a:gd name="connsiteX3" fmla="*/ 549736 w 768527"/>
              <a:gd name="connsiteY3" fmla="*/ 0 h 710845"/>
              <a:gd name="connsiteX4" fmla="*/ 549825 w 768527"/>
              <a:gd name="connsiteY4" fmla="*/ 0 h 710845"/>
              <a:gd name="connsiteX5" fmla="*/ 764082 w 768527"/>
              <a:gd name="connsiteY5" fmla="*/ 174608 h 710845"/>
              <a:gd name="connsiteX6" fmla="*/ 768525 w 768527"/>
              <a:gd name="connsiteY6" fmla="*/ 218682 h 710845"/>
              <a:gd name="connsiteX7" fmla="*/ 768527 w 768527"/>
              <a:gd name="connsiteY7" fmla="*/ 218682 h 710845"/>
              <a:gd name="connsiteX8" fmla="*/ 768527 w 768527"/>
              <a:gd name="connsiteY8" fmla="*/ 218700 h 710845"/>
              <a:gd name="connsiteX9" fmla="*/ 768527 w 768527"/>
              <a:gd name="connsiteY9" fmla="*/ 710845 h 710845"/>
              <a:gd name="connsiteX10" fmla="*/ 180179 w 768527"/>
              <a:gd name="connsiteY10" fmla="*/ 710845 h 710845"/>
              <a:gd name="connsiteX11" fmla="*/ 0 w 768527"/>
              <a:gd name="connsiteY11" fmla="*/ 710813 h 7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8527" h="710845">
                <a:moveTo>
                  <a:pt x="0" y="0"/>
                </a:moveTo>
                <a:lnTo>
                  <a:pt x="367552" y="65"/>
                </a:lnTo>
                <a:lnTo>
                  <a:pt x="367574" y="0"/>
                </a:lnTo>
                <a:lnTo>
                  <a:pt x="549736" y="0"/>
                </a:lnTo>
                <a:lnTo>
                  <a:pt x="549825" y="0"/>
                </a:lnTo>
                <a:cubicBezTo>
                  <a:pt x="655483" y="0"/>
                  <a:pt x="743683" y="74923"/>
                  <a:pt x="764082" y="174608"/>
                </a:cubicBezTo>
                <a:lnTo>
                  <a:pt x="768525" y="218682"/>
                </a:lnTo>
                <a:lnTo>
                  <a:pt x="768527" y="218682"/>
                </a:lnTo>
                <a:lnTo>
                  <a:pt x="768527" y="218700"/>
                </a:lnTo>
                <a:lnTo>
                  <a:pt x="768527" y="710845"/>
                </a:lnTo>
                <a:lnTo>
                  <a:pt x="180179" y="710845"/>
                </a:lnTo>
                <a:lnTo>
                  <a:pt x="0" y="7108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PT"/>
          </a:p>
        </p:txBody>
      </p:sp>
      <p:sp>
        <p:nvSpPr>
          <p:cNvPr id="68" name="Marcador de Posição do Texto 10">
            <a:extLst>
              <a:ext uri="{FF2B5EF4-FFF2-40B4-BE49-F238E27FC236}">
                <a16:creationId xmlns:a16="http://schemas.microsoft.com/office/drawing/2014/main" id="{84AFCEDC-CD4F-CF0D-9BB2-628A253AA0DB}"/>
              </a:ext>
            </a:extLst>
          </p:cNvPr>
          <p:cNvSpPr>
            <a:spLocks noGrp="1"/>
          </p:cNvSpPr>
          <p:nvPr userDrawn="1">
            <p:ph type="body" sz="quarter" idx="121" hasCustomPrompt="1"/>
          </p:nvPr>
        </p:nvSpPr>
        <p:spPr>
          <a:xfrm>
            <a:off x="1552574" y="4921902"/>
            <a:ext cx="2703977" cy="247210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69" name="Marcador de Posição do Texto 10">
            <a:extLst>
              <a:ext uri="{FF2B5EF4-FFF2-40B4-BE49-F238E27FC236}">
                <a16:creationId xmlns:a16="http://schemas.microsoft.com/office/drawing/2014/main" id="{F009DC11-A529-B38B-BE87-669501314CBD}"/>
              </a:ext>
            </a:extLst>
          </p:cNvPr>
          <p:cNvSpPr>
            <a:spLocks noGrp="1"/>
          </p:cNvSpPr>
          <p:nvPr userDrawn="1">
            <p:ph type="body" sz="quarter" idx="122" hasCustomPrompt="1"/>
          </p:nvPr>
        </p:nvSpPr>
        <p:spPr>
          <a:xfrm>
            <a:off x="2451096" y="5093120"/>
            <a:ext cx="854080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70" name="Marcador de Posição do Texto 10">
            <a:extLst>
              <a:ext uri="{FF2B5EF4-FFF2-40B4-BE49-F238E27FC236}">
                <a16:creationId xmlns:a16="http://schemas.microsoft.com/office/drawing/2014/main" id="{D32C37DB-3EC8-FD83-74FE-49032937EF17}"/>
              </a:ext>
            </a:extLst>
          </p:cNvPr>
          <p:cNvSpPr>
            <a:spLocks noGrp="1"/>
          </p:cNvSpPr>
          <p:nvPr userDrawn="1">
            <p:ph type="body" sz="quarter" idx="123" hasCustomPrompt="1"/>
          </p:nvPr>
        </p:nvSpPr>
        <p:spPr>
          <a:xfrm>
            <a:off x="557083" y="5498289"/>
            <a:ext cx="815576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71" name="Marcador de Posição do Texto 10">
            <a:extLst>
              <a:ext uri="{FF2B5EF4-FFF2-40B4-BE49-F238E27FC236}">
                <a16:creationId xmlns:a16="http://schemas.microsoft.com/office/drawing/2014/main" id="{3FAE84E2-46CA-D974-E74F-7F8D3FA44879}"/>
              </a:ext>
            </a:extLst>
          </p:cNvPr>
          <p:cNvSpPr>
            <a:spLocks noGrp="1"/>
          </p:cNvSpPr>
          <p:nvPr userDrawn="1">
            <p:ph type="body" sz="quarter" idx="124" hasCustomPrompt="1"/>
          </p:nvPr>
        </p:nvSpPr>
        <p:spPr>
          <a:xfrm>
            <a:off x="1845237" y="5891673"/>
            <a:ext cx="958284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grpSp>
        <p:nvGrpSpPr>
          <p:cNvPr id="76" name="Agrupar 75">
            <a:extLst>
              <a:ext uri="{FF2B5EF4-FFF2-40B4-BE49-F238E27FC236}">
                <a16:creationId xmlns:a16="http://schemas.microsoft.com/office/drawing/2014/main" id="{5EDB4C7B-66DD-B52E-5522-82C042914CFD}"/>
              </a:ext>
            </a:extLst>
          </p:cNvPr>
          <p:cNvGrpSpPr/>
          <p:nvPr userDrawn="1"/>
        </p:nvGrpSpPr>
        <p:grpSpPr>
          <a:xfrm>
            <a:off x="4493483" y="3945978"/>
            <a:ext cx="2695792" cy="1461825"/>
            <a:chOff x="9888416" y="1557974"/>
            <a:chExt cx="2695792" cy="1461825"/>
          </a:xfrm>
          <a:solidFill>
            <a:srgbClr val="E5E5E5"/>
          </a:solidFill>
        </p:grpSpPr>
        <p:sp>
          <p:nvSpPr>
            <p:cNvPr id="77" name="Forma livre: Forma 76">
              <a:extLst>
                <a:ext uri="{FF2B5EF4-FFF2-40B4-BE49-F238E27FC236}">
                  <a16:creationId xmlns:a16="http://schemas.microsoft.com/office/drawing/2014/main" id="{4090AD9E-D818-D1AB-56B4-619D2FF94D53}"/>
                </a:ext>
              </a:extLst>
            </p:cNvPr>
            <p:cNvSpPr/>
            <p:nvPr/>
          </p:nvSpPr>
          <p:spPr>
            <a:xfrm flipV="1">
              <a:off x="9888416" y="1557974"/>
              <a:ext cx="1862762" cy="524519"/>
            </a:xfrm>
            <a:custGeom>
              <a:avLst/>
              <a:gdLst>
                <a:gd name="connsiteX0" fmla="*/ 2220906 w 2220906"/>
                <a:gd name="connsiteY0" fmla="*/ 0 h 524519"/>
                <a:gd name="connsiteX1" fmla="*/ 2220906 w 2220906"/>
                <a:gd name="connsiteY1" fmla="*/ 524457 h 524519"/>
                <a:gd name="connsiteX2" fmla="*/ 0 w 2220906"/>
                <a:gd name="connsiteY2" fmla="*/ 524519 h 524519"/>
                <a:gd name="connsiteX3" fmla="*/ 0 w 2220906"/>
                <a:gd name="connsiteY3" fmla="*/ 62 h 52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0906" h="524519">
                  <a:moveTo>
                    <a:pt x="2220906" y="0"/>
                  </a:moveTo>
                  <a:lnTo>
                    <a:pt x="2220906" y="524457"/>
                  </a:lnTo>
                  <a:lnTo>
                    <a:pt x="0" y="524519"/>
                  </a:lnTo>
                  <a:lnTo>
                    <a:pt x="0" y="62"/>
                  </a:ln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78" name="Retângulo 77">
              <a:extLst>
                <a:ext uri="{FF2B5EF4-FFF2-40B4-BE49-F238E27FC236}">
                  <a16:creationId xmlns:a16="http://schemas.microsoft.com/office/drawing/2014/main" id="{B358CC3E-CE72-C417-F075-1D8918084603}"/>
                </a:ext>
              </a:extLst>
            </p:cNvPr>
            <p:cNvSpPr/>
            <p:nvPr/>
          </p:nvSpPr>
          <p:spPr>
            <a:xfrm>
              <a:off x="9888416" y="2082455"/>
              <a:ext cx="2695792" cy="937344"/>
            </a:xfrm>
            <a:prstGeom prst="rect">
              <a:avLst/>
            </a:prstGeom>
            <a:grpFill/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79" name="Forma livre: Forma 78">
              <a:extLst>
                <a:ext uri="{FF2B5EF4-FFF2-40B4-BE49-F238E27FC236}">
                  <a16:creationId xmlns:a16="http://schemas.microsoft.com/office/drawing/2014/main" id="{64F66853-821A-1F6D-0A5A-67625052A72F}"/>
                </a:ext>
              </a:extLst>
            </p:cNvPr>
            <p:cNvSpPr/>
            <p:nvPr/>
          </p:nvSpPr>
          <p:spPr>
            <a:xfrm flipH="1" flipV="1">
              <a:off x="11447732" y="1557978"/>
              <a:ext cx="1136476" cy="524519"/>
            </a:xfrm>
            <a:custGeom>
              <a:avLst/>
              <a:gdLst>
                <a:gd name="connsiteX0" fmla="*/ 103570 w 224310"/>
                <a:gd name="connsiteY0" fmla="*/ 103528 h 103527"/>
                <a:gd name="connsiteX1" fmla="*/ 189801 w 224310"/>
                <a:gd name="connsiteY1" fmla="*/ 103528 h 103527"/>
                <a:gd name="connsiteX2" fmla="*/ 224310 w 224310"/>
                <a:gd name="connsiteY2" fmla="*/ 0 h 103527"/>
                <a:gd name="connsiteX3" fmla="*/ 0 w 224310"/>
                <a:gd name="connsiteY3" fmla="*/ 0 h 103527"/>
                <a:gd name="connsiteX4" fmla="*/ 103528 w 224310"/>
                <a:gd name="connsiteY4" fmla="*/ 103528 h 10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0" h="103527">
                  <a:moveTo>
                    <a:pt x="103570" y="103528"/>
                  </a:moveTo>
                  <a:lnTo>
                    <a:pt x="189801" y="103528"/>
                  </a:lnTo>
                  <a:lnTo>
                    <a:pt x="224310" y="0"/>
                  </a:lnTo>
                  <a:lnTo>
                    <a:pt x="0" y="0"/>
                  </a:lnTo>
                  <a:cubicBezTo>
                    <a:pt x="0" y="57204"/>
                    <a:pt x="46367" y="103528"/>
                    <a:pt x="103528" y="103528"/>
                  </a:cubicBez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</p:grpSp>
      <p:sp>
        <p:nvSpPr>
          <p:cNvPr id="80" name="Marcador de Posição do Texto 10">
            <a:extLst>
              <a:ext uri="{FF2B5EF4-FFF2-40B4-BE49-F238E27FC236}">
                <a16:creationId xmlns:a16="http://schemas.microsoft.com/office/drawing/2014/main" id="{26800FA8-8546-CD59-320D-366F82A4ED32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5770843" y="4166850"/>
            <a:ext cx="1136476" cy="233235"/>
          </a:xfrm>
        </p:spPr>
        <p:txBody>
          <a:bodyPr lIns="0" tIns="0" rIns="0" bIns="0" anchor="ctr">
            <a:noAutofit/>
          </a:bodyPr>
          <a:lstStyle>
            <a:lvl1pPr algn="l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81" name="Marcador de Posição do Texto 10">
            <a:extLst>
              <a:ext uri="{FF2B5EF4-FFF2-40B4-BE49-F238E27FC236}">
                <a16:creationId xmlns:a16="http://schemas.microsoft.com/office/drawing/2014/main" id="{07D3F1FE-E2E1-6078-41C3-3ABBEC779417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5770843" y="4543045"/>
            <a:ext cx="1136476" cy="233235"/>
          </a:xfrm>
        </p:spPr>
        <p:txBody>
          <a:bodyPr lIns="0" tIns="0" rIns="0" bIns="0" anchor="ctr">
            <a:noAutofit/>
          </a:bodyPr>
          <a:lstStyle>
            <a:lvl1pPr algn="l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82" name="Marcador de Posição do Texto 10">
            <a:extLst>
              <a:ext uri="{FF2B5EF4-FFF2-40B4-BE49-F238E27FC236}">
                <a16:creationId xmlns:a16="http://schemas.microsoft.com/office/drawing/2014/main" id="{E94E4622-ED8F-9959-FC2C-5658B1F8F501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5770843" y="4917400"/>
            <a:ext cx="1136476" cy="233235"/>
          </a:xfrm>
        </p:spPr>
        <p:txBody>
          <a:bodyPr lIns="0" tIns="0" rIns="0" bIns="0" anchor="ctr">
            <a:noAutofit/>
          </a:bodyPr>
          <a:lstStyle>
            <a:lvl1pPr algn="l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87" name="Marcador de Posição do Texto 10">
            <a:extLst>
              <a:ext uri="{FF2B5EF4-FFF2-40B4-BE49-F238E27FC236}">
                <a16:creationId xmlns:a16="http://schemas.microsoft.com/office/drawing/2014/main" id="{4784C6AF-137D-796A-A763-9948AFC45EA4}"/>
              </a:ext>
            </a:extLst>
          </p:cNvPr>
          <p:cNvSpPr>
            <a:spLocks noGrp="1"/>
          </p:cNvSpPr>
          <p:nvPr userDrawn="1">
            <p:ph type="body" sz="quarter" idx="128" hasCustomPrompt="1"/>
          </p:nvPr>
        </p:nvSpPr>
        <p:spPr>
          <a:xfrm>
            <a:off x="4518995" y="5155830"/>
            <a:ext cx="1678717" cy="247210"/>
          </a:xfrm>
        </p:spPr>
        <p:txBody>
          <a:bodyPr anchor="ctr">
            <a:noAutofit/>
          </a:bodyPr>
          <a:lstStyle>
            <a:lvl1pPr algn="l">
              <a:spcBef>
                <a:spcPts val="600"/>
              </a:spcBef>
              <a:defRPr lang="pt-PT" sz="1000" kern="1200" cap="all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ADBA4B68-62B6-63E9-1806-FC60BEC91FC3}"/>
              </a:ext>
            </a:extLst>
          </p:cNvPr>
          <p:cNvGrpSpPr/>
          <p:nvPr userDrawn="1"/>
        </p:nvGrpSpPr>
        <p:grpSpPr>
          <a:xfrm>
            <a:off x="7299547" y="3945977"/>
            <a:ext cx="4355878" cy="1461826"/>
            <a:chOff x="9888415" y="1557973"/>
            <a:chExt cx="4355878" cy="1461826"/>
          </a:xfrm>
          <a:solidFill>
            <a:srgbClr val="E5E5E5"/>
          </a:solidFill>
        </p:grpSpPr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FB09F5A5-92DF-9CC5-BC29-2131518B8847}"/>
                </a:ext>
              </a:extLst>
            </p:cNvPr>
            <p:cNvSpPr/>
            <p:nvPr/>
          </p:nvSpPr>
          <p:spPr>
            <a:xfrm flipV="1">
              <a:off x="9888415" y="1557973"/>
              <a:ext cx="3568477" cy="524519"/>
            </a:xfrm>
            <a:custGeom>
              <a:avLst/>
              <a:gdLst>
                <a:gd name="connsiteX0" fmla="*/ 2220906 w 2220906"/>
                <a:gd name="connsiteY0" fmla="*/ 0 h 524519"/>
                <a:gd name="connsiteX1" fmla="*/ 2220906 w 2220906"/>
                <a:gd name="connsiteY1" fmla="*/ 524457 h 524519"/>
                <a:gd name="connsiteX2" fmla="*/ 0 w 2220906"/>
                <a:gd name="connsiteY2" fmla="*/ 524519 h 524519"/>
                <a:gd name="connsiteX3" fmla="*/ 0 w 2220906"/>
                <a:gd name="connsiteY3" fmla="*/ 62 h 52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0906" h="524519">
                  <a:moveTo>
                    <a:pt x="2220906" y="0"/>
                  </a:moveTo>
                  <a:lnTo>
                    <a:pt x="2220906" y="524457"/>
                  </a:lnTo>
                  <a:lnTo>
                    <a:pt x="0" y="524519"/>
                  </a:lnTo>
                  <a:lnTo>
                    <a:pt x="0" y="62"/>
                  </a:ln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90" name="Retângulo 89">
              <a:extLst>
                <a:ext uri="{FF2B5EF4-FFF2-40B4-BE49-F238E27FC236}">
                  <a16:creationId xmlns:a16="http://schemas.microsoft.com/office/drawing/2014/main" id="{B4842B9D-3C49-D1BF-37AE-2CC0CFB930FA}"/>
                </a:ext>
              </a:extLst>
            </p:cNvPr>
            <p:cNvSpPr/>
            <p:nvPr/>
          </p:nvSpPr>
          <p:spPr>
            <a:xfrm>
              <a:off x="9888415" y="2082455"/>
              <a:ext cx="4355878" cy="937344"/>
            </a:xfrm>
            <a:prstGeom prst="rect">
              <a:avLst/>
            </a:prstGeom>
            <a:grpFill/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60F00403-2DC6-B0EC-0B0C-49C92BD5507C}"/>
                </a:ext>
              </a:extLst>
            </p:cNvPr>
            <p:cNvSpPr/>
            <p:nvPr/>
          </p:nvSpPr>
          <p:spPr>
            <a:xfrm flipH="1" flipV="1">
              <a:off x="13107817" y="1557978"/>
              <a:ext cx="1136476" cy="524519"/>
            </a:xfrm>
            <a:custGeom>
              <a:avLst/>
              <a:gdLst>
                <a:gd name="connsiteX0" fmla="*/ 103570 w 224310"/>
                <a:gd name="connsiteY0" fmla="*/ 103528 h 103527"/>
                <a:gd name="connsiteX1" fmla="*/ 189801 w 224310"/>
                <a:gd name="connsiteY1" fmla="*/ 103528 h 103527"/>
                <a:gd name="connsiteX2" fmla="*/ 224310 w 224310"/>
                <a:gd name="connsiteY2" fmla="*/ 0 h 103527"/>
                <a:gd name="connsiteX3" fmla="*/ 0 w 224310"/>
                <a:gd name="connsiteY3" fmla="*/ 0 h 103527"/>
                <a:gd name="connsiteX4" fmla="*/ 103528 w 224310"/>
                <a:gd name="connsiteY4" fmla="*/ 103528 h 10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0" h="103527">
                  <a:moveTo>
                    <a:pt x="103570" y="103528"/>
                  </a:moveTo>
                  <a:lnTo>
                    <a:pt x="189801" y="103528"/>
                  </a:lnTo>
                  <a:lnTo>
                    <a:pt x="224310" y="0"/>
                  </a:lnTo>
                  <a:lnTo>
                    <a:pt x="0" y="0"/>
                  </a:lnTo>
                  <a:cubicBezTo>
                    <a:pt x="0" y="57204"/>
                    <a:pt x="46367" y="103528"/>
                    <a:pt x="103528" y="103528"/>
                  </a:cubicBez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</p:grpSp>
      <p:sp>
        <p:nvSpPr>
          <p:cNvPr id="94" name="Marcador de Posição da Imagem 93">
            <a:extLst>
              <a:ext uri="{FF2B5EF4-FFF2-40B4-BE49-F238E27FC236}">
                <a16:creationId xmlns:a16="http://schemas.microsoft.com/office/drawing/2014/main" id="{4B49AFE4-1036-7CE2-9F2F-4B628EBDC3D1}"/>
              </a:ext>
            </a:extLst>
          </p:cNvPr>
          <p:cNvSpPr>
            <a:spLocks noGrp="1"/>
          </p:cNvSpPr>
          <p:nvPr userDrawn="1">
            <p:ph type="pic" sz="quarter" idx="129"/>
          </p:nvPr>
        </p:nvSpPr>
        <p:spPr>
          <a:xfrm>
            <a:off x="4512533" y="3945976"/>
            <a:ext cx="1164367" cy="1204658"/>
          </a:xfrm>
          <a:custGeom>
            <a:avLst/>
            <a:gdLst>
              <a:gd name="connsiteX0" fmla="*/ 0 w 1164367"/>
              <a:gd name="connsiteY0" fmla="*/ 0 h 1204658"/>
              <a:gd name="connsiteX1" fmla="*/ 200346 w 1164367"/>
              <a:gd name="connsiteY1" fmla="*/ 22 h 1204658"/>
              <a:gd name="connsiteX2" fmla="*/ 200354 w 1164367"/>
              <a:gd name="connsiteY2" fmla="*/ 0 h 1204658"/>
              <a:gd name="connsiteX3" fmla="*/ 637246 w 1164367"/>
              <a:gd name="connsiteY3" fmla="*/ 0 h 1204658"/>
              <a:gd name="connsiteX4" fmla="*/ 637459 w 1164367"/>
              <a:gd name="connsiteY4" fmla="*/ 0 h 1204658"/>
              <a:gd name="connsiteX5" fmla="*/ 1151328 w 1164367"/>
              <a:gd name="connsiteY5" fmla="*/ 418775 h 1204658"/>
              <a:gd name="connsiteX6" fmla="*/ 1161717 w 1164367"/>
              <a:gd name="connsiteY6" fmla="*/ 521838 h 1204658"/>
              <a:gd name="connsiteX7" fmla="*/ 1164367 w 1164367"/>
              <a:gd name="connsiteY7" fmla="*/ 521838 h 1204658"/>
              <a:gd name="connsiteX8" fmla="*/ 1164367 w 1164367"/>
              <a:gd name="connsiteY8" fmla="*/ 1204658 h 1204658"/>
              <a:gd name="connsiteX9" fmla="*/ 0 w 1164367"/>
              <a:gd name="connsiteY9" fmla="*/ 1204658 h 1204658"/>
              <a:gd name="connsiteX10" fmla="*/ 0 w 1164367"/>
              <a:gd name="connsiteY10" fmla="*/ 524457 h 1204658"/>
              <a:gd name="connsiteX11" fmla="*/ 0 w 1164367"/>
              <a:gd name="connsiteY11" fmla="*/ 521838 h 120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4367" h="1204658">
                <a:moveTo>
                  <a:pt x="0" y="0"/>
                </a:moveTo>
                <a:lnTo>
                  <a:pt x="200346" y="22"/>
                </a:lnTo>
                <a:lnTo>
                  <a:pt x="200354" y="0"/>
                </a:lnTo>
                <a:lnTo>
                  <a:pt x="637246" y="0"/>
                </a:lnTo>
                <a:lnTo>
                  <a:pt x="637459" y="0"/>
                </a:lnTo>
                <a:cubicBezTo>
                  <a:pt x="890867" y="0"/>
                  <a:pt x="1102404" y="179692"/>
                  <a:pt x="1151328" y="418775"/>
                </a:cubicBezTo>
                <a:lnTo>
                  <a:pt x="1161717" y="521838"/>
                </a:lnTo>
                <a:lnTo>
                  <a:pt x="1164367" y="521838"/>
                </a:lnTo>
                <a:lnTo>
                  <a:pt x="1164367" y="1204658"/>
                </a:lnTo>
                <a:lnTo>
                  <a:pt x="0" y="1204658"/>
                </a:lnTo>
                <a:lnTo>
                  <a:pt x="0" y="524457"/>
                </a:lnTo>
                <a:lnTo>
                  <a:pt x="0" y="521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PT"/>
          </a:p>
        </p:txBody>
      </p:sp>
      <p:sp>
        <p:nvSpPr>
          <p:cNvPr id="99" name="Marcador de Posição da Imagem 98">
            <a:extLst>
              <a:ext uri="{FF2B5EF4-FFF2-40B4-BE49-F238E27FC236}">
                <a16:creationId xmlns:a16="http://schemas.microsoft.com/office/drawing/2014/main" id="{36036B5D-1972-13C8-D83B-0D18CF9257A5}"/>
              </a:ext>
            </a:extLst>
          </p:cNvPr>
          <p:cNvSpPr>
            <a:spLocks noGrp="1"/>
          </p:cNvSpPr>
          <p:nvPr>
            <p:ph type="pic" sz="quarter" idx="130"/>
          </p:nvPr>
        </p:nvSpPr>
        <p:spPr>
          <a:xfrm>
            <a:off x="7299547" y="3945977"/>
            <a:ext cx="1164367" cy="1204658"/>
          </a:xfrm>
          <a:custGeom>
            <a:avLst/>
            <a:gdLst>
              <a:gd name="connsiteX0" fmla="*/ 0 w 1164367"/>
              <a:gd name="connsiteY0" fmla="*/ 0 h 1204658"/>
              <a:gd name="connsiteX1" fmla="*/ 200346 w 1164367"/>
              <a:gd name="connsiteY1" fmla="*/ 22 h 1204658"/>
              <a:gd name="connsiteX2" fmla="*/ 200354 w 1164367"/>
              <a:gd name="connsiteY2" fmla="*/ 0 h 1204658"/>
              <a:gd name="connsiteX3" fmla="*/ 637246 w 1164367"/>
              <a:gd name="connsiteY3" fmla="*/ 0 h 1204658"/>
              <a:gd name="connsiteX4" fmla="*/ 637459 w 1164367"/>
              <a:gd name="connsiteY4" fmla="*/ 0 h 1204658"/>
              <a:gd name="connsiteX5" fmla="*/ 1151328 w 1164367"/>
              <a:gd name="connsiteY5" fmla="*/ 418775 h 1204658"/>
              <a:gd name="connsiteX6" fmla="*/ 1161717 w 1164367"/>
              <a:gd name="connsiteY6" fmla="*/ 521838 h 1204658"/>
              <a:gd name="connsiteX7" fmla="*/ 1164367 w 1164367"/>
              <a:gd name="connsiteY7" fmla="*/ 521838 h 1204658"/>
              <a:gd name="connsiteX8" fmla="*/ 1164367 w 1164367"/>
              <a:gd name="connsiteY8" fmla="*/ 1204658 h 1204658"/>
              <a:gd name="connsiteX9" fmla="*/ 0 w 1164367"/>
              <a:gd name="connsiteY9" fmla="*/ 1204658 h 1204658"/>
              <a:gd name="connsiteX10" fmla="*/ 0 w 1164367"/>
              <a:gd name="connsiteY10" fmla="*/ 524457 h 1204658"/>
              <a:gd name="connsiteX11" fmla="*/ 0 w 1164367"/>
              <a:gd name="connsiteY11" fmla="*/ 521838 h 120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4367" h="1204658">
                <a:moveTo>
                  <a:pt x="0" y="0"/>
                </a:moveTo>
                <a:lnTo>
                  <a:pt x="200346" y="22"/>
                </a:lnTo>
                <a:lnTo>
                  <a:pt x="200354" y="0"/>
                </a:lnTo>
                <a:lnTo>
                  <a:pt x="637246" y="0"/>
                </a:lnTo>
                <a:lnTo>
                  <a:pt x="637459" y="0"/>
                </a:lnTo>
                <a:cubicBezTo>
                  <a:pt x="890867" y="0"/>
                  <a:pt x="1102404" y="179692"/>
                  <a:pt x="1151328" y="418775"/>
                </a:cubicBezTo>
                <a:lnTo>
                  <a:pt x="1161717" y="521838"/>
                </a:lnTo>
                <a:lnTo>
                  <a:pt x="1164367" y="521838"/>
                </a:lnTo>
                <a:lnTo>
                  <a:pt x="1164367" y="1204658"/>
                </a:lnTo>
                <a:lnTo>
                  <a:pt x="0" y="1204658"/>
                </a:lnTo>
                <a:lnTo>
                  <a:pt x="0" y="524457"/>
                </a:lnTo>
                <a:lnTo>
                  <a:pt x="0" y="521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PT"/>
          </a:p>
        </p:txBody>
      </p:sp>
      <p:sp>
        <p:nvSpPr>
          <p:cNvPr id="100" name="Marcador de Posição do Texto 10">
            <a:extLst>
              <a:ext uri="{FF2B5EF4-FFF2-40B4-BE49-F238E27FC236}">
                <a16:creationId xmlns:a16="http://schemas.microsoft.com/office/drawing/2014/main" id="{B6822B3A-EA4C-803E-13CB-3404380831E9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7299547" y="5155830"/>
            <a:ext cx="1678717" cy="247210"/>
          </a:xfrm>
        </p:spPr>
        <p:txBody>
          <a:bodyPr anchor="ctr">
            <a:noAutofit/>
          </a:bodyPr>
          <a:lstStyle>
            <a:lvl1pPr algn="l">
              <a:spcBef>
                <a:spcPts val="600"/>
              </a:spcBef>
              <a:defRPr lang="pt-PT" sz="1000" kern="1200" cap="all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01" name="Marcador de Posição do Texto 10">
            <a:extLst>
              <a:ext uri="{FF2B5EF4-FFF2-40B4-BE49-F238E27FC236}">
                <a16:creationId xmlns:a16="http://schemas.microsoft.com/office/drawing/2014/main" id="{2C14955D-55AF-9E14-11BF-837C8590775B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8653107" y="4368507"/>
            <a:ext cx="650313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02" name="Marcador de Posição do Texto 10">
            <a:extLst>
              <a:ext uri="{FF2B5EF4-FFF2-40B4-BE49-F238E27FC236}">
                <a16:creationId xmlns:a16="http://schemas.microsoft.com/office/drawing/2014/main" id="{AEFA29DA-F1D9-E9E9-6476-9B947B750F14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9083785" y="4631576"/>
            <a:ext cx="1678717" cy="247210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lang="pt-PT" sz="1000" kern="1200" cap="all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03" name="Marcador de Posição do Texto 10">
            <a:extLst>
              <a:ext uri="{FF2B5EF4-FFF2-40B4-BE49-F238E27FC236}">
                <a16:creationId xmlns:a16="http://schemas.microsoft.com/office/drawing/2014/main" id="{E10EA151-DCF9-A715-A74A-D81524D26B53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9597986" y="4368507"/>
            <a:ext cx="650313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04" name="Marcador de Posição do Texto 10">
            <a:extLst>
              <a:ext uri="{FF2B5EF4-FFF2-40B4-BE49-F238E27FC236}">
                <a16:creationId xmlns:a16="http://schemas.microsoft.com/office/drawing/2014/main" id="{6B1A8033-9ADF-7279-5A36-0B5EBB4C1765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10542865" y="4368507"/>
            <a:ext cx="650313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05" name="Marcador de Posição do Texto 10">
            <a:extLst>
              <a:ext uri="{FF2B5EF4-FFF2-40B4-BE49-F238E27FC236}">
                <a16:creationId xmlns:a16="http://schemas.microsoft.com/office/drawing/2014/main" id="{81CFE475-23DD-4712-B484-6F152AB952AA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9152329" y="5169805"/>
            <a:ext cx="650313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06" name="Marcador de Posição do Texto 10">
            <a:extLst>
              <a:ext uri="{FF2B5EF4-FFF2-40B4-BE49-F238E27FC236}">
                <a16:creationId xmlns:a16="http://schemas.microsoft.com/office/drawing/2014/main" id="{564AB625-6499-9FD0-539D-1EDF9E570DD7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10086974" y="5169805"/>
            <a:ext cx="650313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09" name="Marcador de Posição do Texto 108">
            <a:extLst>
              <a:ext uri="{FF2B5EF4-FFF2-40B4-BE49-F238E27FC236}">
                <a16:creationId xmlns:a16="http://schemas.microsoft.com/office/drawing/2014/main" id="{B851F5A8-B0A4-25FC-234A-763512EE5E09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4512533" y="5975201"/>
            <a:ext cx="7082146" cy="372755"/>
          </a:xfrm>
          <a:custGeom>
            <a:avLst/>
            <a:gdLst>
              <a:gd name="connsiteX0" fmla="*/ 6398783 w 7082146"/>
              <a:gd name="connsiteY0" fmla="*/ 0 h 372755"/>
              <a:gd name="connsiteX1" fmla="*/ 6709251 w 7082146"/>
              <a:gd name="connsiteY1" fmla="*/ 0 h 372755"/>
              <a:gd name="connsiteX2" fmla="*/ 6709403 w 7082146"/>
              <a:gd name="connsiteY2" fmla="*/ 0 h 372755"/>
              <a:gd name="connsiteX3" fmla="*/ 7082146 w 7082146"/>
              <a:gd name="connsiteY3" fmla="*/ 372741 h 372755"/>
              <a:gd name="connsiteX4" fmla="*/ 6484121 w 7082146"/>
              <a:gd name="connsiteY4" fmla="*/ 372741 h 372755"/>
              <a:gd name="connsiteX5" fmla="*/ 6484121 w 7082146"/>
              <a:gd name="connsiteY5" fmla="*/ 372755 h 372755"/>
              <a:gd name="connsiteX6" fmla="*/ 1138171 w 7082146"/>
              <a:gd name="connsiteY6" fmla="*/ 372714 h 372755"/>
              <a:gd name="connsiteX7" fmla="*/ 1138160 w 7082146"/>
              <a:gd name="connsiteY7" fmla="*/ 372745 h 372755"/>
              <a:gd name="connsiteX8" fmla="*/ 827692 w 7082146"/>
              <a:gd name="connsiteY8" fmla="*/ 372745 h 372755"/>
              <a:gd name="connsiteX9" fmla="*/ 827541 w 7082146"/>
              <a:gd name="connsiteY9" fmla="*/ 372745 h 372755"/>
              <a:gd name="connsiteX10" fmla="*/ 796008 w 7082146"/>
              <a:gd name="connsiteY10" fmla="*/ 369567 h 372755"/>
              <a:gd name="connsiteX11" fmla="*/ 0 w 7082146"/>
              <a:gd name="connsiteY11" fmla="*/ 369567 h 372755"/>
              <a:gd name="connsiteX12" fmla="*/ 0 w 7082146"/>
              <a:gd name="connsiteY12" fmla="*/ 1 h 372755"/>
              <a:gd name="connsiteX13" fmla="*/ 1452188 w 7082146"/>
              <a:gd name="connsiteY13" fmla="*/ 1 h 372755"/>
              <a:gd name="connsiteX14" fmla="*/ 1452188 w 7082146"/>
              <a:gd name="connsiteY14" fmla="*/ 23 h 372755"/>
              <a:gd name="connsiteX15" fmla="*/ 6398763 w 7082146"/>
              <a:gd name="connsiteY15" fmla="*/ 61 h 37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082146" h="372755">
                <a:moveTo>
                  <a:pt x="6398783" y="0"/>
                </a:moveTo>
                <a:lnTo>
                  <a:pt x="6709251" y="0"/>
                </a:lnTo>
                <a:lnTo>
                  <a:pt x="6709403" y="0"/>
                </a:lnTo>
                <a:cubicBezTo>
                  <a:pt x="6915205" y="0"/>
                  <a:pt x="7082146" y="166784"/>
                  <a:pt x="7082146" y="372741"/>
                </a:cubicBezTo>
                <a:lnTo>
                  <a:pt x="6484121" y="372741"/>
                </a:lnTo>
                <a:lnTo>
                  <a:pt x="6484121" y="372755"/>
                </a:lnTo>
                <a:lnTo>
                  <a:pt x="1138171" y="372714"/>
                </a:lnTo>
                <a:lnTo>
                  <a:pt x="1138160" y="372745"/>
                </a:lnTo>
                <a:lnTo>
                  <a:pt x="827692" y="372745"/>
                </a:lnTo>
                <a:lnTo>
                  <a:pt x="827541" y="372745"/>
                </a:lnTo>
                <a:lnTo>
                  <a:pt x="796008" y="369567"/>
                </a:lnTo>
                <a:lnTo>
                  <a:pt x="0" y="369567"/>
                </a:lnTo>
                <a:lnTo>
                  <a:pt x="0" y="1"/>
                </a:lnTo>
                <a:lnTo>
                  <a:pt x="1452188" y="1"/>
                </a:lnTo>
                <a:lnTo>
                  <a:pt x="1452188" y="23"/>
                </a:lnTo>
                <a:lnTo>
                  <a:pt x="6398763" y="61"/>
                </a:lnTo>
                <a:close/>
              </a:path>
            </a:pathLst>
          </a:custGeom>
          <a:solidFill>
            <a:srgbClr val="132153"/>
          </a:solidFill>
        </p:spPr>
        <p:txBody>
          <a:bodyPr wrap="square" anchor="ctr">
            <a:noAutofit/>
          </a:bodyPr>
          <a:lstStyle>
            <a:lvl1pPr algn="l">
              <a:spcBef>
                <a:spcPts val="600"/>
              </a:spcBef>
              <a:defRPr lang="pt-PT" sz="10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10" name="Marcador de Posição do Texto 10">
            <a:extLst>
              <a:ext uri="{FF2B5EF4-FFF2-40B4-BE49-F238E27FC236}">
                <a16:creationId xmlns:a16="http://schemas.microsoft.com/office/drawing/2014/main" id="{C621FEFC-3EED-703D-5407-5BB5686058C4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6800222" y="6057463"/>
            <a:ext cx="4601203" cy="233235"/>
          </a:xfrm>
        </p:spPr>
        <p:txBody>
          <a:bodyPr lIns="0" tIns="0" rIns="0" bIns="0" anchor="ctr">
            <a:noAutofit/>
          </a:bodyPr>
          <a:lstStyle>
            <a:lvl1pPr algn="l">
              <a:spcBef>
                <a:spcPts val="600"/>
              </a:spcBef>
              <a:defRPr sz="1000">
                <a:solidFill>
                  <a:srgbClr val="F7F7F7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39" name="Marcador de Posição do Texto 10">
            <a:extLst>
              <a:ext uri="{FF2B5EF4-FFF2-40B4-BE49-F238E27FC236}">
                <a16:creationId xmlns:a16="http://schemas.microsoft.com/office/drawing/2014/main" id="{63CAB84D-D3DA-E71C-8701-B4E054B59499}"/>
              </a:ext>
            </a:extLst>
          </p:cNvPr>
          <p:cNvSpPr>
            <a:spLocks noGrp="1"/>
          </p:cNvSpPr>
          <p:nvPr userDrawn="1">
            <p:ph type="body" sz="quarter" idx="140" hasCustomPrompt="1"/>
          </p:nvPr>
        </p:nvSpPr>
        <p:spPr>
          <a:xfrm>
            <a:off x="2543453" y="1334081"/>
            <a:ext cx="3002690" cy="214962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defRPr lang="pt-PT" sz="12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 destacado</a:t>
            </a:r>
          </a:p>
        </p:txBody>
      </p:sp>
      <p:sp>
        <p:nvSpPr>
          <p:cNvPr id="140" name="Marcador de Posição do Texto 10">
            <a:extLst>
              <a:ext uri="{FF2B5EF4-FFF2-40B4-BE49-F238E27FC236}">
                <a16:creationId xmlns:a16="http://schemas.microsoft.com/office/drawing/2014/main" id="{51989443-82A1-FBF5-47AD-2ED4CDFE9E68}"/>
              </a:ext>
            </a:extLst>
          </p:cNvPr>
          <p:cNvSpPr>
            <a:spLocks noGrp="1"/>
          </p:cNvSpPr>
          <p:nvPr userDrawn="1">
            <p:ph type="body" sz="quarter" idx="141" hasCustomPrompt="1"/>
          </p:nvPr>
        </p:nvSpPr>
        <p:spPr>
          <a:xfrm>
            <a:off x="2160660" y="4481722"/>
            <a:ext cx="958284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41" name="Marcador de Posição do Texto 10">
            <a:extLst>
              <a:ext uri="{FF2B5EF4-FFF2-40B4-BE49-F238E27FC236}">
                <a16:creationId xmlns:a16="http://schemas.microsoft.com/office/drawing/2014/main" id="{42700E3A-39E7-B63F-8017-89350BAF2B3F}"/>
              </a:ext>
            </a:extLst>
          </p:cNvPr>
          <p:cNvSpPr>
            <a:spLocks noGrp="1"/>
          </p:cNvSpPr>
          <p:nvPr userDrawn="1">
            <p:ph type="body" sz="quarter" idx="142" hasCustomPrompt="1"/>
          </p:nvPr>
        </p:nvSpPr>
        <p:spPr>
          <a:xfrm>
            <a:off x="3267681" y="4481722"/>
            <a:ext cx="958284" cy="233235"/>
          </a:xfrm>
        </p:spPr>
        <p:txBody>
          <a:bodyPr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tx2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44" name="Marcador de Posição do Texto 143">
            <a:extLst>
              <a:ext uri="{FF2B5EF4-FFF2-40B4-BE49-F238E27FC236}">
                <a16:creationId xmlns:a16="http://schemas.microsoft.com/office/drawing/2014/main" id="{14A5C7EA-D31C-DEEE-9C37-99D14C7A4A0F}"/>
              </a:ext>
            </a:extLst>
          </p:cNvPr>
          <p:cNvSpPr>
            <a:spLocks noGrp="1"/>
          </p:cNvSpPr>
          <p:nvPr userDrawn="1">
            <p:ph type="body" sz="quarter" idx="143" hasCustomPrompt="1"/>
          </p:nvPr>
        </p:nvSpPr>
        <p:spPr>
          <a:xfrm>
            <a:off x="6800222" y="5573160"/>
            <a:ext cx="1094527" cy="343401"/>
          </a:xfrm>
          <a:custGeom>
            <a:avLst/>
            <a:gdLst>
              <a:gd name="connsiteX0" fmla="*/ 464979 w 1094527"/>
              <a:gd name="connsiteY0" fmla="*/ 0 h 343401"/>
              <a:gd name="connsiteX1" fmla="*/ 750998 w 1094527"/>
              <a:gd name="connsiteY1" fmla="*/ 0 h 343401"/>
              <a:gd name="connsiteX2" fmla="*/ 751137 w 1094527"/>
              <a:gd name="connsiteY2" fmla="*/ 0 h 343401"/>
              <a:gd name="connsiteX3" fmla="*/ 1094527 w 1094527"/>
              <a:gd name="connsiteY3" fmla="*/ 343388 h 343401"/>
              <a:gd name="connsiteX4" fmla="*/ 744008 w 1094527"/>
              <a:gd name="connsiteY4" fmla="*/ 343388 h 343401"/>
              <a:gd name="connsiteX5" fmla="*/ 744008 w 1094527"/>
              <a:gd name="connsiteY5" fmla="*/ 343401 h 343401"/>
              <a:gd name="connsiteX6" fmla="*/ 653688 w 1094527"/>
              <a:gd name="connsiteY6" fmla="*/ 343388 h 343401"/>
              <a:gd name="connsiteX7" fmla="*/ 629548 w 1094527"/>
              <a:gd name="connsiteY7" fmla="*/ 343388 h 343401"/>
              <a:gd name="connsiteX8" fmla="*/ 629547 w 1094527"/>
              <a:gd name="connsiteY8" fmla="*/ 343392 h 343401"/>
              <a:gd name="connsiteX9" fmla="*/ 343529 w 1094527"/>
              <a:gd name="connsiteY9" fmla="*/ 343392 h 343401"/>
              <a:gd name="connsiteX10" fmla="*/ 343390 w 1094527"/>
              <a:gd name="connsiteY10" fmla="*/ 343392 h 343401"/>
              <a:gd name="connsiteX11" fmla="*/ 0 w 1094527"/>
              <a:gd name="connsiteY11" fmla="*/ 4 h 343401"/>
              <a:gd name="connsiteX12" fmla="*/ 464978 w 1094527"/>
              <a:gd name="connsiteY12" fmla="*/ 4 h 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94527" h="343401">
                <a:moveTo>
                  <a:pt x="464979" y="0"/>
                </a:moveTo>
                <a:lnTo>
                  <a:pt x="750998" y="0"/>
                </a:lnTo>
                <a:lnTo>
                  <a:pt x="751137" y="0"/>
                </a:lnTo>
                <a:cubicBezTo>
                  <a:pt x="940733" y="0"/>
                  <a:pt x="1094527" y="153651"/>
                  <a:pt x="1094527" y="343388"/>
                </a:cubicBezTo>
                <a:lnTo>
                  <a:pt x="744008" y="343388"/>
                </a:lnTo>
                <a:lnTo>
                  <a:pt x="744008" y="343401"/>
                </a:lnTo>
                <a:lnTo>
                  <a:pt x="653688" y="343388"/>
                </a:lnTo>
                <a:lnTo>
                  <a:pt x="629548" y="343388"/>
                </a:lnTo>
                <a:lnTo>
                  <a:pt x="629547" y="343392"/>
                </a:lnTo>
                <a:lnTo>
                  <a:pt x="343529" y="343392"/>
                </a:lnTo>
                <a:lnTo>
                  <a:pt x="343390" y="343392"/>
                </a:lnTo>
                <a:cubicBezTo>
                  <a:pt x="153794" y="343392"/>
                  <a:pt x="0" y="189742"/>
                  <a:pt x="0" y="4"/>
                </a:cubicBezTo>
                <a:lnTo>
                  <a:pt x="464978" y="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45" name="Marcador de Posição do Texto 144">
            <a:extLst>
              <a:ext uri="{FF2B5EF4-FFF2-40B4-BE49-F238E27FC236}">
                <a16:creationId xmlns:a16="http://schemas.microsoft.com/office/drawing/2014/main" id="{921F442E-E411-3390-59A5-F4F45068350B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8032614" y="5573160"/>
            <a:ext cx="1094527" cy="343401"/>
          </a:xfrm>
          <a:custGeom>
            <a:avLst/>
            <a:gdLst>
              <a:gd name="connsiteX0" fmla="*/ 464979 w 1094527"/>
              <a:gd name="connsiteY0" fmla="*/ 0 h 343401"/>
              <a:gd name="connsiteX1" fmla="*/ 750998 w 1094527"/>
              <a:gd name="connsiteY1" fmla="*/ 0 h 343401"/>
              <a:gd name="connsiteX2" fmla="*/ 751137 w 1094527"/>
              <a:gd name="connsiteY2" fmla="*/ 0 h 343401"/>
              <a:gd name="connsiteX3" fmla="*/ 1094527 w 1094527"/>
              <a:gd name="connsiteY3" fmla="*/ 343388 h 343401"/>
              <a:gd name="connsiteX4" fmla="*/ 744008 w 1094527"/>
              <a:gd name="connsiteY4" fmla="*/ 343388 h 343401"/>
              <a:gd name="connsiteX5" fmla="*/ 744008 w 1094527"/>
              <a:gd name="connsiteY5" fmla="*/ 343401 h 343401"/>
              <a:gd name="connsiteX6" fmla="*/ 653688 w 1094527"/>
              <a:gd name="connsiteY6" fmla="*/ 343388 h 343401"/>
              <a:gd name="connsiteX7" fmla="*/ 629548 w 1094527"/>
              <a:gd name="connsiteY7" fmla="*/ 343388 h 343401"/>
              <a:gd name="connsiteX8" fmla="*/ 629547 w 1094527"/>
              <a:gd name="connsiteY8" fmla="*/ 343392 h 343401"/>
              <a:gd name="connsiteX9" fmla="*/ 343529 w 1094527"/>
              <a:gd name="connsiteY9" fmla="*/ 343392 h 343401"/>
              <a:gd name="connsiteX10" fmla="*/ 343390 w 1094527"/>
              <a:gd name="connsiteY10" fmla="*/ 343392 h 343401"/>
              <a:gd name="connsiteX11" fmla="*/ 0 w 1094527"/>
              <a:gd name="connsiteY11" fmla="*/ 4 h 343401"/>
              <a:gd name="connsiteX12" fmla="*/ 464978 w 1094527"/>
              <a:gd name="connsiteY12" fmla="*/ 4 h 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94527" h="343401">
                <a:moveTo>
                  <a:pt x="464979" y="0"/>
                </a:moveTo>
                <a:lnTo>
                  <a:pt x="750998" y="0"/>
                </a:lnTo>
                <a:lnTo>
                  <a:pt x="751137" y="0"/>
                </a:lnTo>
                <a:cubicBezTo>
                  <a:pt x="940733" y="0"/>
                  <a:pt x="1094527" y="153651"/>
                  <a:pt x="1094527" y="343388"/>
                </a:cubicBezTo>
                <a:lnTo>
                  <a:pt x="744008" y="343388"/>
                </a:lnTo>
                <a:lnTo>
                  <a:pt x="744008" y="343401"/>
                </a:lnTo>
                <a:lnTo>
                  <a:pt x="653688" y="343388"/>
                </a:lnTo>
                <a:lnTo>
                  <a:pt x="629548" y="343388"/>
                </a:lnTo>
                <a:lnTo>
                  <a:pt x="629547" y="343392"/>
                </a:lnTo>
                <a:lnTo>
                  <a:pt x="343529" y="343392"/>
                </a:lnTo>
                <a:lnTo>
                  <a:pt x="343390" y="343392"/>
                </a:lnTo>
                <a:cubicBezTo>
                  <a:pt x="153794" y="343392"/>
                  <a:pt x="0" y="189742"/>
                  <a:pt x="0" y="4"/>
                </a:cubicBezTo>
                <a:lnTo>
                  <a:pt x="464978" y="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46" name="Marcador de Posição do Texto 145">
            <a:extLst>
              <a:ext uri="{FF2B5EF4-FFF2-40B4-BE49-F238E27FC236}">
                <a16:creationId xmlns:a16="http://schemas.microsoft.com/office/drawing/2014/main" id="{BB9BC840-2BD7-79E5-4D7F-B47A222B34E9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9265006" y="5573160"/>
            <a:ext cx="1094527" cy="343401"/>
          </a:xfrm>
          <a:custGeom>
            <a:avLst/>
            <a:gdLst>
              <a:gd name="connsiteX0" fmla="*/ 464979 w 1094527"/>
              <a:gd name="connsiteY0" fmla="*/ 0 h 343401"/>
              <a:gd name="connsiteX1" fmla="*/ 750998 w 1094527"/>
              <a:gd name="connsiteY1" fmla="*/ 0 h 343401"/>
              <a:gd name="connsiteX2" fmla="*/ 751137 w 1094527"/>
              <a:gd name="connsiteY2" fmla="*/ 0 h 343401"/>
              <a:gd name="connsiteX3" fmla="*/ 1094527 w 1094527"/>
              <a:gd name="connsiteY3" fmla="*/ 343388 h 343401"/>
              <a:gd name="connsiteX4" fmla="*/ 744008 w 1094527"/>
              <a:gd name="connsiteY4" fmla="*/ 343388 h 343401"/>
              <a:gd name="connsiteX5" fmla="*/ 744008 w 1094527"/>
              <a:gd name="connsiteY5" fmla="*/ 343401 h 343401"/>
              <a:gd name="connsiteX6" fmla="*/ 653688 w 1094527"/>
              <a:gd name="connsiteY6" fmla="*/ 343388 h 343401"/>
              <a:gd name="connsiteX7" fmla="*/ 629548 w 1094527"/>
              <a:gd name="connsiteY7" fmla="*/ 343388 h 343401"/>
              <a:gd name="connsiteX8" fmla="*/ 629547 w 1094527"/>
              <a:gd name="connsiteY8" fmla="*/ 343392 h 343401"/>
              <a:gd name="connsiteX9" fmla="*/ 343529 w 1094527"/>
              <a:gd name="connsiteY9" fmla="*/ 343392 h 343401"/>
              <a:gd name="connsiteX10" fmla="*/ 343390 w 1094527"/>
              <a:gd name="connsiteY10" fmla="*/ 343392 h 343401"/>
              <a:gd name="connsiteX11" fmla="*/ 0 w 1094527"/>
              <a:gd name="connsiteY11" fmla="*/ 4 h 343401"/>
              <a:gd name="connsiteX12" fmla="*/ 464978 w 1094527"/>
              <a:gd name="connsiteY12" fmla="*/ 4 h 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94527" h="343401">
                <a:moveTo>
                  <a:pt x="464979" y="0"/>
                </a:moveTo>
                <a:lnTo>
                  <a:pt x="750998" y="0"/>
                </a:lnTo>
                <a:lnTo>
                  <a:pt x="751137" y="0"/>
                </a:lnTo>
                <a:cubicBezTo>
                  <a:pt x="940733" y="0"/>
                  <a:pt x="1094527" y="153651"/>
                  <a:pt x="1094527" y="343388"/>
                </a:cubicBezTo>
                <a:lnTo>
                  <a:pt x="744008" y="343388"/>
                </a:lnTo>
                <a:lnTo>
                  <a:pt x="744008" y="343401"/>
                </a:lnTo>
                <a:lnTo>
                  <a:pt x="653688" y="343388"/>
                </a:lnTo>
                <a:lnTo>
                  <a:pt x="629548" y="343388"/>
                </a:lnTo>
                <a:lnTo>
                  <a:pt x="629547" y="343392"/>
                </a:lnTo>
                <a:lnTo>
                  <a:pt x="343529" y="343392"/>
                </a:lnTo>
                <a:lnTo>
                  <a:pt x="343390" y="343392"/>
                </a:lnTo>
                <a:cubicBezTo>
                  <a:pt x="153794" y="343392"/>
                  <a:pt x="0" y="189742"/>
                  <a:pt x="0" y="4"/>
                </a:cubicBezTo>
                <a:lnTo>
                  <a:pt x="464978" y="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  <p:sp>
        <p:nvSpPr>
          <p:cNvPr id="147" name="Marcador de Posição do Texto 146">
            <a:extLst>
              <a:ext uri="{FF2B5EF4-FFF2-40B4-BE49-F238E27FC236}">
                <a16:creationId xmlns:a16="http://schemas.microsoft.com/office/drawing/2014/main" id="{67850DE5-69CC-484F-931D-323D4BB24BCF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10497399" y="5573160"/>
            <a:ext cx="1094527" cy="343401"/>
          </a:xfrm>
          <a:custGeom>
            <a:avLst/>
            <a:gdLst>
              <a:gd name="connsiteX0" fmla="*/ 464979 w 1094527"/>
              <a:gd name="connsiteY0" fmla="*/ 0 h 343401"/>
              <a:gd name="connsiteX1" fmla="*/ 750998 w 1094527"/>
              <a:gd name="connsiteY1" fmla="*/ 0 h 343401"/>
              <a:gd name="connsiteX2" fmla="*/ 751137 w 1094527"/>
              <a:gd name="connsiteY2" fmla="*/ 0 h 343401"/>
              <a:gd name="connsiteX3" fmla="*/ 1094527 w 1094527"/>
              <a:gd name="connsiteY3" fmla="*/ 343388 h 343401"/>
              <a:gd name="connsiteX4" fmla="*/ 744008 w 1094527"/>
              <a:gd name="connsiteY4" fmla="*/ 343388 h 343401"/>
              <a:gd name="connsiteX5" fmla="*/ 744008 w 1094527"/>
              <a:gd name="connsiteY5" fmla="*/ 343401 h 343401"/>
              <a:gd name="connsiteX6" fmla="*/ 653688 w 1094527"/>
              <a:gd name="connsiteY6" fmla="*/ 343388 h 343401"/>
              <a:gd name="connsiteX7" fmla="*/ 629548 w 1094527"/>
              <a:gd name="connsiteY7" fmla="*/ 343388 h 343401"/>
              <a:gd name="connsiteX8" fmla="*/ 629547 w 1094527"/>
              <a:gd name="connsiteY8" fmla="*/ 343392 h 343401"/>
              <a:gd name="connsiteX9" fmla="*/ 343529 w 1094527"/>
              <a:gd name="connsiteY9" fmla="*/ 343392 h 343401"/>
              <a:gd name="connsiteX10" fmla="*/ 343390 w 1094527"/>
              <a:gd name="connsiteY10" fmla="*/ 343392 h 343401"/>
              <a:gd name="connsiteX11" fmla="*/ 0 w 1094527"/>
              <a:gd name="connsiteY11" fmla="*/ 4 h 343401"/>
              <a:gd name="connsiteX12" fmla="*/ 464978 w 1094527"/>
              <a:gd name="connsiteY12" fmla="*/ 4 h 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94527" h="343401">
                <a:moveTo>
                  <a:pt x="464979" y="0"/>
                </a:moveTo>
                <a:lnTo>
                  <a:pt x="750998" y="0"/>
                </a:lnTo>
                <a:lnTo>
                  <a:pt x="751137" y="0"/>
                </a:lnTo>
                <a:cubicBezTo>
                  <a:pt x="940733" y="0"/>
                  <a:pt x="1094527" y="153651"/>
                  <a:pt x="1094527" y="343388"/>
                </a:cubicBezTo>
                <a:lnTo>
                  <a:pt x="744008" y="343388"/>
                </a:lnTo>
                <a:lnTo>
                  <a:pt x="744008" y="343401"/>
                </a:lnTo>
                <a:lnTo>
                  <a:pt x="653688" y="343388"/>
                </a:lnTo>
                <a:lnTo>
                  <a:pt x="629548" y="343388"/>
                </a:lnTo>
                <a:lnTo>
                  <a:pt x="629547" y="343392"/>
                </a:lnTo>
                <a:lnTo>
                  <a:pt x="343529" y="343392"/>
                </a:lnTo>
                <a:lnTo>
                  <a:pt x="343390" y="343392"/>
                </a:lnTo>
                <a:cubicBezTo>
                  <a:pt x="153794" y="343392"/>
                  <a:pt x="0" y="189742"/>
                  <a:pt x="0" y="4"/>
                </a:cubicBezTo>
                <a:lnTo>
                  <a:pt x="464978" y="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anchor="ctr">
            <a:noAutofit/>
          </a:bodyPr>
          <a:lstStyle>
            <a:lvl1pPr algn="ctr"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  <a:lvl2pPr algn="r">
              <a:defRPr sz="1400"/>
            </a:lvl2pPr>
            <a:lvl3pPr algn="r">
              <a:defRPr sz="1400"/>
            </a:lvl3pPr>
            <a:lvl4pPr algn="r">
              <a:defRPr sz="1400"/>
            </a:lvl4pPr>
            <a:lvl5pPr algn="r">
              <a:defRPr sz="1400"/>
            </a:lvl5pPr>
          </a:lstStyle>
          <a:p>
            <a:pPr lvl="0"/>
            <a:r>
              <a:rPr lang="pt-PT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71434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0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6" grpId="1"/>
      <p:bldP spid="8" grpId="0"/>
      <p:bldP spid="1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6" grpId="0"/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/>
      <p:bldP spid="6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/>
      <p:bldP spid="99" grpId="0"/>
      <p:bldP spid="10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9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4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5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áfico 2">
            <a:extLst>
              <a:ext uri="{FF2B5EF4-FFF2-40B4-BE49-F238E27FC236}">
                <a16:creationId xmlns:a16="http://schemas.microsoft.com/office/drawing/2014/main" id="{3EBD1A53-B9D7-489B-B465-24A850E50B67}"/>
              </a:ext>
            </a:extLst>
          </p:cNvPr>
          <p:cNvGrpSpPr/>
          <p:nvPr userDrawn="1"/>
        </p:nvGrpSpPr>
        <p:grpSpPr>
          <a:xfrm>
            <a:off x="10552383" y="277601"/>
            <a:ext cx="1317132" cy="139616"/>
            <a:chOff x="0" y="2782824"/>
            <a:chExt cx="12192000" cy="1292352"/>
          </a:xfrm>
        </p:grpSpPr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766163C5-1BF8-42B9-BF53-193D19E45A64}"/>
                </a:ext>
              </a:extLst>
            </p:cNvPr>
            <p:cNvSpPr/>
            <p:nvPr/>
          </p:nvSpPr>
          <p:spPr>
            <a:xfrm>
              <a:off x="3791306" y="2777053"/>
              <a:ext cx="1300480" cy="1300480"/>
            </a:xfrm>
            <a:custGeom>
              <a:avLst/>
              <a:gdLst>
                <a:gd name="connsiteX0" fmla="*/ 6096 w 1300480"/>
                <a:gd name="connsiteY0" fmla="*/ 653979 h 1300480"/>
                <a:gd name="connsiteX1" fmla="*/ 653979 w 1300480"/>
                <a:gd name="connsiteY1" fmla="*/ 6096 h 1300480"/>
                <a:gd name="connsiteX2" fmla="*/ 1301862 w 1300480"/>
                <a:gd name="connsiteY2" fmla="*/ 653979 h 1300480"/>
                <a:gd name="connsiteX3" fmla="*/ 653979 w 1300480"/>
                <a:gd name="connsiteY3" fmla="*/ 1301862 h 1300480"/>
                <a:gd name="connsiteX4" fmla="*/ 653898 w 1300480"/>
                <a:gd name="connsiteY4" fmla="*/ 1301862 h 1300480"/>
                <a:gd name="connsiteX5" fmla="*/ 6096 w 1300480"/>
                <a:gd name="connsiteY5" fmla="*/ 654060 h 1300480"/>
                <a:gd name="connsiteX6" fmla="*/ 6096 w 1300480"/>
                <a:gd name="connsiteY6" fmla="*/ 654060 h 1300480"/>
                <a:gd name="connsiteX7" fmla="*/ 653898 w 1300480"/>
                <a:gd name="connsiteY7" fmla="*/ 1091184 h 1300480"/>
                <a:gd name="connsiteX8" fmla="*/ 1091265 w 1300480"/>
                <a:gd name="connsiteY8" fmla="*/ 653979 h 1300480"/>
                <a:gd name="connsiteX9" fmla="*/ 654060 w 1300480"/>
                <a:gd name="connsiteY9" fmla="*/ 216611 h 1300480"/>
                <a:gd name="connsiteX10" fmla="*/ 216692 w 1300480"/>
                <a:gd name="connsiteY10" fmla="*/ 653816 h 1300480"/>
                <a:gd name="connsiteX11" fmla="*/ 216692 w 1300480"/>
                <a:gd name="connsiteY11" fmla="*/ 653979 h 1300480"/>
                <a:gd name="connsiteX12" fmla="*/ 653898 w 1300480"/>
                <a:gd name="connsiteY12" fmla="*/ 1091184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0480" h="1300480">
                  <a:moveTo>
                    <a:pt x="6096" y="653979"/>
                  </a:moveTo>
                  <a:cubicBezTo>
                    <a:pt x="6096" y="296184"/>
                    <a:pt x="296184" y="6096"/>
                    <a:pt x="653979" y="6096"/>
                  </a:cubicBezTo>
                  <a:cubicBezTo>
                    <a:pt x="1011773" y="6096"/>
                    <a:pt x="1301862" y="296184"/>
                    <a:pt x="1301862" y="653979"/>
                  </a:cubicBezTo>
                  <a:cubicBezTo>
                    <a:pt x="1301862" y="1011773"/>
                    <a:pt x="1011773" y="1301862"/>
                    <a:pt x="653979" y="1301862"/>
                  </a:cubicBezTo>
                  <a:lnTo>
                    <a:pt x="653898" y="1301862"/>
                  </a:lnTo>
                  <a:cubicBezTo>
                    <a:pt x="296103" y="1301862"/>
                    <a:pt x="6096" y="1011855"/>
                    <a:pt x="6096" y="654060"/>
                  </a:cubicBezTo>
                  <a:lnTo>
                    <a:pt x="6096" y="654060"/>
                  </a:lnTo>
                  <a:moveTo>
                    <a:pt x="653898" y="1091184"/>
                  </a:moveTo>
                  <a:cubicBezTo>
                    <a:pt x="895380" y="1091184"/>
                    <a:pt x="1091184" y="895462"/>
                    <a:pt x="1091265" y="653979"/>
                  </a:cubicBezTo>
                  <a:cubicBezTo>
                    <a:pt x="1091265" y="412496"/>
                    <a:pt x="895543" y="216692"/>
                    <a:pt x="654060" y="216611"/>
                  </a:cubicBezTo>
                  <a:cubicBezTo>
                    <a:pt x="412577" y="216611"/>
                    <a:pt x="216774" y="412333"/>
                    <a:pt x="216692" y="653816"/>
                  </a:cubicBezTo>
                  <a:lnTo>
                    <a:pt x="216692" y="653979"/>
                  </a:lnTo>
                  <a:cubicBezTo>
                    <a:pt x="216692" y="895462"/>
                    <a:pt x="412415" y="1091184"/>
                    <a:pt x="653898" y="109118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B77F5D63-FF1D-46E4-A992-6FE5A6C61B80}"/>
                </a:ext>
              </a:extLst>
            </p:cNvPr>
            <p:cNvSpPr/>
            <p:nvPr/>
          </p:nvSpPr>
          <p:spPr>
            <a:xfrm>
              <a:off x="1151981" y="2793797"/>
              <a:ext cx="219456" cy="1267968"/>
            </a:xfrm>
            <a:custGeom>
              <a:avLst/>
              <a:gdLst>
                <a:gd name="connsiteX0" fmla="*/ 216367 w 219456"/>
                <a:gd name="connsiteY0" fmla="*/ 6096 h 1267968"/>
                <a:gd name="connsiteX1" fmla="*/ 216367 w 219456"/>
                <a:gd name="connsiteY1" fmla="*/ 6096 h 1267968"/>
                <a:gd name="connsiteX2" fmla="*/ 216367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367 w 219456"/>
                <a:gd name="connsiteY5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456" h="1267968">
                  <a:moveTo>
                    <a:pt x="216367" y="6096"/>
                  </a:moveTo>
                  <a:lnTo>
                    <a:pt x="216367" y="6096"/>
                  </a:lnTo>
                  <a:lnTo>
                    <a:pt x="216367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218" y="6177"/>
                    <a:pt x="216367" y="609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A5340E89-EC98-42AE-A069-8542DCF32909}"/>
                </a:ext>
              </a:extLst>
            </p:cNvPr>
            <p:cNvSpPr/>
            <p:nvPr/>
          </p:nvSpPr>
          <p:spPr>
            <a:xfrm>
              <a:off x="9373128" y="2793797"/>
              <a:ext cx="219456" cy="1267968"/>
            </a:xfrm>
            <a:custGeom>
              <a:avLst/>
              <a:gdLst>
                <a:gd name="connsiteX0" fmla="*/ 216368 w 219456"/>
                <a:gd name="connsiteY0" fmla="*/ 6096 h 1267968"/>
                <a:gd name="connsiteX1" fmla="*/ 216368 w 219456"/>
                <a:gd name="connsiteY1" fmla="*/ 6096 h 1267968"/>
                <a:gd name="connsiteX2" fmla="*/ 216368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287 w 219456"/>
                <a:gd name="connsiteY5" fmla="*/ 6096 h 1267968"/>
                <a:gd name="connsiteX6" fmla="*/ 216368 w 219456"/>
                <a:gd name="connsiteY6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56" h="1267968">
                  <a:moveTo>
                    <a:pt x="216368" y="6096"/>
                  </a:moveTo>
                  <a:lnTo>
                    <a:pt x="216368" y="6096"/>
                  </a:lnTo>
                  <a:lnTo>
                    <a:pt x="216368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138" y="6177"/>
                    <a:pt x="216287" y="6096"/>
                  </a:cubicBezTo>
                  <a:lnTo>
                    <a:pt x="216368" y="6096"/>
                  </a:ln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F960796E-D7E1-457B-AD44-0CADE740C6DC}"/>
                </a:ext>
              </a:extLst>
            </p:cNvPr>
            <p:cNvSpPr/>
            <p:nvPr/>
          </p:nvSpPr>
          <p:spPr>
            <a:xfrm>
              <a:off x="8111012" y="2793878"/>
              <a:ext cx="1056640" cy="1267968"/>
            </a:xfrm>
            <a:custGeom>
              <a:avLst/>
              <a:gdLst>
                <a:gd name="connsiteX0" fmla="*/ 74046 w 1056640"/>
                <a:gd name="connsiteY0" fmla="*/ 6096 h 1267968"/>
                <a:gd name="connsiteX1" fmla="*/ 6096 w 1056640"/>
                <a:gd name="connsiteY1" fmla="*/ 216367 h 1267968"/>
                <a:gd name="connsiteX2" fmla="*/ 426802 w 1056640"/>
                <a:gd name="connsiteY2" fmla="*/ 216367 h 1267968"/>
                <a:gd name="connsiteX3" fmla="*/ 426802 w 1056640"/>
                <a:gd name="connsiteY3" fmla="*/ 1268131 h 1267968"/>
                <a:gd name="connsiteX4" fmla="*/ 637155 w 1056640"/>
                <a:gd name="connsiteY4" fmla="*/ 1268131 h 1267968"/>
                <a:gd name="connsiteX5" fmla="*/ 637155 w 1056640"/>
                <a:gd name="connsiteY5" fmla="*/ 216367 h 1267968"/>
                <a:gd name="connsiteX6" fmla="*/ 847507 w 1056640"/>
                <a:gd name="connsiteY6" fmla="*/ 216367 h 1267968"/>
                <a:gd name="connsiteX7" fmla="*/ 1057860 w 1056640"/>
                <a:gd name="connsiteY7" fmla="*/ 6096 h 1267968"/>
                <a:gd name="connsiteX8" fmla="*/ 74046 w 1056640"/>
                <a:gd name="connsiteY8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6640" h="1267968">
                  <a:moveTo>
                    <a:pt x="74046" y="6096"/>
                  </a:moveTo>
                  <a:lnTo>
                    <a:pt x="6096" y="216367"/>
                  </a:lnTo>
                  <a:lnTo>
                    <a:pt x="426802" y="216367"/>
                  </a:lnTo>
                  <a:lnTo>
                    <a:pt x="426802" y="1268131"/>
                  </a:lnTo>
                  <a:lnTo>
                    <a:pt x="637155" y="1268131"/>
                  </a:lnTo>
                  <a:lnTo>
                    <a:pt x="637155" y="216367"/>
                  </a:lnTo>
                  <a:lnTo>
                    <a:pt x="847507" y="216367"/>
                  </a:lnTo>
                  <a:cubicBezTo>
                    <a:pt x="963656" y="216367"/>
                    <a:pt x="1057779" y="122245"/>
                    <a:pt x="1057860" y="6096"/>
                  </a:cubicBezTo>
                  <a:lnTo>
                    <a:pt x="74046" y="609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B81FC15E-E5F9-43B3-B1BE-A3BA901D63BF}"/>
                </a:ext>
              </a:extLst>
            </p:cNvPr>
            <p:cNvSpPr/>
            <p:nvPr/>
          </p:nvSpPr>
          <p:spPr>
            <a:xfrm>
              <a:off x="1602108" y="2793797"/>
              <a:ext cx="845312" cy="1267968"/>
            </a:xfrm>
            <a:custGeom>
              <a:avLst/>
              <a:gdLst>
                <a:gd name="connsiteX0" fmla="*/ 216288 w 845312"/>
                <a:gd name="connsiteY0" fmla="*/ 1057859 h 1267968"/>
                <a:gd name="connsiteX1" fmla="*/ 216288 w 845312"/>
                <a:gd name="connsiteY1" fmla="*/ 6096 h 1267968"/>
                <a:gd name="connsiteX2" fmla="*/ 6098 w 845312"/>
                <a:gd name="connsiteY2" fmla="*/ 6096 h 1267968"/>
                <a:gd name="connsiteX3" fmla="*/ 6098 w 845312"/>
                <a:gd name="connsiteY3" fmla="*/ 1057859 h 1267968"/>
                <a:gd name="connsiteX4" fmla="*/ 6098 w 845312"/>
                <a:gd name="connsiteY4" fmla="*/ 1057859 h 1267968"/>
                <a:gd name="connsiteX5" fmla="*/ 14226 w 845312"/>
                <a:gd name="connsiteY5" fmla="*/ 1116706 h 1267968"/>
                <a:gd name="connsiteX6" fmla="*/ 15201 w 845312"/>
                <a:gd name="connsiteY6" fmla="*/ 1120364 h 1267968"/>
                <a:gd name="connsiteX7" fmla="*/ 17071 w 845312"/>
                <a:gd name="connsiteY7" fmla="*/ 1125566 h 1267968"/>
                <a:gd name="connsiteX8" fmla="*/ 22598 w 845312"/>
                <a:gd name="connsiteY8" fmla="*/ 1140358 h 1267968"/>
                <a:gd name="connsiteX9" fmla="*/ 52021 w 845312"/>
                <a:gd name="connsiteY9" fmla="*/ 1189126 h 1267968"/>
                <a:gd name="connsiteX10" fmla="*/ 124685 w 845312"/>
                <a:gd name="connsiteY10" fmla="*/ 1246916 h 1267968"/>
                <a:gd name="connsiteX11" fmla="*/ 216125 w 845312"/>
                <a:gd name="connsiteY11" fmla="*/ 1268049 h 1267968"/>
                <a:gd name="connsiteX12" fmla="*/ 776957 w 845312"/>
                <a:gd name="connsiteY12" fmla="*/ 1268049 h 1267968"/>
                <a:gd name="connsiteX13" fmla="*/ 847021 w 845312"/>
                <a:gd name="connsiteY13" fmla="*/ 1057697 h 1267968"/>
                <a:gd name="connsiteX14" fmla="*/ 216288 w 845312"/>
                <a:gd name="connsiteY14" fmla="*/ 1057859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5312" h="1267968">
                  <a:moveTo>
                    <a:pt x="216288" y="1057859"/>
                  </a:moveTo>
                  <a:lnTo>
                    <a:pt x="216288" y="6096"/>
                  </a:lnTo>
                  <a:lnTo>
                    <a:pt x="6098" y="6096"/>
                  </a:lnTo>
                  <a:lnTo>
                    <a:pt x="6098" y="1057859"/>
                  </a:lnTo>
                  <a:lnTo>
                    <a:pt x="6098" y="1057859"/>
                  </a:lnTo>
                  <a:cubicBezTo>
                    <a:pt x="6017" y="1077773"/>
                    <a:pt x="8699" y="1097605"/>
                    <a:pt x="14226" y="1116706"/>
                  </a:cubicBezTo>
                  <a:cubicBezTo>
                    <a:pt x="14632" y="1117925"/>
                    <a:pt x="14795" y="1119226"/>
                    <a:pt x="15201" y="1120364"/>
                  </a:cubicBezTo>
                  <a:cubicBezTo>
                    <a:pt x="15608" y="1121502"/>
                    <a:pt x="16502" y="1123859"/>
                    <a:pt x="17071" y="1125566"/>
                  </a:cubicBezTo>
                  <a:cubicBezTo>
                    <a:pt x="18777" y="1130605"/>
                    <a:pt x="20566" y="1135563"/>
                    <a:pt x="22598" y="1140358"/>
                  </a:cubicBezTo>
                  <a:cubicBezTo>
                    <a:pt x="30157" y="1157915"/>
                    <a:pt x="40073" y="1174252"/>
                    <a:pt x="52021" y="1189126"/>
                  </a:cubicBezTo>
                  <a:cubicBezTo>
                    <a:pt x="71691" y="1213510"/>
                    <a:pt x="96481" y="1233262"/>
                    <a:pt x="124685" y="1246916"/>
                  </a:cubicBezTo>
                  <a:cubicBezTo>
                    <a:pt x="153215" y="1260734"/>
                    <a:pt x="184426" y="1267968"/>
                    <a:pt x="216125" y="1268049"/>
                  </a:cubicBezTo>
                  <a:lnTo>
                    <a:pt x="776957" y="1268049"/>
                  </a:lnTo>
                  <a:lnTo>
                    <a:pt x="847021" y="1057697"/>
                  </a:lnTo>
                  <a:lnTo>
                    <a:pt x="216288" y="105785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6899A55C-9BFD-4FE6-8104-DABF79DCBF14}"/>
                </a:ext>
              </a:extLst>
            </p:cNvPr>
            <p:cNvSpPr/>
            <p:nvPr/>
          </p:nvSpPr>
          <p:spPr>
            <a:xfrm>
              <a:off x="-6096" y="2794284"/>
              <a:ext cx="959104" cy="1267968"/>
            </a:xfrm>
            <a:custGeom>
              <a:avLst/>
              <a:gdLst>
                <a:gd name="connsiteX0" fmla="*/ 818815 w 959104"/>
                <a:gd name="connsiteY0" fmla="*/ 411764 h 1267968"/>
                <a:gd name="connsiteX1" fmla="*/ 818815 w 959104"/>
                <a:gd name="connsiteY1" fmla="*/ 285699 h 1267968"/>
                <a:gd name="connsiteX2" fmla="*/ 539130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367 w 959104"/>
                <a:gd name="connsiteY5" fmla="*/ 1267399 h 1267968"/>
                <a:gd name="connsiteX6" fmla="*/ 532140 w 959104"/>
                <a:gd name="connsiteY6" fmla="*/ 1267399 h 1267968"/>
                <a:gd name="connsiteX7" fmla="*/ 953821 w 959104"/>
                <a:gd name="connsiteY7" fmla="*/ 892861 h 1267968"/>
                <a:gd name="connsiteX8" fmla="*/ 603260 w 959104"/>
                <a:gd name="connsiteY8" fmla="*/ 530596 h 1267968"/>
                <a:gd name="connsiteX9" fmla="*/ 218562 w 959104"/>
                <a:gd name="connsiteY9" fmla="*/ 531490 h 1267968"/>
                <a:gd name="connsiteX10" fmla="*/ 424282 w 959104"/>
                <a:gd name="connsiteY10" fmla="*/ 737210 h 1267968"/>
                <a:gd name="connsiteX11" fmla="*/ 424932 w 959104"/>
                <a:gd name="connsiteY11" fmla="*/ 737210 h 1267968"/>
                <a:gd name="connsiteX12" fmla="*/ 585785 w 959104"/>
                <a:gd name="connsiteY12" fmla="*/ 737210 h 1267968"/>
                <a:gd name="connsiteX13" fmla="*/ 758261 w 959104"/>
                <a:gd name="connsiteY13" fmla="*/ 889203 h 1267968"/>
                <a:gd name="connsiteX14" fmla="*/ 606268 w 959104"/>
                <a:gd name="connsiteY14" fmla="*/ 1061679 h 1267968"/>
                <a:gd name="connsiteX15" fmla="*/ 585704 w 959104"/>
                <a:gd name="connsiteY15" fmla="*/ 1061679 h 1267968"/>
                <a:gd name="connsiteX16" fmla="*/ 216530 w 959104"/>
                <a:gd name="connsiteY16" fmla="*/ 1061679 h 1267968"/>
                <a:gd name="connsiteX17" fmla="*/ 216530 w 959104"/>
                <a:gd name="connsiteY17" fmla="*/ 211653 h 1267968"/>
                <a:gd name="connsiteX18" fmla="*/ 467685 w 959104"/>
                <a:gd name="connsiteY18" fmla="*/ 211653 h 1267968"/>
                <a:gd name="connsiteX19" fmla="*/ 612689 w 959104"/>
                <a:gd name="connsiteY19" fmla="*/ 356575 h 1267968"/>
                <a:gd name="connsiteX20" fmla="*/ 612689 w 959104"/>
                <a:gd name="connsiteY20" fmla="*/ 530352 h 1267968"/>
                <a:gd name="connsiteX21" fmla="*/ 818815 w 959104"/>
                <a:gd name="connsiteY21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9104" h="1267968">
                  <a:moveTo>
                    <a:pt x="818815" y="411764"/>
                  </a:moveTo>
                  <a:lnTo>
                    <a:pt x="818815" y="285699"/>
                  </a:lnTo>
                  <a:cubicBezTo>
                    <a:pt x="818815" y="131267"/>
                    <a:pt x="693562" y="6096"/>
                    <a:pt x="539130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18" y="1267318"/>
                    <a:pt x="216367" y="1267399"/>
                  </a:cubicBezTo>
                  <a:lnTo>
                    <a:pt x="532140" y="1267399"/>
                  </a:lnTo>
                  <a:cubicBezTo>
                    <a:pt x="807436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260" y="530596"/>
                  </a:cubicBezTo>
                  <a:lnTo>
                    <a:pt x="218562" y="531490"/>
                  </a:lnTo>
                  <a:cubicBezTo>
                    <a:pt x="218562" y="645119"/>
                    <a:pt x="310652" y="737210"/>
                    <a:pt x="424282" y="737210"/>
                  </a:cubicBezTo>
                  <a:cubicBezTo>
                    <a:pt x="424525" y="737210"/>
                    <a:pt x="424688" y="737210"/>
                    <a:pt x="424932" y="737210"/>
                  </a:cubicBezTo>
                  <a:lnTo>
                    <a:pt x="585785" y="737210"/>
                  </a:lnTo>
                  <a:cubicBezTo>
                    <a:pt x="675356" y="731520"/>
                    <a:pt x="752653" y="799551"/>
                    <a:pt x="758261" y="889203"/>
                  </a:cubicBezTo>
                  <a:cubicBezTo>
                    <a:pt x="763951" y="978774"/>
                    <a:pt x="695919" y="1056071"/>
                    <a:pt x="606268" y="1061679"/>
                  </a:cubicBezTo>
                  <a:cubicBezTo>
                    <a:pt x="599440" y="1062086"/>
                    <a:pt x="592531" y="1062086"/>
                    <a:pt x="585704" y="1061679"/>
                  </a:cubicBezTo>
                  <a:lnTo>
                    <a:pt x="216530" y="1061679"/>
                  </a:lnTo>
                  <a:lnTo>
                    <a:pt x="216530" y="211653"/>
                  </a:lnTo>
                  <a:lnTo>
                    <a:pt x="467685" y="211653"/>
                  </a:lnTo>
                  <a:cubicBezTo>
                    <a:pt x="547014" y="213441"/>
                    <a:pt x="610901" y="277246"/>
                    <a:pt x="612689" y="356575"/>
                  </a:cubicBezTo>
                  <a:lnTo>
                    <a:pt x="612689" y="530352"/>
                  </a:lnTo>
                  <a:lnTo>
                    <a:pt x="818815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8B5BD673-BBE2-4C30-9B67-F44F1F531893}"/>
                </a:ext>
              </a:extLst>
            </p:cNvPr>
            <p:cNvSpPr/>
            <p:nvPr/>
          </p:nvSpPr>
          <p:spPr>
            <a:xfrm>
              <a:off x="2653792" y="2794284"/>
              <a:ext cx="959104" cy="1267968"/>
            </a:xfrm>
            <a:custGeom>
              <a:avLst/>
              <a:gdLst>
                <a:gd name="connsiteX0" fmla="*/ 818896 w 959104"/>
                <a:gd name="connsiteY0" fmla="*/ 411764 h 1267968"/>
                <a:gd name="connsiteX1" fmla="*/ 818896 w 959104"/>
                <a:gd name="connsiteY1" fmla="*/ 285699 h 1267968"/>
                <a:gd name="connsiteX2" fmla="*/ 539212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449 w 959104"/>
                <a:gd name="connsiteY5" fmla="*/ 1267399 h 1267968"/>
                <a:gd name="connsiteX6" fmla="*/ 532222 w 959104"/>
                <a:gd name="connsiteY6" fmla="*/ 1267399 h 1267968"/>
                <a:gd name="connsiteX7" fmla="*/ 953821 w 959104"/>
                <a:gd name="connsiteY7" fmla="*/ 892861 h 1267968"/>
                <a:gd name="connsiteX8" fmla="*/ 603342 w 959104"/>
                <a:gd name="connsiteY8" fmla="*/ 530596 h 1267968"/>
                <a:gd name="connsiteX9" fmla="*/ 218643 w 959104"/>
                <a:gd name="connsiteY9" fmla="*/ 531490 h 1267968"/>
                <a:gd name="connsiteX10" fmla="*/ 424363 w 959104"/>
                <a:gd name="connsiteY10" fmla="*/ 737210 h 1267968"/>
                <a:gd name="connsiteX11" fmla="*/ 424932 w 959104"/>
                <a:gd name="connsiteY11" fmla="*/ 737210 h 1267968"/>
                <a:gd name="connsiteX12" fmla="*/ 585866 w 959104"/>
                <a:gd name="connsiteY12" fmla="*/ 737210 h 1267968"/>
                <a:gd name="connsiteX13" fmla="*/ 737860 w 959104"/>
                <a:gd name="connsiteY13" fmla="*/ 909686 h 1267968"/>
                <a:gd name="connsiteX14" fmla="*/ 585866 w 959104"/>
                <a:gd name="connsiteY14" fmla="*/ 1061679 h 1267968"/>
                <a:gd name="connsiteX15" fmla="*/ 216611 w 959104"/>
                <a:gd name="connsiteY15" fmla="*/ 1061679 h 1267968"/>
                <a:gd name="connsiteX16" fmla="*/ 216611 w 959104"/>
                <a:gd name="connsiteY16" fmla="*/ 211653 h 1267968"/>
                <a:gd name="connsiteX17" fmla="*/ 467766 w 959104"/>
                <a:gd name="connsiteY17" fmla="*/ 211653 h 1267968"/>
                <a:gd name="connsiteX18" fmla="*/ 612770 w 959104"/>
                <a:gd name="connsiteY18" fmla="*/ 356575 h 1267968"/>
                <a:gd name="connsiteX19" fmla="*/ 612770 w 959104"/>
                <a:gd name="connsiteY19" fmla="*/ 530352 h 1267968"/>
                <a:gd name="connsiteX20" fmla="*/ 818896 w 959104"/>
                <a:gd name="connsiteY20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9104" h="1267968">
                  <a:moveTo>
                    <a:pt x="818896" y="411764"/>
                  </a:moveTo>
                  <a:lnTo>
                    <a:pt x="818896" y="285699"/>
                  </a:lnTo>
                  <a:cubicBezTo>
                    <a:pt x="818896" y="131267"/>
                    <a:pt x="693644" y="6096"/>
                    <a:pt x="539212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99" y="1267399"/>
                    <a:pt x="216449" y="1267399"/>
                  </a:cubicBezTo>
                  <a:lnTo>
                    <a:pt x="532222" y="1267399"/>
                  </a:lnTo>
                  <a:cubicBezTo>
                    <a:pt x="807517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342" y="530596"/>
                  </a:cubicBezTo>
                  <a:lnTo>
                    <a:pt x="218643" y="531490"/>
                  </a:lnTo>
                  <a:cubicBezTo>
                    <a:pt x="218643" y="645119"/>
                    <a:pt x="310734" y="737210"/>
                    <a:pt x="424363" y="737210"/>
                  </a:cubicBezTo>
                  <a:cubicBezTo>
                    <a:pt x="424526" y="737210"/>
                    <a:pt x="424769" y="737210"/>
                    <a:pt x="424932" y="737210"/>
                  </a:cubicBezTo>
                  <a:lnTo>
                    <a:pt x="585866" y="737210"/>
                  </a:lnTo>
                  <a:cubicBezTo>
                    <a:pt x="675437" y="742899"/>
                    <a:pt x="743468" y="820115"/>
                    <a:pt x="737860" y="909686"/>
                  </a:cubicBezTo>
                  <a:cubicBezTo>
                    <a:pt x="732658" y="991372"/>
                    <a:pt x="667553" y="1056477"/>
                    <a:pt x="585866" y="1061679"/>
                  </a:cubicBezTo>
                  <a:lnTo>
                    <a:pt x="216611" y="1061679"/>
                  </a:lnTo>
                  <a:lnTo>
                    <a:pt x="216611" y="211653"/>
                  </a:lnTo>
                  <a:lnTo>
                    <a:pt x="467766" y="211653"/>
                  </a:lnTo>
                  <a:cubicBezTo>
                    <a:pt x="547096" y="213441"/>
                    <a:pt x="610982" y="277246"/>
                    <a:pt x="612770" y="356575"/>
                  </a:cubicBezTo>
                  <a:lnTo>
                    <a:pt x="612770" y="530352"/>
                  </a:lnTo>
                  <a:lnTo>
                    <a:pt x="818896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3A3771CC-D5DC-4D13-B292-8768953651AC}"/>
                </a:ext>
              </a:extLst>
            </p:cNvPr>
            <p:cNvSpPr/>
            <p:nvPr/>
          </p:nvSpPr>
          <p:spPr>
            <a:xfrm>
              <a:off x="5297343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E09EC979-B25B-4A3D-9442-B02751D1B859}"/>
                </a:ext>
              </a:extLst>
            </p:cNvPr>
            <p:cNvSpPr/>
            <p:nvPr/>
          </p:nvSpPr>
          <p:spPr>
            <a:xfrm>
              <a:off x="5507695" y="2793634"/>
              <a:ext cx="487680" cy="1267968"/>
            </a:xfrm>
            <a:custGeom>
              <a:avLst/>
              <a:gdLst>
                <a:gd name="connsiteX0" fmla="*/ 426557 w 487680"/>
                <a:gd name="connsiteY0" fmla="*/ 1268375 h 1267968"/>
                <a:gd name="connsiteX1" fmla="*/ 485323 w 487680"/>
                <a:gd name="connsiteY1" fmla="*/ 1268375 h 1267968"/>
                <a:gd name="connsiteX2" fmla="*/ 248067 w 487680"/>
                <a:gd name="connsiteY2" fmla="*/ 154838 h 1267968"/>
                <a:gd name="connsiteX3" fmla="*/ 64861 w 487680"/>
                <a:gd name="connsiteY3" fmla="*/ 6096 h 1267968"/>
                <a:gd name="connsiteX4" fmla="*/ 6096 w 487680"/>
                <a:gd name="connsiteY4" fmla="*/ 6096 h 1267968"/>
                <a:gd name="connsiteX5" fmla="*/ 243352 w 487680"/>
                <a:gd name="connsiteY5" fmla="*/ 1119632 h 1267968"/>
                <a:gd name="connsiteX6" fmla="*/ 426557 w 487680"/>
                <a:gd name="connsiteY6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680" h="1267968">
                  <a:moveTo>
                    <a:pt x="426557" y="1268375"/>
                  </a:moveTo>
                  <a:lnTo>
                    <a:pt x="485323" y="1268375"/>
                  </a:lnTo>
                  <a:lnTo>
                    <a:pt x="248067" y="154838"/>
                  </a:lnTo>
                  <a:cubicBezTo>
                    <a:pt x="229535" y="68356"/>
                    <a:pt x="153294" y="6421"/>
                    <a:pt x="64861" y="6096"/>
                  </a:cubicBezTo>
                  <a:lnTo>
                    <a:pt x="6096" y="6096"/>
                  </a:lnTo>
                  <a:lnTo>
                    <a:pt x="243352" y="1119632"/>
                  </a:lnTo>
                  <a:cubicBezTo>
                    <a:pt x="261803" y="1206114"/>
                    <a:pt x="338125" y="1267887"/>
                    <a:pt x="426557" y="126796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AAA942C2-0254-49C9-AC2F-D64D47F76136}"/>
                </a:ext>
              </a:extLst>
            </p:cNvPr>
            <p:cNvSpPr/>
            <p:nvPr/>
          </p:nvSpPr>
          <p:spPr>
            <a:xfrm>
              <a:off x="5986922" y="2794284"/>
              <a:ext cx="487680" cy="1267968"/>
            </a:xfrm>
            <a:custGeom>
              <a:avLst/>
              <a:gdLst>
                <a:gd name="connsiteX0" fmla="*/ 243271 w 487680"/>
                <a:gd name="connsiteY0" fmla="*/ 154595 h 1267968"/>
                <a:gd name="connsiteX1" fmla="*/ 6096 w 487680"/>
                <a:gd name="connsiteY1" fmla="*/ 1268131 h 1267968"/>
                <a:gd name="connsiteX2" fmla="*/ 216367 w 487680"/>
                <a:gd name="connsiteY2" fmla="*/ 1268131 h 1267968"/>
                <a:gd name="connsiteX3" fmla="*/ 485323 w 487680"/>
                <a:gd name="connsiteY3" fmla="*/ 6096 h 1267968"/>
                <a:gd name="connsiteX4" fmla="*/ 426557 w 487680"/>
                <a:gd name="connsiteY4" fmla="*/ 6096 h 1267968"/>
                <a:gd name="connsiteX5" fmla="*/ 243271 w 487680"/>
                <a:gd name="connsiteY5" fmla="*/ 155001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680" h="1267968">
                  <a:moveTo>
                    <a:pt x="243271" y="154595"/>
                  </a:moveTo>
                  <a:lnTo>
                    <a:pt x="6096" y="1268131"/>
                  </a:lnTo>
                  <a:lnTo>
                    <a:pt x="216367" y="1268131"/>
                  </a:lnTo>
                  <a:lnTo>
                    <a:pt x="485323" y="6096"/>
                  </a:lnTo>
                  <a:lnTo>
                    <a:pt x="426557" y="6096"/>
                  </a:lnTo>
                  <a:cubicBezTo>
                    <a:pt x="338043" y="6421"/>
                    <a:pt x="261722" y="68438"/>
                    <a:pt x="243271" y="1550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A84F1C12-0522-4C93-B6BC-9011CE07F57F}"/>
                </a:ext>
              </a:extLst>
            </p:cNvPr>
            <p:cNvSpPr/>
            <p:nvPr/>
          </p:nvSpPr>
          <p:spPr>
            <a:xfrm>
              <a:off x="6466149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" name="Forma libre: forma 57">
              <a:extLst>
                <a:ext uri="{FF2B5EF4-FFF2-40B4-BE49-F238E27FC236}">
                  <a16:creationId xmlns:a16="http://schemas.microsoft.com/office/drawing/2014/main" id="{14EFFA2D-705B-4F32-A9A0-64FF319F292D}"/>
                </a:ext>
              </a:extLst>
            </p:cNvPr>
            <p:cNvSpPr/>
            <p:nvPr/>
          </p:nvSpPr>
          <p:spPr>
            <a:xfrm>
              <a:off x="9815617" y="2776728"/>
              <a:ext cx="950976" cy="1300480"/>
            </a:xfrm>
            <a:custGeom>
              <a:avLst/>
              <a:gdLst>
                <a:gd name="connsiteX0" fmla="*/ 889935 w 950976"/>
                <a:gd name="connsiteY0" fmla="*/ 286350 h 1300480"/>
                <a:gd name="connsiteX1" fmla="*/ 285618 w 950976"/>
                <a:gd name="connsiteY1" fmla="*/ 417779 h 1300480"/>
                <a:gd name="connsiteX2" fmla="*/ 417047 w 950976"/>
                <a:gd name="connsiteY2" fmla="*/ 1022096 h 1300480"/>
                <a:gd name="connsiteX3" fmla="*/ 653410 w 950976"/>
                <a:gd name="connsiteY3" fmla="*/ 1091509 h 1300480"/>
                <a:gd name="connsiteX4" fmla="*/ 927242 w 950976"/>
                <a:gd name="connsiteY4" fmla="*/ 997712 h 1300480"/>
                <a:gd name="connsiteX5" fmla="*/ 927242 w 950976"/>
                <a:gd name="connsiteY5" fmla="*/ 1240170 h 1300480"/>
                <a:gd name="connsiteX6" fmla="*/ 653736 w 950976"/>
                <a:gd name="connsiteY6" fmla="*/ 1301862 h 1300480"/>
                <a:gd name="connsiteX7" fmla="*/ 6096 w 950976"/>
                <a:gd name="connsiteY7" fmla="*/ 653735 h 1300480"/>
                <a:gd name="connsiteX8" fmla="*/ 654304 w 950976"/>
                <a:gd name="connsiteY8" fmla="*/ 6096 h 1300480"/>
                <a:gd name="connsiteX9" fmla="*/ 948050 w 950976"/>
                <a:gd name="connsiteY9" fmla="*/ 76647 h 1300480"/>
                <a:gd name="connsiteX10" fmla="*/ 889935 w 950976"/>
                <a:gd name="connsiteY10" fmla="*/ 28635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0976" h="1300480">
                  <a:moveTo>
                    <a:pt x="889935" y="286350"/>
                  </a:moveTo>
                  <a:cubicBezTo>
                    <a:pt x="686735" y="155814"/>
                    <a:pt x="416235" y="214661"/>
                    <a:pt x="285618" y="417779"/>
                  </a:cubicBezTo>
                  <a:cubicBezTo>
                    <a:pt x="155082" y="620979"/>
                    <a:pt x="213929" y="891479"/>
                    <a:pt x="417047" y="1022096"/>
                  </a:cubicBezTo>
                  <a:cubicBezTo>
                    <a:pt x="487599" y="1067369"/>
                    <a:pt x="569610" y="1091509"/>
                    <a:pt x="653410" y="1091509"/>
                  </a:cubicBezTo>
                  <a:cubicBezTo>
                    <a:pt x="752571" y="1091753"/>
                    <a:pt x="849051" y="1058753"/>
                    <a:pt x="927242" y="997712"/>
                  </a:cubicBezTo>
                  <a:lnTo>
                    <a:pt x="927242" y="1240170"/>
                  </a:lnTo>
                  <a:cubicBezTo>
                    <a:pt x="841817" y="1280892"/>
                    <a:pt x="748345" y="1302024"/>
                    <a:pt x="653736" y="1301862"/>
                  </a:cubicBezTo>
                  <a:cubicBezTo>
                    <a:pt x="295941" y="1301699"/>
                    <a:pt x="5933" y="1011530"/>
                    <a:pt x="6096" y="653735"/>
                  </a:cubicBezTo>
                  <a:cubicBezTo>
                    <a:pt x="6259" y="295941"/>
                    <a:pt x="296428" y="5934"/>
                    <a:pt x="654304" y="6096"/>
                  </a:cubicBezTo>
                  <a:cubicBezTo>
                    <a:pt x="756391" y="6096"/>
                    <a:pt x="857097" y="30318"/>
                    <a:pt x="948050" y="76647"/>
                  </a:cubicBezTo>
                  <a:lnTo>
                    <a:pt x="889935" y="2863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" name="Forma libre: forma 58">
              <a:extLst>
                <a:ext uri="{FF2B5EF4-FFF2-40B4-BE49-F238E27FC236}">
                  <a16:creationId xmlns:a16="http://schemas.microsoft.com/office/drawing/2014/main" id="{7616F164-164B-4B53-A745-F98A58D8E6CF}"/>
                </a:ext>
              </a:extLst>
            </p:cNvPr>
            <p:cNvSpPr/>
            <p:nvPr/>
          </p:nvSpPr>
          <p:spPr>
            <a:xfrm>
              <a:off x="6886773" y="2794041"/>
              <a:ext cx="1276096" cy="1267968"/>
            </a:xfrm>
            <a:custGeom>
              <a:avLst/>
              <a:gdLst>
                <a:gd name="connsiteX0" fmla="*/ 1060135 w 1276096"/>
                <a:gd name="connsiteY0" fmla="*/ 1267968 h 1267968"/>
                <a:gd name="connsiteX1" fmla="*/ 1273007 w 1276096"/>
                <a:gd name="connsiteY1" fmla="*/ 1267968 h 1267968"/>
                <a:gd name="connsiteX2" fmla="*/ 900501 w 1276096"/>
                <a:gd name="connsiteY2" fmla="*/ 149962 h 1267968"/>
                <a:gd name="connsiteX3" fmla="*/ 700959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8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1 w 1276096"/>
                <a:gd name="connsiteY12" fmla="*/ 6096 h 1267968"/>
                <a:gd name="connsiteX13" fmla="*/ 1060135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135" y="1267968"/>
                  </a:moveTo>
                  <a:lnTo>
                    <a:pt x="1273007" y="1267968"/>
                  </a:lnTo>
                  <a:lnTo>
                    <a:pt x="900501" y="149962"/>
                  </a:lnTo>
                  <a:cubicBezTo>
                    <a:pt x="871891" y="64049"/>
                    <a:pt x="791505" y="6096"/>
                    <a:pt x="700959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8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1" y="6096"/>
                  </a:lnTo>
                  <a:lnTo>
                    <a:pt x="1060135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26C8F3F4-56E4-4220-8920-B14539566674}"/>
                </a:ext>
              </a:extLst>
            </p:cNvPr>
            <p:cNvSpPr/>
            <p:nvPr/>
          </p:nvSpPr>
          <p:spPr>
            <a:xfrm>
              <a:off x="10918749" y="2794041"/>
              <a:ext cx="1276096" cy="1267968"/>
            </a:xfrm>
            <a:custGeom>
              <a:avLst/>
              <a:gdLst>
                <a:gd name="connsiteX0" fmla="*/ 1060380 w 1276096"/>
                <a:gd name="connsiteY0" fmla="*/ 1267968 h 1267968"/>
                <a:gd name="connsiteX1" fmla="*/ 1273251 w 1276096"/>
                <a:gd name="connsiteY1" fmla="*/ 1267968 h 1267968"/>
                <a:gd name="connsiteX2" fmla="*/ 900420 w 1276096"/>
                <a:gd name="connsiteY2" fmla="*/ 149962 h 1267968"/>
                <a:gd name="connsiteX3" fmla="*/ 700877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9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2 w 1276096"/>
                <a:gd name="connsiteY12" fmla="*/ 6096 h 1267968"/>
                <a:gd name="connsiteX13" fmla="*/ 1060380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380" y="1267968"/>
                  </a:moveTo>
                  <a:lnTo>
                    <a:pt x="1273251" y="1267968"/>
                  </a:lnTo>
                  <a:lnTo>
                    <a:pt x="900420" y="149962"/>
                  </a:lnTo>
                  <a:cubicBezTo>
                    <a:pt x="871809" y="64049"/>
                    <a:pt x="791423" y="6096"/>
                    <a:pt x="700877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9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2" y="6096"/>
                  </a:lnTo>
                  <a:lnTo>
                    <a:pt x="1060380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2577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c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52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9890EB7-A05B-FF0F-4059-D5E75F7BA410}"/>
              </a:ext>
            </a:extLst>
          </p:cNvPr>
          <p:cNvSpPr/>
          <p:nvPr userDrawn="1"/>
        </p:nvSpPr>
        <p:spPr>
          <a:xfrm>
            <a:off x="5168900" y="6261100"/>
            <a:ext cx="1739900" cy="5969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02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432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Gelo_Perfi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_Blue Light">
            <a:extLst>
              <a:ext uri="{FF2B5EF4-FFF2-40B4-BE49-F238E27FC236}">
                <a16:creationId xmlns:a16="http://schemas.microsoft.com/office/drawing/2014/main" id="{EA724F4F-C348-41C4-9EBD-554212CADAFC}"/>
              </a:ext>
            </a:extLst>
          </p:cNvPr>
          <p:cNvSpPr>
            <a:spLocks noChangeAspect="1"/>
          </p:cNvSpPr>
          <p:nvPr userDrawn="1"/>
        </p:nvSpPr>
        <p:spPr>
          <a:xfrm>
            <a:off x="5127594" y="2201946"/>
            <a:ext cx="14128812" cy="14128812"/>
          </a:xfrm>
          <a:prstGeom prst="ellipse">
            <a:avLst/>
          </a:prstGeom>
          <a:gradFill flip="none" rotWithShape="1">
            <a:gsLst>
              <a:gs pos="5000">
                <a:srgbClr val="184BFF"/>
              </a:gs>
              <a:gs pos="48000">
                <a:srgbClr val="184B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!!_Green Light">
            <a:extLst>
              <a:ext uri="{FF2B5EF4-FFF2-40B4-BE49-F238E27FC236}">
                <a16:creationId xmlns:a16="http://schemas.microsoft.com/office/drawing/2014/main" id="{E984B8B8-1AB4-49B3-B4A2-4F1EBCDE8960}"/>
              </a:ext>
            </a:extLst>
          </p:cNvPr>
          <p:cNvSpPr/>
          <p:nvPr userDrawn="1"/>
        </p:nvSpPr>
        <p:spPr>
          <a:xfrm>
            <a:off x="-6161716" y="-2518152"/>
            <a:ext cx="9993487" cy="9981369"/>
          </a:xfrm>
          <a:prstGeom prst="ellipse">
            <a:avLst/>
          </a:prstGeom>
          <a:gradFill flip="none" rotWithShape="1">
            <a:gsLst>
              <a:gs pos="5000">
                <a:srgbClr val="00FF94">
                  <a:alpha val="53000"/>
                </a:srgbClr>
              </a:gs>
              <a:gs pos="47000">
                <a:srgbClr val="00FF94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AAEF02B7-7450-485B-93B6-2DBBDDF97278}"/>
              </a:ext>
            </a:extLst>
          </p:cNvPr>
          <p:cNvGrpSpPr/>
          <p:nvPr userDrawn="1"/>
        </p:nvGrpSpPr>
        <p:grpSpPr>
          <a:xfrm>
            <a:off x="-203200" y="4767943"/>
            <a:ext cx="4191026" cy="2996540"/>
            <a:chOff x="159657" y="4027715"/>
            <a:chExt cx="4191026" cy="299654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DE9D1D1B-AF11-4CB9-B315-13E04BB4C36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" r="6773"/>
            <a:stretch/>
          </p:blipFill>
          <p:spPr>
            <a:xfrm>
              <a:off x="290287" y="4109680"/>
              <a:ext cx="4060396" cy="2914575"/>
            </a:xfrm>
            <a:prstGeom prst="parallelogram">
              <a:avLst>
                <a:gd name="adj" fmla="val 19024"/>
              </a:avLst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DDE16A92-937E-4926-8ACD-7FE393AA3796}"/>
                </a:ext>
              </a:extLst>
            </p:cNvPr>
            <p:cNvSpPr/>
            <p:nvPr userDrawn="1"/>
          </p:nvSpPr>
          <p:spPr>
            <a:xfrm>
              <a:off x="159657" y="4027715"/>
              <a:ext cx="4191025" cy="2695274"/>
            </a:xfrm>
            <a:prstGeom prst="rect">
              <a:avLst/>
            </a:prstGeom>
            <a:gradFill>
              <a:gsLst>
                <a:gs pos="8000">
                  <a:schemeClr val="bg1"/>
                </a:gs>
                <a:gs pos="63000">
                  <a:schemeClr val="bg1">
                    <a:alpha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1F5A75-FF40-DC52-BFE6-562E9E1207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8019" y="6444838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EF51D91D-E532-414E-8BE0-BA80ED49D994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0863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Gelo_map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94DF2E1-EEF5-4929-8696-4C4C25E68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491" t="25879" r="34835" b="16927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1F5A75-FF40-DC52-BFE6-562E9E1207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8019" y="6444838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EF51D91D-E532-414E-8BE0-BA80ED49D994}" type="slidenum">
              <a:rPr lang="pt-PT" smtClean="0"/>
              <a:pPr/>
              <a:t>‹Nº›</a:t>
            </a:fld>
            <a:endParaRPr lang="pt-PT" dirty="0"/>
          </a:p>
        </p:txBody>
      </p:sp>
      <p:sp>
        <p:nvSpPr>
          <p:cNvPr id="4" name="Forma livre: Forma 4311">
            <a:extLst>
              <a:ext uri="{FF2B5EF4-FFF2-40B4-BE49-F238E27FC236}">
                <a16:creationId xmlns:a16="http://schemas.microsoft.com/office/drawing/2014/main" id="{D1A69BF5-F305-4840-ACB5-4F1FFCEFFC08}"/>
              </a:ext>
            </a:extLst>
          </p:cNvPr>
          <p:cNvSpPr/>
          <p:nvPr userDrawn="1"/>
        </p:nvSpPr>
        <p:spPr>
          <a:xfrm>
            <a:off x="3145297" y="4433969"/>
            <a:ext cx="2521436" cy="2549055"/>
          </a:xfrm>
          <a:custGeom>
            <a:avLst/>
            <a:gdLst>
              <a:gd name="connsiteX0" fmla="*/ 1331604 w 2521436"/>
              <a:gd name="connsiteY0" fmla="*/ 2547384 h 2549055"/>
              <a:gd name="connsiteX1" fmla="*/ 1380235 w 2521436"/>
              <a:gd name="connsiteY1" fmla="*/ 2502837 h 2549055"/>
              <a:gd name="connsiteX2" fmla="*/ 1391372 w 2521436"/>
              <a:gd name="connsiteY2" fmla="*/ 2460702 h 2549055"/>
              <a:gd name="connsiteX3" fmla="*/ 1414017 w 2521436"/>
              <a:gd name="connsiteY3" fmla="*/ 2427292 h 2549055"/>
              <a:gd name="connsiteX4" fmla="*/ 1443345 w 2521436"/>
              <a:gd name="connsiteY4" fmla="*/ 2407803 h 2549055"/>
              <a:gd name="connsiteX5" fmla="*/ 1489563 w 2521436"/>
              <a:gd name="connsiteY5" fmla="*/ 2367337 h 2549055"/>
              <a:gd name="connsiteX6" fmla="*/ 1511651 w 2521436"/>
              <a:gd name="connsiteY6" fmla="*/ 2333185 h 2549055"/>
              <a:gd name="connsiteX7" fmla="*/ 1545990 w 2521436"/>
              <a:gd name="connsiteY7" fmla="*/ 2259310 h 2549055"/>
              <a:gd name="connsiteX8" fmla="*/ 1583484 w 2521436"/>
              <a:gd name="connsiteY8" fmla="*/ 2213091 h 2549055"/>
              <a:gd name="connsiteX9" fmla="*/ 1625248 w 2521436"/>
              <a:gd name="connsiteY9" fmla="*/ 2178195 h 2549055"/>
              <a:gd name="connsiteX10" fmla="*/ 1639726 w 2521436"/>
              <a:gd name="connsiteY10" fmla="*/ 2104321 h 2549055"/>
              <a:gd name="connsiteX11" fmla="*/ 1639540 w 2521436"/>
              <a:gd name="connsiteY11" fmla="*/ 2104321 h 2549055"/>
              <a:gd name="connsiteX12" fmla="*/ 1633601 w 2521436"/>
              <a:gd name="connsiteY12" fmla="*/ 2100422 h 2549055"/>
              <a:gd name="connsiteX13" fmla="*/ 1631930 w 2521436"/>
              <a:gd name="connsiteY13" fmla="*/ 2046780 h 2549055"/>
              <a:gd name="connsiteX14" fmla="*/ 1637498 w 2521436"/>
              <a:gd name="connsiteY14" fmla="*/ 2023393 h 2549055"/>
              <a:gd name="connsiteX15" fmla="*/ 1636385 w 2521436"/>
              <a:gd name="connsiteY15" fmla="*/ 2005017 h 2549055"/>
              <a:gd name="connsiteX16" fmla="*/ 1640283 w 2521436"/>
              <a:gd name="connsiteY16" fmla="*/ 1979216 h 2549055"/>
              <a:gd name="connsiteX17" fmla="*/ 1636942 w 2521436"/>
              <a:gd name="connsiteY17" fmla="*/ 1967337 h 2549055"/>
              <a:gd name="connsiteX18" fmla="*/ 1651976 w 2521436"/>
              <a:gd name="connsiteY18" fmla="*/ 1962511 h 2549055"/>
              <a:gd name="connsiteX19" fmla="*/ 1656431 w 2521436"/>
              <a:gd name="connsiteY19" fmla="*/ 1971235 h 2549055"/>
              <a:gd name="connsiteX20" fmla="*/ 1680747 w 2521436"/>
              <a:gd name="connsiteY20" fmla="*/ 1940237 h 2549055"/>
              <a:gd name="connsiteX21" fmla="*/ 1735689 w 2521436"/>
              <a:gd name="connsiteY21" fmla="*/ 1898102 h 2549055"/>
              <a:gd name="connsiteX22" fmla="*/ 1743485 w 2521436"/>
              <a:gd name="connsiteY22" fmla="*/ 1888636 h 2549055"/>
              <a:gd name="connsiteX23" fmla="*/ 1776339 w 2521436"/>
              <a:gd name="connsiteY23" fmla="*/ 1875272 h 2549055"/>
              <a:gd name="connsiteX24" fmla="*/ 1792302 w 2521436"/>
              <a:gd name="connsiteY24" fmla="*/ 1866733 h 2549055"/>
              <a:gd name="connsiteX25" fmla="*/ 1792302 w 2521436"/>
              <a:gd name="connsiteY25" fmla="*/ 1866733 h 2549055"/>
              <a:gd name="connsiteX26" fmla="*/ 1800469 w 2521436"/>
              <a:gd name="connsiteY26" fmla="*/ 1860051 h 2549055"/>
              <a:gd name="connsiteX27" fmla="*/ 1820701 w 2521436"/>
              <a:gd name="connsiteY27" fmla="*/ 1858195 h 2549055"/>
              <a:gd name="connsiteX28" fmla="*/ 1848357 w 2521436"/>
              <a:gd name="connsiteY28" fmla="*/ 1862093 h 2549055"/>
              <a:gd name="connsiteX29" fmla="*/ 1845573 w 2521436"/>
              <a:gd name="connsiteY29" fmla="*/ 1853926 h 2549055"/>
              <a:gd name="connsiteX30" fmla="*/ 1842418 w 2521436"/>
              <a:gd name="connsiteY30" fmla="*/ 1851884 h 2549055"/>
              <a:gd name="connsiteX31" fmla="*/ 1842418 w 2521436"/>
              <a:gd name="connsiteY31" fmla="*/ 1845945 h 2549055"/>
              <a:gd name="connsiteX32" fmla="*/ 1863392 w 2521436"/>
              <a:gd name="connsiteY32" fmla="*/ 1833508 h 2549055"/>
              <a:gd name="connsiteX33" fmla="*/ 1874158 w 2521436"/>
              <a:gd name="connsiteY33" fmla="*/ 1831095 h 2549055"/>
              <a:gd name="connsiteX34" fmla="*/ 1886780 w 2521436"/>
              <a:gd name="connsiteY34" fmla="*/ 1832209 h 2549055"/>
              <a:gd name="connsiteX35" fmla="*/ 1892720 w 2521436"/>
              <a:gd name="connsiteY35" fmla="*/ 1819958 h 2549055"/>
              <a:gd name="connsiteX36" fmla="*/ 1885480 w 2521436"/>
              <a:gd name="connsiteY36" fmla="*/ 1810863 h 2549055"/>
              <a:gd name="connsiteX37" fmla="*/ 1890492 w 2521436"/>
              <a:gd name="connsiteY37" fmla="*/ 1804923 h 2549055"/>
              <a:gd name="connsiteX38" fmla="*/ 1929843 w 2521436"/>
              <a:gd name="connsiteY38" fmla="*/ 1796199 h 2549055"/>
              <a:gd name="connsiteX39" fmla="*/ 1940423 w 2521436"/>
              <a:gd name="connsiteY39" fmla="*/ 1797870 h 2549055"/>
              <a:gd name="connsiteX40" fmla="*/ 1950075 w 2521436"/>
              <a:gd name="connsiteY40" fmla="*/ 1803438 h 2549055"/>
              <a:gd name="connsiteX41" fmla="*/ 1960840 w 2521436"/>
              <a:gd name="connsiteY41" fmla="*/ 1805480 h 2549055"/>
              <a:gd name="connsiteX42" fmla="*/ 1978103 w 2521436"/>
              <a:gd name="connsiteY42" fmla="*/ 1803067 h 2549055"/>
              <a:gd name="connsiteX43" fmla="*/ 1981815 w 2521436"/>
              <a:gd name="connsiteY43" fmla="*/ 1796942 h 2549055"/>
              <a:gd name="connsiteX44" fmla="*/ 1980516 w 2521436"/>
              <a:gd name="connsiteY44" fmla="*/ 1793230 h 2549055"/>
              <a:gd name="connsiteX45" fmla="*/ 1984228 w 2521436"/>
              <a:gd name="connsiteY45" fmla="*/ 1786176 h 2549055"/>
              <a:gd name="connsiteX46" fmla="*/ 1990724 w 2521436"/>
              <a:gd name="connsiteY46" fmla="*/ 1784320 h 2549055"/>
              <a:gd name="connsiteX47" fmla="*/ 1996107 w 2521436"/>
              <a:gd name="connsiteY47" fmla="*/ 1788404 h 2549055"/>
              <a:gd name="connsiteX48" fmla="*/ 1995736 w 2521436"/>
              <a:gd name="connsiteY48" fmla="*/ 1796385 h 2549055"/>
              <a:gd name="connsiteX49" fmla="*/ 2001305 w 2521436"/>
              <a:gd name="connsiteY49" fmla="*/ 1802139 h 2549055"/>
              <a:gd name="connsiteX50" fmla="*/ 2048451 w 2521436"/>
              <a:gd name="connsiteY50" fmla="*/ 1802139 h 2549055"/>
              <a:gd name="connsiteX51" fmla="*/ 2061815 w 2521436"/>
              <a:gd name="connsiteY51" fmla="*/ 1793230 h 2549055"/>
              <a:gd name="connsiteX52" fmla="*/ 2062372 w 2521436"/>
              <a:gd name="connsiteY52" fmla="*/ 1783949 h 2549055"/>
              <a:gd name="connsiteX53" fmla="*/ 2057360 w 2521436"/>
              <a:gd name="connsiteY53" fmla="*/ 1776339 h 2549055"/>
              <a:gd name="connsiteX54" fmla="*/ 2059402 w 2521436"/>
              <a:gd name="connsiteY54" fmla="*/ 1769100 h 2549055"/>
              <a:gd name="connsiteX55" fmla="*/ 2119913 w 2521436"/>
              <a:gd name="connsiteY55" fmla="*/ 1739401 h 2549055"/>
              <a:gd name="connsiteX56" fmla="*/ 2124182 w 2521436"/>
              <a:gd name="connsiteY56" fmla="*/ 1731234 h 2549055"/>
              <a:gd name="connsiteX57" fmla="*/ 2120469 w 2521436"/>
              <a:gd name="connsiteY57" fmla="*/ 1709331 h 2549055"/>
              <a:gd name="connsiteX58" fmla="*/ 2121769 w 2521436"/>
              <a:gd name="connsiteY58" fmla="*/ 1698380 h 2549055"/>
              <a:gd name="connsiteX59" fmla="*/ 2135133 w 2521436"/>
              <a:gd name="connsiteY59" fmla="*/ 1668682 h 2549055"/>
              <a:gd name="connsiteX60" fmla="*/ 2145713 w 2521436"/>
              <a:gd name="connsiteY60" fmla="*/ 1659216 h 2549055"/>
              <a:gd name="connsiteX61" fmla="*/ 2153881 w 2521436"/>
              <a:gd name="connsiteY61" fmla="*/ 1651605 h 2549055"/>
              <a:gd name="connsiteX62" fmla="*/ 2172442 w 2521436"/>
              <a:gd name="connsiteY62" fmla="*/ 1621350 h 2549055"/>
              <a:gd name="connsiteX63" fmla="*/ 2179681 w 2521436"/>
              <a:gd name="connsiteY63" fmla="*/ 1599818 h 2549055"/>
              <a:gd name="connsiteX64" fmla="*/ 2200099 w 2521436"/>
              <a:gd name="connsiteY64" fmla="*/ 1565851 h 2549055"/>
              <a:gd name="connsiteX65" fmla="*/ 2203811 w 2521436"/>
              <a:gd name="connsiteY65" fmla="*/ 1555456 h 2549055"/>
              <a:gd name="connsiteX66" fmla="*/ 2210307 w 2521436"/>
              <a:gd name="connsiteY66" fmla="*/ 1488263 h 2549055"/>
              <a:gd name="connsiteX67" fmla="*/ 2215133 w 2521436"/>
              <a:gd name="connsiteY67" fmla="*/ 1478612 h 2549055"/>
              <a:gd name="connsiteX68" fmla="*/ 2239820 w 2521436"/>
              <a:gd name="connsiteY68" fmla="*/ 1455410 h 2549055"/>
              <a:gd name="connsiteX69" fmla="*/ 2240563 w 2521436"/>
              <a:gd name="connsiteY69" fmla="*/ 1410676 h 2549055"/>
              <a:gd name="connsiteX70" fmla="*/ 2260238 w 2521436"/>
              <a:gd name="connsiteY70" fmla="*/ 1326778 h 2549055"/>
              <a:gd name="connsiteX71" fmla="*/ 2249286 w 2521436"/>
              <a:gd name="connsiteY71" fmla="*/ 1265711 h 2549055"/>
              <a:gd name="connsiteX72" fmla="*/ 2253184 w 2521436"/>
              <a:gd name="connsiteY72" fmla="*/ 1227288 h 2549055"/>
              <a:gd name="connsiteX73" fmla="*/ 2251885 w 2521436"/>
              <a:gd name="connsiteY73" fmla="*/ 1174388 h 2549055"/>
              <a:gd name="connsiteX74" fmla="*/ 2263022 w 2521436"/>
              <a:gd name="connsiteY74" fmla="*/ 1158425 h 2549055"/>
              <a:gd name="connsiteX75" fmla="*/ 2255412 w 2521436"/>
              <a:gd name="connsiteY75" fmla="*/ 1148031 h 2549055"/>
              <a:gd name="connsiteX76" fmla="*/ 2261723 w 2521436"/>
              <a:gd name="connsiteY76" fmla="*/ 1128541 h 2549055"/>
              <a:gd name="connsiteX77" fmla="*/ 2280656 w 2521436"/>
              <a:gd name="connsiteY77" fmla="*/ 1123715 h 2549055"/>
              <a:gd name="connsiteX78" fmla="*/ 2289008 w 2521436"/>
              <a:gd name="connsiteY78" fmla="*/ 1144504 h 2549055"/>
              <a:gd name="connsiteX79" fmla="*/ 2308312 w 2521436"/>
              <a:gd name="connsiteY79" fmla="*/ 1133181 h 2549055"/>
              <a:gd name="connsiteX80" fmla="*/ 2386642 w 2521436"/>
              <a:gd name="connsiteY80" fmla="*/ 1005664 h 2549055"/>
              <a:gd name="connsiteX81" fmla="*/ 2425436 w 2521436"/>
              <a:gd name="connsiteY81" fmla="*/ 975966 h 2549055"/>
              <a:gd name="connsiteX82" fmla="*/ 2497826 w 2521436"/>
              <a:gd name="connsiteY82" fmla="*/ 882601 h 2549055"/>
              <a:gd name="connsiteX83" fmla="*/ 2520656 w 2521436"/>
              <a:gd name="connsiteY83" fmla="*/ 772902 h 2549055"/>
              <a:gd name="connsiteX84" fmla="*/ 2476851 w 2521436"/>
              <a:gd name="connsiteY84" fmla="*/ 642415 h 2549055"/>
              <a:gd name="connsiteX85" fmla="*/ 2441584 w 2521436"/>
              <a:gd name="connsiteY85" fmla="*/ 634619 h 2549055"/>
              <a:gd name="connsiteX86" fmla="*/ 2426920 w 2521436"/>
              <a:gd name="connsiteY86" fmla="*/ 635732 h 2549055"/>
              <a:gd name="connsiteX87" fmla="*/ 2393324 w 2521436"/>
              <a:gd name="connsiteY87" fmla="*/ 630721 h 2549055"/>
              <a:gd name="connsiteX88" fmla="*/ 2384229 w 2521436"/>
              <a:gd name="connsiteY88" fmla="*/ 626637 h 2549055"/>
              <a:gd name="connsiteX89" fmla="*/ 2373649 w 2521436"/>
              <a:gd name="connsiteY89" fmla="*/ 626081 h 2549055"/>
              <a:gd name="connsiteX90" fmla="*/ 2364182 w 2521436"/>
              <a:gd name="connsiteY90" fmla="*/ 619027 h 2549055"/>
              <a:gd name="connsiteX91" fmla="*/ 2355830 w 2521436"/>
              <a:gd name="connsiteY91" fmla="*/ 612160 h 2549055"/>
              <a:gd name="connsiteX92" fmla="*/ 2347663 w 2521436"/>
              <a:gd name="connsiteY92" fmla="*/ 609375 h 2549055"/>
              <a:gd name="connsiteX93" fmla="*/ 2334484 w 2521436"/>
              <a:gd name="connsiteY93" fmla="*/ 596382 h 2549055"/>
              <a:gd name="connsiteX94" fmla="*/ 2316665 w 2521436"/>
              <a:gd name="connsiteY94" fmla="*/ 581904 h 2549055"/>
              <a:gd name="connsiteX95" fmla="*/ 2290679 w 2521436"/>
              <a:gd name="connsiteY95" fmla="*/ 552391 h 2549055"/>
              <a:gd name="connsiteX96" fmla="*/ 2268776 w 2521436"/>
              <a:gd name="connsiteY96" fmla="*/ 541625 h 2549055"/>
              <a:gd name="connsiteX97" fmla="*/ 2231468 w 2521436"/>
              <a:gd name="connsiteY97" fmla="*/ 514340 h 2549055"/>
              <a:gd name="connsiteX98" fmla="*/ 2157407 w 2521436"/>
              <a:gd name="connsiteY98" fmla="*/ 490210 h 2549055"/>
              <a:gd name="connsiteX99" fmla="*/ 2096896 w 2521436"/>
              <a:gd name="connsiteY99" fmla="*/ 495964 h 2549055"/>
              <a:gd name="connsiteX100" fmla="*/ 2071652 w 2521436"/>
              <a:gd name="connsiteY100" fmla="*/ 485941 h 2549055"/>
              <a:gd name="connsiteX101" fmla="*/ 2048079 w 2521436"/>
              <a:gd name="connsiteY101" fmla="*/ 482600 h 2549055"/>
              <a:gd name="connsiteX102" fmla="*/ 2038985 w 2521436"/>
              <a:gd name="connsiteY102" fmla="*/ 489839 h 2549055"/>
              <a:gd name="connsiteX103" fmla="*/ 2007987 w 2521436"/>
              <a:gd name="connsiteY103" fmla="*/ 470164 h 2549055"/>
              <a:gd name="connsiteX104" fmla="*/ 1970492 w 2521436"/>
              <a:gd name="connsiteY104" fmla="*/ 461811 h 2549055"/>
              <a:gd name="connsiteX105" fmla="*/ 1962325 w 2521436"/>
              <a:gd name="connsiteY105" fmla="*/ 471278 h 2549055"/>
              <a:gd name="connsiteX106" fmla="*/ 1959912 w 2521436"/>
              <a:gd name="connsiteY106" fmla="*/ 471278 h 2549055"/>
              <a:gd name="connsiteX107" fmla="*/ 1952488 w 2521436"/>
              <a:gd name="connsiteY107" fmla="*/ 458841 h 2549055"/>
              <a:gd name="connsiteX108" fmla="*/ 1939494 w 2521436"/>
              <a:gd name="connsiteY108" fmla="*/ 471278 h 2549055"/>
              <a:gd name="connsiteX109" fmla="*/ 1933926 w 2521436"/>
              <a:gd name="connsiteY109" fmla="*/ 486498 h 2549055"/>
              <a:gd name="connsiteX110" fmla="*/ 1920562 w 2521436"/>
              <a:gd name="connsiteY110" fmla="*/ 490396 h 2549055"/>
              <a:gd name="connsiteX111" fmla="*/ 1924460 w 2521436"/>
              <a:gd name="connsiteY111" fmla="*/ 479445 h 2549055"/>
              <a:gd name="connsiteX112" fmla="*/ 1924460 w 2521436"/>
              <a:gd name="connsiteY112" fmla="*/ 479445 h 2549055"/>
              <a:gd name="connsiteX113" fmla="*/ 1926873 w 2521436"/>
              <a:gd name="connsiteY113" fmla="*/ 468308 h 2549055"/>
              <a:gd name="connsiteX114" fmla="*/ 1909796 w 2521436"/>
              <a:gd name="connsiteY114" fmla="*/ 477959 h 2549055"/>
              <a:gd name="connsiteX115" fmla="*/ 1894204 w 2521436"/>
              <a:gd name="connsiteY115" fmla="*/ 498934 h 2549055"/>
              <a:gd name="connsiteX116" fmla="*/ 1891420 w 2521436"/>
              <a:gd name="connsiteY116" fmla="*/ 483157 h 2549055"/>
              <a:gd name="connsiteX117" fmla="*/ 1905713 w 2521436"/>
              <a:gd name="connsiteY117" fmla="*/ 455685 h 2549055"/>
              <a:gd name="connsiteX118" fmla="*/ 1899030 w 2521436"/>
              <a:gd name="connsiteY118" fmla="*/ 450117 h 2549055"/>
              <a:gd name="connsiteX119" fmla="*/ 1897360 w 2521436"/>
              <a:gd name="connsiteY119" fmla="*/ 451231 h 2549055"/>
              <a:gd name="connsiteX120" fmla="*/ 1891420 w 2521436"/>
              <a:gd name="connsiteY120" fmla="*/ 441393 h 2549055"/>
              <a:gd name="connsiteX121" fmla="*/ 1895689 w 2521436"/>
              <a:gd name="connsiteY121" fmla="*/ 437866 h 2549055"/>
              <a:gd name="connsiteX122" fmla="*/ 1897174 w 2521436"/>
              <a:gd name="connsiteY122" fmla="*/ 426544 h 2549055"/>
              <a:gd name="connsiteX123" fmla="*/ 1885666 w 2521436"/>
              <a:gd name="connsiteY123" fmla="*/ 414108 h 2549055"/>
              <a:gd name="connsiteX124" fmla="*/ 1882325 w 2521436"/>
              <a:gd name="connsiteY124" fmla="*/ 405199 h 2549055"/>
              <a:gd name="connsiteX125" fmla="*/ 1872859 w 2521436"/>
              <a:gd name="connsiteY125" fmla="*/ 404270 h 2549055"/>
              <a:gd name="connsiteX126" fmla="*/ 1867661 w 2521436"/>
              <a:gd name="connsiteY126" fmla="*/ 407054 h 2549055"/>
              <a:gd name="connsiteX127" fmla="*/ 1854669 w 2521436"/>
              <a:gd name="connsiteY127" fmla="*/ 406126 h 2549055"/>
              <a:gd name="connsiteX128" fmla="*/ 1846502 w 2521436"/>
              <a:gd name="connsiteY128" fmla="*/ 408539 h 2549055"/>
              <a:gd name="connsiteX129" fmla="*/ 1837963 w 2521436"/>
              <a:gd name="connsiteY129" fmla="*/ 396475 h 2549055"/>
              <a:gd name="connsiteX130" fmla="*/ 1836849 w 2521436"/>
              <a:gd name="connsiteY130" fmla="*/ 397217 h 2549055"/>
              <a:gd name="connsiteX131" fmla="*/ 1828311 w 2521436"/>
              <a:gd name="connsiteY131" fmla="*/ 395546 h 2549055"/>
              <a:gd name="connsiteX132" fmla="*/ 1817731 w 2521436"/>
              <a:gd name="connsiteY132" fmla="*/ 387008 h 2549055"/>
              <a:gd name="connsiteX133" fmla="*/ 1797870 w 2521436"/>
              <a:gd name="connsiteY133" fmla="*/ 376242 h 2549055"/>
              <a:gd name="connsiteX134" fmla="*/ 1797870 w 2521436"/>
              <a:gd name="connsiteY134" fmla="*/ 375871 h 2549055"/>
              <a:gd name="connsiteX135" fmla="*/ 1789703 w 2521436"/>
              <a:gd name="connsiteY135" fmla="*/ 371787 h 2549055"/>
              <a:gd name="connsiteX136" fmla="*/ 1777081 w 2521436"/>
              <a:gd name="connsiteY136" fmla="*/ 369374 h 2549055"/>
              <a:gd name="connsiteX137" fmla="*/ 1769657 w 2521436"/>
              <a:gd name="connsiteY137" fmla="*/ 366404 h 2549055"/>
              <a:gd name="connsiteX138" fmla="*/ 1754622 w 2521436"/>
              <a:gd name="connsiteY138" fmla="*/ 365477 h 2549055"/>
              <a:gd name="connsiteX139" fmla="*/ 1744784 w 2521436"/>
              <a:gd name="connsiteY139" fmla="*/ 359723 h 2549055"/>
              <a:gd name="connsiteX140" fmla="*/ 1731977 w 2521436"/>
              <a:gd name="connsiteY140" fmla="*/ 359537 h 2549055"/>
              <a:gd name="connsiteX141" fmla="*/ 1730306 w 2521436"/>
              <a:gd name="connsiteY141" fmla="*/ 356382 h 2549055"/>
              <a:gd name="connsiteX142" fmla="*/ 1720098 w 2521436"/>
              <a:gd name="connsiteY142" fmla="*/ 350256 h 2549055"/>
              <a:gd name="connsiteX143" fmla="*/ 1710074 w 2521436"/>
              <a:gd name="connsiteY143" fmla="*/ 355639 h 2549055"/>
              <a:gd name="connsiteX144" fmla="*/ 1699865 w 2521436"/>
              <a:gd name="connsiteY144" fmla="*/ 358980 h 2549055"/>
              <a:gd name="connsiteX145" fmla="*/ 1688543 w 2521436"/>
              <a:gd name="connsiteY145" fmla="*/ 348029 h 2549055"/>
              <a:gd name="connsiteX146" fmla="*/ 1666640 w 2521436"/>
              <a:gd name="connsiteY146" fmla="*/ 355639 h 2549055"/>
              <a:gd name="connsiteX147" fmla="*/ 1643067 w 2521436"/>
              <a:gd name="connsiteY147" fmla="*/ 390163 h 2549055"/>
              <a:gd name="connsiteX148" fmla="*/ 1637313 w 2521436"/>
              <a:gd name="connsiteY148" fmla="*/ 402414 h 2549055"/>
              <a:gd name="connsiteX149" fmla="*/ 1610956 w 2521436"/>
              <a:gd name="connsiteY149" fmla="*/ 414294 h 2549055"/>
              <a:gd name="connsiteX150" fmla="*/ 1621907 w 2521436"/>
              <a:gd name="connsiteY150" fmla="*/ 386637 h 2549055"/>
              <a:gd name="connsiteX151" fmla="*/ 1638612 w 2521436"/>
              <a:gd name="connsiteY151" fmla="*/ 362692 h 2549055"/>
              <a:gd name="connsiteX152" fmla="*/ 1613926 w 2521436"/>
              <a:gd name="connsiteY152" fmla="*/ 323713 h 2549055"/>
              <a:gd name="connsiteX153" fmla="*/ 1595921 w 2521436"/>
              <a:gd name="connsiteY153" fmla="*/ 321114 h 2549055"/>
              <a:gd name="connsiteX154" fmla="*/ 1560282 w 2521436"/>
              <a:gd name="connsiteY154" fmla="*/ 327983 h 2549055"/>
              <a:gd name="connsiteX155" fmla="*/ 1520561 w 2521436"/>
              <a:gd name="connsiteY155" fmla="*/ 314618 h 2549055"/>
              <a:gd name="connsiteX156" fmla="*/ 1520932 w 2521436"/>
              <a:gd name="connsiteY156" fmla="*/ 313876 h 2549055"/>
              <a:gd name="connsiteX157" fmla="*/ 1529656 w 2521436"/>
              <a:gd name="connsiteY157" fmla="*/ 309606 h 2549055"/>
              <a:gd name="connsiteX158" fmla="*/ 1542835 w 2521436"/>
              <a:gd name="connsiteY158" fmla="*/ 311277 h 2549055"/>
              <a:gd name="connsiteX159" fmla="*/ 1551930 w 2521436"/>
              <a:gd name="connsiteY159" fmla="*/ 307379 h 2549055"/>
              <a:gd name="connsiteX160" fmla="*/ 1562696 w 2521436"/>
              <a:gd name="connsiteY160" fmla="*/ 292715 h 2549055"/>
              <a:gd name="connsiteX161" fmla="*/ 1535781 w 2521436"/>
              <a:gd name="connsiteY161" fmla="*/ 287890 h 2549055"/>
              <a:gd name="connsiteX162" fmla="*/ 1535781 w 2521436"/>
              <a:gd name="connsiteY162" fmla="*/ 274896 h 2549055"/>
              <a:gd name="connsiteX163" fmla="*/ 1520746 w 2521436"/>
              <a:gd name="connsiteY163" fmla="*/ 282321 h 2549055"/>
              <a:gd name="connsiteX164" fmla="*/ 1503484 w 2521436"/>
              <a:gd name="connsiteY164" fmla="*/ 297912 h 2549055"/>
              <a:gd name="connsiteX165" fmla="*/ 1501628 w 2521436"/>
              <a:gd name="connsiteY165" fmla="*/ 296985 h 2549055"/>
              <a:gd name="connsiteX166" fmla="*/ 1499401 w 2521436"/>
              <a:gd name="connsiteY166" fmla="*/ 289560 h 2549055"/>
              <a:gd name="connsiteX167" fmla="*/ 1522046 w 2521436"/>
              <a:gd name="connsiteY167" fmla="*/ 259861 h 2549055"/>
              <a:gd name="connsiteX168" fmla="*/ 1543577 w 2521436"/>
              <a:gd name="connsiteY168" fmla="*/ 249838 h 2549055"/>
              <a:gd name="connsiteX169" fmla="*/ 1549888 w 2521436"/>
              <a:gd name="connsiteY169" fmla="*/ 228678 h 2549055"/>
              <a:gd name="connsiteX170" fmla="*/ 1542092 w 2521436"/>
              <a:gd name="connsiteY170" fmla="*/ 198237 h 2549055"/>
              <a:gd name="connsiteX171" fmla="*/ 1508867 w 2521436"/>
              <a:gd name="connsiteY171" fmla="*/ 193968 h 2549055"/>
              <a:gd name="connsiteX172" fmla="*/ 1493461 w 2521436"/>
              <a:gd name="connsiteY172" fmla="*/ 175592 h 2549055"/>
              <a:gd name="connsiteX173" fmla="*/ 1472301 w 2521436"/>
              <a:gd name="connsiteY173" fmla="*/ 131787 h 2549055"/>
              <a:gd name="connsiteX174" fmla="*/ 1473229 w 2521436"/>
              <a:gd name="connsiteY174" fmla="*/ 84826 h 2549055"/>
              <a:gd name="connsiteX175" fmla="*/ 1448171 w 2521436"/>
              <a:gd name="connsiteY175" fmla="*/ 62367 h 2549055"/>
              <a:gd name="connsiteX176" fmla="*/ 1435735 w 2521436"/>
              <a:gd name="connsiteY176" fmla="*/ 77216 h 2549055"/>
              <a:gd name="connsiteX177" fmla="*/ 1394342 w 2521436"/>
              <a:gd name="connsiteY177" fmla="*/ 135685 h 2549055"/>
              <a:gd name="connsiteX178" fmla="*/ 1378380 w 2521436"/>
              <a:gd name="connsiteY178" fmla="*/ 158701 h 2549055"/>
              <a:gd name="connsiteX179" fmla="*/ 1352950 w 2521436"/>
              <a:gd name="connsiteY179" fmla="*/ 176891 h 2549055"/>
              <a:gd name="connsiteX180" fmla="*/ 1330120 w 2521436"/>
              <a:gd name="connsiteY180" fmla="*/ 165940 h 2549055"/>
              <a:gd name="connsiteX181" fmla="*/ 1318611 w 2521436"/>
              <a:gd name="connsiteY181" fmla="*/ 172065 h 2549055"/>
              <a:gd name="connsiteX182" fmla="*/ 1303762 w 2521436"/>
              <a:gd name="connsiteY182" fmla="*/ 164826 h 2549055"/>
              <a:gd name="connsiteX183" fmla="*/ 1277033 w 2521436"/>
              <a:gd name="connsiteY183" fmla="*/ 174850 h 2549055"/>
              <a:gd name="connsiteX184" fmla="*/ 1226546 w 2521436"/>
              <a:gd name="connsiteY184" fmla="*/ 153689 h 2549055"/>
              <a:gd name="connsiteX185" fmla="*/ 1187752 w 2521436"/>
              <a:gd name="connsiteY185" fmla="*/ 164084 h 2549055"/>
              <a:gd name="connsiteX186" fmla="*/ 1163437 w 2521436"/>
              <a:gd name="connsiteY186" fmla="*/ 156659 h 2549055"/>
              <a:gd name="connsiteX187" fmla="*/ 1163437 w 2521436"/>
              <a:gd name="connsiteY187" fmla="*/ 191926 h 2549055"/>
              <a:gd name="connsiteX188" fmla="*/ 1095873 w 2521436"/>
              <a:gd name="connsiteY188" fmla="*/ 191926 h 2549055"/>
              <a:gd name="connsiteX189" fmla="*/ 1066175 w 2521436"/>
              <a:gd name="connsiteY189" fmla="*/ 179304 h 2549055"/>
              <a:gd name="connsiteX190" fmla="*/ 1058007 w 2521436"/>
              <a:gd name="connsiteY190" fmla="*/ 201393 h 2549055"/>
              <a:gd name="connsiteX191" fmla="*/ 1032578 w 2521436"/>
              <a:gd name="connsiteY191" fmla="*/ 209931 h 2549055"/>
              <a:gd name="connsiteX192" fmla="*/ 1013831 w 2521436"/>
              <a:gd name="connsiteY192" fmla="*/ 205662 h 2549055"/>
              <a:gd name="connsiteX193" fmla="*/ 997497 w 2521436"/>
              <a:gd name="connsiteY193" fmla="*/ 216799 h 2549055"/>
              <a:gd name="connsiteX194" fmla="*/ 998796 w 2521436"/>
              <a:gd name="connsiteY194" fmla="*/ 227193 h 2549055"/>
              <a:gd name="connsiteX195" fmla="*/ 975223 w 2521436"/>
              <a:gd name="connsiteY195" fmla="*/ 234246 h 2549055"/>
              <a:gd name="connsiteX196" fmla="*/ 919167 w 2521436"/>
              <a:gd name="connsiteY196" fmla="*/ 191741 h 2549055"/>
              <a:gd name="connsiteX197" fmla="*/ 918239 w 2521436"/>
              <a:gd name="connsiteY197" fmla="*/ 170209 h 2549055"/>
              <a:gd name="connsiteX198" fmla="*/ 902647 w 2521436"/>
              <a:gd name="connsiteY198" fmla="*/ 163341 h 2549055"/>
              <a:gd name="connsiteX199" fmla="*/ 911928 w 2521436"/>
              <a:gd name="connsiteY199" fmla="*/ 108399 h 2549055"/>
              <a:gd name="connsiteX200" fmla="*/ 933460 w 2521436"/>
              <a:gd name="connsiteY200" fmla="*/ 88538 h 2549055"/>
              <a:gd name="connsiteX201" fmla="*/ 919167 w 2521436"/>
              <a:gd name="connsiteY201" fmla="*/ 56427 h 2549055"/>
              <a:gd name="connsiteX202" fmla="*/ 894666 w 2521436"/>
              <a:gd name="connsiteY202" fmla="*/ 49003 h 2549055"/>
              <a:gd name="connsiteX203" fmla="*/ 903018 w 2521436"/>
              <a:gd name="connsiteY203" fmla="*/ 14478 h 2549055"/>
              <a:gd name="connsiteX204" fmla="*/ 892438 w 2521436"/>
              <a:gd name="connsiteY204" fmla="*/ 0 h 2549055"/>
              <a:gd name="connsiteX205" fmla="*/ 856986 w 2521436"/>
              <a:gd name="connsiteY205" fmla="*/ 5197 h 2549055"/>
              <a:gd name="connsiteX206" fmla="*/ 863482 w 2521436"/>
              <a:gd name="connsiteY206" fmla="*/ 22274 h 2549055"/>
              <a:gd name="connsiteX207" fmla="*/ 837682 w 2521436"/>
              <a:gd name="connsiteY207" fmla="*/ 49188 h 2549055"/>
              <a:gd name="connsiteX208" fmla="*/ 808911 w 2521436"/>
              <a:gd name="connsiteY208" fmla="*/ 49745 h 2549055"/>
              <a:gd name="connsiteX209" fmla="*/ 802229 w 2521436"/>
              <a:gd name="connsiteY209" fmla="*/ 64223 h 2549055"/>
              <a:gd name="connsiteX210" fmla="*/ 774016 w 2521436"/>
              <a:gd name="connsiteY210" fmla="*/ 72576 h 2549055"/>
              <a:gd name="connsiteX211" fmla="*/ 758610 w 2521436"/>
              <a:gd name="connsiteY211" fmla="*/ 66451 h 2549055"/>
              <a:gd name="connsiteX212" fmla="*/ 734480 w 2521436"/>
              <a:gd name="connsiteY212" fmla="*/ 78515 h 2549055"/>
              <a:gd name="connsiteX213" fmla="*/ 733923 w 2521436"/>
              <a:gd name="connsiteY213" fmla="*/ 101346 h 2549055"/>
              <a:gd name="connsiteX214" fmla="*/ 713876 w 2521436"/>
              <a:gd name="connsiteY214" fmla="*/ 109142 h 2549055"/>
              <a:gd name="connsiteX215" fmla="*/ 688447 w 2521436"/>
              <a:gd name="connsiteY215" fmla="*/ 83713 h 2549055"/>
              <a:gd name="connsiteX216" fmla="*/ 657821 w 2521436"/>
              <a:gd name="connsiteY216" fmla="*/ 86126 h 2549055"/>
              <a:gd name="connsiteX217" fmla="*/ 643529 w 2521436"/>
              <a:gd name="connsiteY217" fmla="*/ 73504 h 2549055"/>
              <a:gd name="connsiteX218" fmla="*/ 618656 w 2521436"/>
              <a:gd name="connsiteY218" fmla="*/ 61624 h 2549055"/>
              <a:gd name="connsiteX219" fmla="*/ 589143 w 2521436"/>
              <a:gd name="connsiteY219" fmla="*/ 68306 h 2549055"/>
              <a:gd name="connsiteX220" fmla="*/ 631092 w 2521436"/>
              <a:gd name="connsiteY220" fmla="*/ 112854 h 2549055"/>
              <a:gd name="connsiteX221" fmla="*/ 630535 w 2521436"/>
              <a:gd name="connsiteY221" fmla="*/ 137170 h 2549055"/>
              <a:gd name="connsiteX222" fmla="*/ 648169 w 2521436"/>
              <a:gd name="connsiteY222" fmla="*/ 159815 h 2549055"/>
              <a:gd name="connsiteX223" fmla="*/ 644271 w 2521436"/>
              <a:gd name="connsiteY223" fmla="*/ 159258 h 2549055"/>
              <a:gd name="connsiteX224" fmla="*/ 685849 w 2521436"/>
              <a:gd name="connsiteY224" fmla="*/ 162970 h 2549055"/>
              <a:gd name="connsiteX225" fmla="*/ 682693 w 2521436"/>
              <a:gd name="connsiteY225" fmla="*/ 183574 h 2549055"/>
              <a:gd name="connsiteX226" fmla="*/ 644271 w 2521436"/>
              <a:gd name="connsiteY226" fmla="*/ 195824 h 2549055"/>
              <a:gd name="connsiteX227" fmla="*/ 622554 w 2521436"/>
              <a:gd name="connsiteY227" fmla="*/ 223481 h 2549055"/>
              <a:gd name="connsiteX228" fmla="*/ 606591 w 2521436"/>
              <a:gd name="connsiteY228" fmla="*/ 219583 h 2549055"/>
              <a:gd name="connsiteX229" fmla="*/ 589514 w 2521436"/>
              <a:gd name="connsiteY229" fmla="*/ 230905 h 2549055"/>
              <a:gd name="connsiteX230" fmla="*/ 567240 w 2521436"/>
              <a:gd name="connsiteY230" fmla="*/ 262089 h 2549055"/>
              <a:gd name="connsiteX231" fmla="*/ 539584 w 2521436"/>
              <a:gd name="connsiteY231" fmla="*/ 264873 h 2549055"/>
              <a:gd name="connsiteX232" fmla="*/ 541069 w 2521436"/>
              <a:gd name="connsiteY232" fmla="*/ 244084 h 2549055"/>
              <a:gd name="connsiteX233" fmla="*/ 522879 w 2521436"/>
              <a:gd name="connsiteY233" fmla="*/ 231648 h 2549055"/>
              <a:gd name="connsiteX234" fmla="*/ 492623 w 2521436"/>
              <a:gd name="connsiteY234" fmla="*/ 256892 h 2549055"/>
              <a:gd name="connsiteX235" fmla="*/ 466637 w 2521436"/>
              <a:gd name="connsiteY235" fmla="*/ 232019 h 2549055"/>
              <a:gd name="connsiteX236" fmla="*/ 413180 w 2521436"/>
              <a:gd name="connsiteY236" fmla="*/ 235546 h 2549055"/>
              <a:gd name="connsiteX237" fmla="*/ 413180 w 2521436"/>
              <a:gd name="connsiteY237" fmla="*/ 210673 h 2549055"/>
              <a:gd name="connsiteX238" fmla="*/ 386636 w 2521436"/>
              <a:gd name="connsiteY238" fmla="*/ 180789 h 2549055"/>
              <a:gd name="connsiteX239" fmla="*/ 368447 w 2521436"/>
              <a:gd name="connsiteY239" fmla="*/ 196567 h 2549055"/>
              <a:gd name="connsiteX240" fmla="*/ 339676 w 2521436"/>
              <a:gd name="connsiteY240" fmla="*/ 184316 h 2549055"/>
              <a:gd name="connsiteX241" fmla="*/ 333365 w 2521436"/>
              <a:gd name="connsiteY241" fmla="*/ 198794 h 2549055"/>
              <a:gd name="connsiteX242" fmla="*/ 274710 w 2521436"/>
              <a:gd name="connsiteY242" fmla="*/ 199165 h 2549055"/>
              <a:gd name="connsiteX243" fmla="*/ 269142 w 2521436"/>
              <a:gd name="connsiteY243" fmla="*/ 235175 h 2549055"/>
              <a:gd name="connsiteX244" fmla="*/ 301996 w 2521436"/>
              <a:gd name="connsiteY244" fmla="*/ 240743 h 2549055"/>
              <a:gd name="connsiteX245" fmla="*/ 313133 w 2521436"/>
              <a:gd name="connsiteY245" fmla="*/ 275453 h 2549055"/>
              <a:gd name="connsiteX246" fmla="*/ 260604 w 2521436"/>
              <a:gd name="connsiteY246" fmla="*/ 277309 h 2549055"/>
              <a:gd name="connsiteX247" fmla="*/ 255035 w 2521436"/>
              <a:gd name="connsiteY247" fmla="*/ 317773 h 2549055"/>
              <a:gd name="connsiteX248" fmla="*/ 282692 w 2521436"/>
              <a:gd name="connsiteY248" fmla="*/ 338748 h 2549055"/>
              <a:gd name="connsiteX249" fmla="*/ 286219 w 2521436"/>
              <a:gd name="connsiteY249" fmla="*/ 364549 h 2549055"/>
              <a:gd name="connsiteX250" fmla="*/ 301254 w 2521436"/>
              <a:gd name="connsiteY250" fmla="*/ 388307 h 2549055"/>
              <a:gd name="connsiteX251" fmla="*/ 293829 w 2521436"/>
              <a:gd name="connsiteY251" fmla="*/ 403156 h 2549055"/>
              <a:gd name="connsiteX252" fmla="*/ 263017 w 2521436"/>
              <a:gd name="connsiteY252" fmla="*/ 601765 h 2549055"/>
              <a:gd name="connsiteX253" fmla="*/ 238144 w 2521436"/>
              <a:gd name="connsiteY253" fmla="*/ 596011 h 2549055"/>
              <a:gd name="connsiteX254" fmla="*/ 234246 w 2521436"/>
              <a:gd name="connsiteY254" fmla="*/ 584874 h 2549055"/>
              <a:gd name="connsiteX255" fmla="*/ 207333 w 2521436"/>
              <a:gd name="connsiteY255" fmla="*/ 586359 h 2549055"/>
              <a:gd name="connsiteX256" fmla="*/ 196010 w 2521436"/>
              <a:gd name="connsiteY256" fmla="*/ 600095 h 2549055"/>
              <a:gd name="connsiteX257" fmla="*/ 139954 w 2521436"/>
              <a:gd name="connsiteY257" fmla="*/ 596196 h 2549055"/>
              <a:gd name="connsiteX258" fmla="*/ 73318 w 2521436"/>
              <a:gd name="connsiteY258" fmla="*/ 636289 h 2549055"/>
              <a:gd name="connsiteX259" fmla="*/ 55128 w 2521436"/>
              <a:gd name="connsiteY259" fmla="*/ 694016 h 2549055"/>
              <a:gd name="connsiteX260" fmla="*/ 56984 w 2521436"/>
              <a:gd name="connsiteY260" fmla="*/ 721858 h 2549055"/>
              <a:gd name="connsiteX261" fmla="*/ 17819 w 2521436"/>
              <a:gd name="connsiteY261" fmla="*/ 744874 h 2549055"/>
              <a:gd name="connsiteX262" fmla="*/ 19861 w 2521436"/>
              <a:gd name="connsiteY262" fmla="*/ 773830 h 2549055"/>
              <a:gd name="connsiteX263" fmla="*/ 0 w 2521436"/>
              <a:gd name="connsiteY263" fmla="*/ 779399 h 2549055"/>
              <a:gd name="connsiteX264" fmla="*/ 557 w 2521436"/>
              <a:gd name="connsiteY264" fmla="*/ 807612 h 2549055"/>
              <a:gd name="connsiteX265" fmla="*/ 23945 w 2521436"/>
              <a:gd name="connsiteY265" fmla="*/ 817635 h 2549055"/>
              <a:gd name="connsiteX266" fmla="*/ 66636 w 2521436"/>
              <a:gd name="connsiteY266" fmla="*/ 882601 h 2549055"/>
              <a:gd name="connsiteX267" fmla="*/ 52715 w 2521436"/>
              <a:gd name="connsiteY267" fmla="*/ 910814 h 2549055"/>
              <a:gd name="connsiteX268" fmla="*/ 110070 w 2521436"/>
              <a:gd name="connsiteY268" fmla="*/ 918982 h 2549055"/>
              <a:gd name="connsiteX269" fmla="*/ 118608 w 2521436"/>
              <a:gd name="connsiteY269" fmla="*/ 949422 h 2549055"/>
              <a:gd name="connsiteX270" fmla="*/ 175407 w 2521436"/>
              <a:gd name="connsiteY270" fmla="*/ 949422 h 2549055"/>
              <a:gd name="connsiteX271" fmla="*/ 226079 w 2521436"/>
              <a:gd name="connsiteY271" fmla="*/ 904504 h 2549055"/>
              <a:gd name="connsiteX272" fmla="*/ 231091 w 2521436"/>
              <a:gd name="connsiteY272" fmla="*/ 951278 h 2549055"/>
              <a:gd name="connsiteX273" fmla="*/ 217541 w 2521436"/>
              <a:gd name="connsiteY273" fmla="*/ 969654 h 2549055"/>
              <a:gd name="connsiteX274" fmla="*/ 217541 w 2521436"/>
              <a:gd name="connsiteY274" fmla="*/ 1014944 h 2549055"/>
              <a:gd name="connsiteX275" fmla="*/ 237959 w 2521436"/>
              <a:gd name="connsiteY275" fmla="*/ 1018657 h 2549055"/>
              <a:gd name="connsiteX276" fmla="*/ 262646 w 2521436"/>
              <a:gd name="connsiteY276" fmla="*/ 1008077 h 2549055"/>
              <a:gd name="connsiteX277" fmla="*/ 335778 w 2521436"/>
              <a:gd name="connsiteY277" fmla="*/ 1011418 h 2549055"/>
              <a:gd name="connsiteX278" fmla="*/ 349142 w 2521436"/>
              <a:gd name="connsiteY278" fmla="*/ 1025154 h 2549055"/>
              <a:gd name="connsiteX279" fmla="*/ 367333 w 2521436"/>
              <a:gd name="connsiteY279" fmla="*/ 1016801 h 2549055"/>
              <a:gd name="connsiteX280" fmla="*/ 383667 w 2521436"/>
              <a:gd name="connsiteY280" fmla="*/ 992856 h 2549055"/>
              <a:gd name="connsiteX281" fmla="*/ 406312 w 2521436"/>
              <a:gd name="connsiteY281" fmla="*/ 994341 h 2549055"/>
              <a:gd name="connsiteX282" fmla="*/ 474804 w 2521436"/>
              <a:gd name="connsiteY282" fmla="*/ 943297 h 2549055"/>
              <a:gd name="connsiteX283" fmla="*/ 530303 w 2521436"/>
              <a:gd name="connsiteY283" fmla="*/ 936058 h 2549055"/>
              <a:gd name="connsiteX284" fmla="*/ 543111 w 2521436"/>
              <a:gd name="connsiteY284" fmla="*/ 925292 h 2549055"/>
              <a:gd name="connsiteX285" fmla="*/ 565941 w 2521436"/>
              <a:gd name="connsiteY285" fmla="*/ 945895 h 2549055"/>
              <a:gd name="connsiteX286" fmla="*/ 565013 w 2521436"/>
              <a:gd name="connsiteY286" fmla="*/ 972439 h 2549055"/>
              <a:gd name="connsiteX287" fmla="*/ 552577 w 2521436"/>
              <a:gd name="connsiteY287" fmla="*/ 985061 h 2549055"/>
              <a:gd name="connsiteX288" fmla="*/ 565013 w 2521436"/>
              <a:gd name="connsiteY288" fmla="*/ 1021255 h 2549055"/>
              <a:gd name="connsiteX289" fmla="*/ 557217 w 2521436"/>
              <a:gd name="connsiteY289" fmla="*/ 1037961 h 2549055"/>
              <a:gd name="connsiteX290" fmla="*/ 577449 w 2521436"/>
              <a:gd name="connsiteY290" fmla="*/ 1077126 h 2549055"/>
              <a:gd name="connsiteX291" fmla="*/ 610860 w 2521436"/>
              <a:gd name="connsiteY291" fmla="*/ 1093460 h 2549055"/>
              <a:gd name="connsiteX292" fmla="*/ 610860 w 2521436"/>
              <a:gd name="connsiteY292" fmla="*/ 1108495 h 2549055"/>
              <a:gd name="connsiteX293" fmla="*/ 644085 w 2521436"/>
              <a:gd name="connsiteY293" fmla="*/ 1116291 h 2549055"/>
              <a:gd name="connsiteX294" fmla="*/ 657264 w 2521436"/>
              <a:gd name="connsiteY294" fmla="*/ 1108681 h 2549055"/>
              <a:gd name="connsiteX295" fmla="*/ 700141 w 2521436"/>
              <a:gd name="connsiteY295" fmla="*/ 1121116 h 2549055"/>
              <a:gd name="connsiteX296" fmla="*/ 721858 w 2521436"/>
              <a:gd name="connsiteY296" fmla="*/ 1145804 h 2549055"/>
              <a:gd name="connsiteX297" fmla="*/ 762137 w 2521436"/>
              <a:gd name="connsiteY297" fmla="*/ 1150815 h 2549055"/>
              <a:gd name="connsiteX298" fmla="*/ 787566 w 2521436"/>
              <a:gd name="connsiteY298" fmla="*/ 1179957 h 2549055"/>
              <a:gd name="connsiteX299" fmla="*/ 831928 w 2521436"/>
              <a:gd name="connsiteY299" fmla="*/ 1173831 h 2549055"/>
              <a:gd name="connsiteX300" fmla="*/ 870536 w 2521436"/>
              <a:gd name="connsiteY300" fmla="*/ 1189980 h 2549055"/>
              <a:gd name="connsiteX301" fmla="*/ 879817 w 2521436"/>
              <a:gd name="connsiteY301" fmla="*/ 1208542 h 2549055"/>
              <a:gd name="connsiteX302" fmla="*/ 872206 w 2521436"/>
              <a:gd name="connsiteY302" fmla="*/ 1223205 h 2549055"/>
              <a:gd name="connsiteX303" fmla="*/ 879631 w 2521436"/>
              <a:gd name="connsiteY303" fmla="*/ 1241766 h 2549055"/>
              <a:gd name="connsiteX304" fmla="*/ 879074 w 2521436"/>
              <a:gd name="connsiteY304" fmla="*/ 1279446 h 2549055"/>
              <a:gd name="connsiteX305" fmla="*/ 870907 w 2521436"/>
              <a:gd name="connsiteY305" fmla="*/ 1286871 h 2549055"/>
              <a:gd name="connsiteX306" fmla="*/ 886870 w 2521436"/>
              <a:gd name="connsiteY306" fmla="*/ 1303948 h 2549055"/>
              <a:gd name="connsiteX307" fmla="*/ 890211 w 2521436"/>
              <a:gd name="connsiteY307" fmla="*/ 1335688 h 2549055"/>
              <a:gd name="connsiteX308" fmla="*/ 1009190 w 2521436"/>
              <a:gd name="connsiteY308" fmla="*/ 1335688 h 2549055"/>
              <a:gd name="connsiteX309" fmla="*/ 1013274 w 2521436"/>
              <a:gd name="connsiteY309" fmla="*/ 1368913 h 2549055"/>
              <a:gd name="connsiteX310" fmla="*/ 999353 w 2521436"/>
              <a:gd name="connsiteY310" fmla="*/ 1381720 h 2549055"/>
              <a:gd name="connsiteX311" fmla="*/ 1002880 w 2521436"/>
              <a:gd name="connsiteY311" fmla="*/ 1420885 h 2549055"/>
              <a:gd name="connsiteX312" fmla="*/ 1045014 w 2521436"/>
              <a:gd name="connsiteY312" fmla="*/ 1441860 h 2549055"/>
              <a:gd name="connsiteX313" fmla="*/ 1061348 w 2521436"/>
              <a:gd name="connsiteY313" fmla="*/ 1481767 h 2549055"/>
              <a:gd name="connsiteX314" fmla="*/ 1051511 w 2521436"/>
              <a:gd name="connsiteY314" fmla="*/ 1515178 h 2549055"/>
              <a:gd name="connsiteX315" fmla="*/ 1055594 w 2521436"/>
              <a:gd name="connsiteY315" fmla="*/ 1532997 h 2549055"/>
              <a:gd name="connsiteX316" fmla="*/ 1036476 w 2521436"/>
              <a:gd name="connsiteY316" fmla="*/ 1552672 h 2549055"/>
              <a:gd name="connsiteX317" fmla="*/ 1052624 w 2521436"/>
              <a:gd name="connsiteY317" fmla="*/ 1573276 h 2549055"/>
              <a:gd name="connsiteX318" fmla="*/ 1020884 w 2521436"/>
              <a:gd name="connsiteY318" fmla="*/ 1614667 h 2549055"/>
              <a:gd name="connsiteX319" fmla="*/ 1040374 w 2521436"/>
              <a:gd name="connsiteY319" fmla="*/ 1669238 h 2549055"/>
              <a:gd name="connsiteX320" fmla="*/ 1031465 w 2521436"/>
              <a:gd name="connsiteY320" fmla="*/ 1739773 h 2549055"/>
              <a:gd name="connsiteX321" fmla="*/ 1049283 w 2521436"/>
              <a:gd name="connsiteY321" fmla="*/ 1736803 h 2549055"/>
              <a:gd name="connsiteX322" fmla="*/ 1062648 w 2521436"/>
              <a:gd name="connsiteY322" fmla="*/ 1750167 h 2549055"/>
              <a:gd name="connsiteX323" fmla="*/ 1108124 w 2521436"/>
              <a:gd name="connsiteY323" fmla="*/ 1755364 h 2549055"/>
              <a:gd name="connsiteX324" fmla="*/ 1133924 w 2521436"/>
              <a:gd name="connsiteY324" fmla="*/ 1738473 h 2549055"/>
              <a:gd name="connsiteX325" fmla="*/ 1142462 w 2521436"/>
              <a:gd name="connsiteY325" fmla="*/ 1752951 h 2549055"/>
              <a:gd name="connsiteX326" fmla="*/ 1168634 w 2521436"/>
              <a:gd name="connsiteY326" fmla="*/ 1753694 h 2549055"/>
              <a:gd name="connsiteX327" fmla="*/ 1182370 w 2521436"/>
              <a:gd name="connsiteY327" fmla="*/ 1777823 h 2549055"/>
              <a:gd name="connsiteX328" fmla="*/ 1184968 w 2521436"/>
              <a:gd name="connsiteY328" fmla="*/ 1831838 h 2549055"/>
              <a:gd name="connsiteX329" fmla="*/ 1194620 w 2521436"/>
              <a:gd name="connsiteY329" fmla="*/ 1851142 h 2549055"/>
              <a:gd name="connsiteX330" fmla="*/ 1196291 w 2521436"/>
              <a:gd name="connsiteY330" fmla="*/ 1867661 h 2549055"/>
              <a:gd name="connsiteX331" fmla="*/ 1217080 w 2521436"/>
              <a:gd name="connsiteY331" fmla="*/ 1871560 h 2549055"/>
              <a:gd name="connsiteX332" fmla="*/ 1245479 w 2521436"/>
              <a:gd name="connsiteY332" fmla="*/ 1855782 h 2549055"/>
              <a:gd name="connsiteX333" fmla="*/ 1268681 w 2521436"/>
              <a:gd name="connsiteY333" fmla="*/ 1871560 h 2549055"/>
              <a:gd name="connsiteX334" fmla="*/ 1247149 w 2521436"/>
              <a:gd name="connsiteY334" fmla="*/ 1981258 h 2549055"/>
              <a:gd name="connsiteX335" fmla="*/ 1275363 w 2521436"/>
              <a:gd name="connsiteY335" fmla="*/ 1983671 h 2549055"/>
              <a:gd name="connsiteX336" fmla="*/ 1286686 w 2521436"/>
              <a:gd name="connsiteY336" fmla="*/ 1971235 h 2549055"/>
              <a:gd name="connsiteX337" fmla="*/ 1304690 w 2521436"/>
              <a:gd name="connsiteY337" fmla="*/ 1980330 h 2549055"/>
              <a:gd name="connsiteX338" fmla="*/ 1319354 w 2521436"/>
              <a:gd name="connsiteY338" fmla="*/ 2019309 h 2549055"/>
              <a:gd name="connsiteX339" fmla="*/ 1311186 w 2521436"/>
              <a:gd name="connsiteY339" fmla="*/ 2052720 h 2549055"/>
              <a:gd name="connsiteX340" fmla="*/ 1321396 w 2521436"/>
              <a:gd name="connsiteY340" fmla="*/ 2064414 h 2549055"/>
              <a:gd name="connsiteX341" fmla="*/ 1314156 w 2521436"/>
              <a:gd name="connsiteY341" fmla="*/ 2083160 h 2549055"/>
              <a:gd name="connsiteX342" fmla="*/ 1232486 w 2521436"/>
              <a:gd name="connsiteY342" fmla="*/ 2109889 h 2549055"/>
              <a:gd name="connsiteX343" fmla="*/ 1228031 w 2521436"/>
              <a:gd name="connsiteY343" fmla="*/ 2124182 h 2549055"/>
              <a:gd name="connsiteX344" fmla="*/ 1181627 w 2521436"/>
              <a:gd name="connsiteY344" fmla="*/ 2153324 h 2549055"/>
              <a:gd name="connsiteX345" fmla="*/ 1179214 w 2521436"/>
              <a:gd name="connsiteY345" fmla="*/ 2167245 h 2549055"/>
              <a:gd name="connsiteX346" fmla="*/ 1164550 w 2521436"/>
              <a:gd name="connsiteY346" fmla="*/ 2168544 h 2549055"/>
              <a:gd name="connsiteX347" fmla="*/ 1099028 w 2521436"/>
              <a:gd name="connsiteY347" fmla="*/ 2256897 h 2549055"/>
              <a:gd name="connsiteX348" fmla="*/ 1077497 w 2521436"/>
              <a:gd name="connsiteY348" fmla="*/ 2264507 h 2549055"/>
              <a:gd name="connsiteX349" fmla="*/ 1053181 w 2521436"/>
              <a:gd name="connsiteY349" fmla="*/ 2297917 h 2549055"/>
              <a:gd name="connsiteX350" fmla="*/ 1087891 w 2521436"/>
              <a:gd name="connsiteY350" fmla="*/ 2308498 h 2549055"/>
              <a:gd name="connsiteX351" fmla="*/ 1100699 w 2521436"/>
              <a:gd name="connsiteY351" fmla="*/ 2296990 h 2549055"/>
              <a:gd name="connsiteX352" fmla="*/ 1117961 w 2521436"/>
              <a:gd name="connsiteY352" fmla="*/ 2296990 h 2549055"/>
              <a:gd name="connsiteX353" fmla="*/ 1149701 w 2521436"/>
              <a:gd name="connsiteY353" fmla="*/ 2328173 h 2549055"/>
              <a:gd name="connsiteX354" fmla="*/ 1142834 w 2521436"/>
              <a:gd name="connsiteY354" fmla="*/ 2348962 h 2549055"/>
              <a:gd name="connsiteX355" fmla="*/ 1170676 w 2521436"/>
              <a:gd name="connsiteY355" fmla="*/ 2359170 h 2549055"/>
              <a:gd name="connsiteX356" fmla="*/ 1184040 w 2521436"/>
              <a:gd name="connsiteY356" fmla="*/ 2342280 h 2549055"/>
              <a:gd name="connsiteX357" fmla="*/ 1215224 w 2521436"/>
              <a:gd name="connsiteY357" fmla="*/ 2374020 h 2549055"/>
              <a:gd name="connsiteX358" fmla="*/ 1248820 w 2521436"/>
              <a:gd name="connsiteY358" fmla="*/ 2383115 h 2549055"/>
              <a:gd name="connsiteX359" fmla="*/ 1275549 w 2521436"/>
              <a:gd name="connsiteY359" fmla="*/ 2413185 h 2549055"/>
              <a:gd name="connsiteX360" fmla="*/ 1298936 w 2521436"/>
              <a:gd name="connsiteY360" fmla="*/ 2420609 h 2549055"/>
              <a:gd name="connsiteX361" fmla="*/ 1316569 w 2521436"/>
              <a:gd name="connsiteY361" fmla="*/ 2454206 h 2549055"/>
              <a:gd name="connsiteX362" fmla="*/ 1340885 w 2521436"/>
              <a:gd name="connsiteY362" fmla="*/ 2468312 h 2549055"/>
              <a:gd name="connsiteX363" fmla="*/ 1340885 w 2521436"/>
              <a:gd name="connsiteY363" fmla="*/ 2468312 h 2549055"/>
              <a:gd name="connsiteX364" fmla="*/ 1344598 w 2521436"/>
              <a:gd name="connsiteY364" fmla="*/ 2463858 h 2549055"/>
              <a:gd name="connsiteX365" fmla="*/ 1354806 w 2521436"/>
              <a:gd name="connsiteY365" fmla="*/ 2456434 h 2549055"/>
              <a:gd name="connsiteX366" fmla="*/ 1366686 w 2521436"/>
              <a:gd name="connsiteY366" fmla="*/ 2458289 h 2549055"/>
              <a:gd name="connsiteX367" fmla="*/ 1368170 w 2521436"/>
              <a:gd name="connsiteY367" fmla="*/ 2479450 h 2549055"/>
              <a:gd name="connsiteX368" fmla="*/ 1362045 w 2521436"/>
              <a:gd name="connsiteY368" fmla="*/ 2486874 h 2549055"/>
              <a:gd name="connsiteX369" fmla="*/ 1333089 w 2521436"/>
              <a:gd name="connsiteY369" fmla="*/ 2504322 h 2549055"/>
              <a:gd name="connsiteX370" fmla="*/ 1327892 w 2521436"/>
              <a:gd name="connsiteY370" fmla="*/ 2518986 h 2549055"/>
              <a:gd name="connsiteX371" fmla="*/ 1318055 w 2521436"/>
              <a:gd name="connsiteY371" fmla="*/ 2528823 h 2549055"/>
              <a:gd name="connsiteX372" fmla="*/ 1313971 w 2521436"/>
              <a:gd name="connsiteY372" fmla="*/ 2528823 h 2549055"/>
              <a:gd name="connsiteX373" fmla="*/ 1313971 w 2521436"/>
              <a:gd name="connsiteY373" fmla="*/ 2528823 h 2549055"/>
              <a:gd name="connsiteX374" fmla="*/ 1327706 w 2521436"/>
              <a:gd name="connsiteY374" fmla="*/ 2549055 h 2549055"/>
              <a:gd name="connsiteX375" fmla="*/ 1327706 w 2521436"/>
              <a:gd name="connsiteY375" fmla="*/ 2549055 h 2549055"/>
              <a:gd name="connsiteX376" fmla="*/ 1330862 w 2521436"/>
              <a:gd name="connsiteY376" fmla="*/ 2546085 h 2549055"/>
              <a:gd name="connsiteX377" fmla="*/ 1402324 w 2521436"/>
              <a:gd name="connsiteY377" fmla="*/ 2406688 h 2549055"/>
              <a:gd name="connsiteX378" fmla="*/ 1407892 w 2521436"/>
              <a:gd name="connsiteY378" fmla="*/ 2396851 h 2549055"/>
              <a:gd name="connsiteX379" fmla="*/ 1416431 w 2521436"/>
              <a:gd name="connsiteY379" fmla="*/ 2379403 h 2549055"/>
              <a:gd name="connsiteX380" fmla="*/ 1432951 w 2521436"/>
              <a:gd name="connsiteY380" fmla="*/ 2370122 h 2549055"/>
              <a:gd name="connsiteX381" fmla="*/ 1442973 w 2521436"/>
              <a:gd name="connsiteY381" fmla="*/ 2352674 h 2549055"/>
              <a:gd name="connsiteX382" fmla="*/ 1454296 w 2521436"/>
              <a:gd name="connsiteY382" fmla="*/ 2340052 h 2549055"/>
              <a:gd name="connsiteX383" fmla="*/ 1461907 w 2521436"/>
              <a:gd name="connsiteY383" fmla="*/ 2320006 h 2549055"/>
              <a:gd name="connsiteX384" fmla="*/ 1489563 w 2521436"/>
              <a:gd name="connsiteY384" fmla="*/ 2306456 h 2549055"/>
              <a:gd name="connsiteX385" fmla="*/ 1494203 w 2521436"/>
              <a:gd name="connsiteY385" fmla="*/ 2325203 h 2549055"/>
              <a:gd name="connsiteX386" fmla="*/ 1483809 w 2521436"/>
              <a:gd name="connsiteY386" fmla="*/ 2338753 h 2549055"/>
              <a:gd name="connsiteX387" fmla="*/ 1479354 w 2521436"/>
              <a:gd name="connsiteY387" fmla="*/ 2348405 h 2549055"/>
              <a:gd name="connsiteX388" fmla="*/ 1473786 w 2521436"/>
              <a:gd name="connsiteY388" fmla="*/ 2356758 h 2549055"/>
              <a:gd name="connsiteX389" fmla="*/ 1443902 w 2521436"/>
              <a:gd name="connsiteY389" fmla="*/ 2388498 h 2549055"/>
              <a:gd name="connsiteX390" fmla="*/ 1407892 w 2521436"/>
              <a:gd name="connsiteY390" fmla="*/ 2414299 h 2549055"/>
              <a:gd name="connsiteX391" fmla="*/ 1402138 w 2521436"/>
              <a:gd name="connsiteY391" fmla="*/ 2406131 h 254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</a:cxnLst>
            <a:rect l="l" t="t" r="r" b="b"/>
            <a:pathLst>
              <a:path w="2521436" h="2549055">
                <a:moveTo>
                  <a:pt x="1331604" y="2547384"/>
                </a:moveTo>
                <a:cubicBezTo>
                  <a:pt x="1376338" y="2510633"/>
                  <a:pt x="1378565" y="2510261"/>
                  <a:pt x="1380235" y="2502837"/>
                </a:cubicBezTo>
                <a:cubicBezTo>
                  <a:pt x="1385990" y="2476293"/>
                  <a:pt x="1387104" y="2467942"/>
                  <a:pt x="1391372" y="2460702"/>
                </a:cubicBezTo>
                <a:cubicBezTo>
                  <a:pt x="1403437" y="2439914"/>
                  <a:pt x="1407150" y="2431746"/>
                  <a:pt x="1414017" y="2427292"/>
                </a:cubicBezTo>
                <a:cubicBezTo>
                  <a:pt x="1426825" y="2419125"/>
                  <a:pt x="1436663" y="2413371"/>
                  <a:pt x="1443345" y="2407803"/>
                </a:cubicBezTo>
                <a:cubicBezTo>
                  <a:pt x="1483066" y="2374762"/>
                  <a:pt x="1485108" y="2373835"/>
                  <a:pt x="1489563" y="2367337"/>
                </a:cubicBezTo>
                <a:cubicBezTo>
                  <a:pt x="1502927" y="2347848"/>
                  <a:pt x="1508310" y="2340795"/>
                  <a:pt x="1511651" y="2333185"/>
                </a:cubicBezTo>
                <a:cubicBezTo>
                  <a:pt x="1542092" y="2264878"/>
                  <a:pt x="1541350" y="2265435"/>
                  <a:pt x="1545990" y="2259310"/>
                </a:cubicBezTo>
                <a:cubicBezTo>
                  <a:pt x="1577173" y="2218660"/>
                  <a:pt x="1577545" y="2217547"/>
                  <a:pt x="1583484" y="2213091"/>
                </a:cubicBezTo>
                <a:cubicBezTo>
                  <a:pt x="1618566" y="2187106"/>
                  <a:pt x="1622649" y="2185620"/>
                  <a:pt x="1625248" y="2178195"/>
                </a:cubicBezTo>
                <a:cubicBezTo>
                  <a:pt x="1630445" y="2163161"/>
                  <a:pt x="1655132" y="2099495"/>
                  <a:pt x="1639726" y="2104321"/>
                </a:cubicBezTo>
                <a:lnTo>
                  <a:pt x="1639540" y="2104321"/>
                </a:lnTo>
                <a:cubicBezTo>
                  <a:pt x="1636571" y="2105249"/>
                  <a:pt x="1633786" y="2103579"/>
                  <a:pt x="1633601" y="2100422"/>
                </a:cubicBezTo>
                <a:cubicBezTo>
                  <a:pt x="1630259" y="2057361"/>
                  <a:pt x="1629146" y="2054019"/>
                  <a:pt x="1631930" y="2046780"/>
                </a:cubicBezTo>
                <a:cubicBezTo>
                  <a:pt x="1635456" y="2037314"/>
                  <a:pt x="1639169" y="2030632"/>
                  <a:pt x="1637498" y="2023393"/>
                </a:cubicBezTo>
                <a:cubicBezTo>
                  <a:pt x="1637127" y="2020238"/>
                  <a:pt x="1633786" y="2012441"/>
                  <a:pt x="1636385" y="2005017"/>
                </a:cubicBezTo>
                <a:cubicBezTo>
                  <a:pt x="1638983" y="1995179"/>
                  <a:pt x="1646408" y="1985712"/>
                  <a:pt x="1640283" y="1979216"/>
                </a:cubicBezTo>
                <a:cubicBezTo>
                  <a:pt x="1639540" y="1977731"/>
                  <a:pt x="1630631" y="1971791"/>
                  <a:pt x="1636942" y="1967337"/>
                </a:cubicBezTo>
                <a:cubicBezTo>
                  <a:pt x="1641768" y="1964738"/>
                  <a:pt x="1651420" y="1953787"/>
                  <a:pt x="1651976" y="1962511"/>
                </a:cubicBezTo>
                <a:cubicBezTo>
                  <a:pt x="1652533" y="1964552"/>
                  <a:pt x="1651791" y="1977917"/>
                  <a:pt x="1656431" y="1971235"/>
                </a:cubicBezTo>
                <a:cubicBezTo>
                  <a:pt x="1669239" y="1952859"/>
                  <a:pt x="1673879" y="1944877"/>
                  <a:pt x="1680747" y="1940237"/>
                </a:cubicBezTo>
                <a:cubicBezTo>
                  <a:pt x="1728636" y="1906826"/>
                  <a:pt x="1732533" y="1905713"/>
                  <a:pt x="1735689" y="1898102"/>
                </a:cubicBezTo>
                <a:cubicBezTo>
                  <a:pt x="1736431" y="1897174"/>
                  <a:pt x="1737916" y="1891606"/>
                  <a:pt x="1743485" y="1888636"/>
                </a:cubicBezTo>
                <a:cubicBezTo>
                  <a:pt x="1766687" y="1876385"/>
                  <a:pt x="1771513" y="1872858"/>
                  <a:pt x="1776339" y="1875272"/>
                </a:cubicBezTo>
                <a:cubicBezTo>
                  <a:pt x="1782093" y="1878056"/>
                  <a:pt x="1789332" y="1872487"/>
                  <a:pt x="1792302" y="1866733"/>
                </a:cubicBezTo>
                <a:lnTo>
                  <a:pt x="1792302" y="1866733"/>
                </a:lnTo>
                <a:cubicBezTo>
                  <a:pt x="1793601" y="1863763"/>
                  <a:pt x="1797313" y="1860794"/>
                  <a:pt x="1800469" y="1860051"/>
                </a:cubicBezTo>
                <a:cubicBezTo>
                  <a:pt x="1807336" y="1858195"/>
                  <a:pt x="1814019" y="1855782"/>
                  <a:pt x="1820701" y="1858195"/>
                </a:cubicBezTo>
                <a:cubicBezTo>
                  <a:pt x="1840005" y="1864877"/>
                  <a:pt x="1845573" y="1868590"/>
                  <a:pt x="1848357" y="1862093"/>
                </a:cubicBezTo>
                <a:cubicBezTo>
                  <a:pt x="1849471" y="1859309"/>
                  <a:pt x="1848357" y="1855596"/>
                  <a:pt x="1845573" y="1853926"/>
                </a:cubicBezTo>
                <a:lnTo>
                  <a:pt x="1842418" y="1851884"/>
                </a:lnTo>
                <a:cubicBezTo>
                  <a:pt x="1839633" y="1850213"/>
                  <a:pt x="1839819" y="1847429"/>
                  <a:pt x="1842418" y="1845945"/>
                </a:cubicBezTo>
                <a:lnTo>
                  <a:pt x="1863392" y="1833508"/>
                </a:lnTo>
                <a:cubicBezTo>
                  <a:pt x="1866177" y="1831838"/>
                  <a:pt x="1871002" y="1830910"/>
                  <a:pt x="1874158" y="1831095"/>
                </a:cubicBezTo>
                <a:lnTo>
                  <a:pt x="1886780" y="1832209"/>
                </a:lnTo>
                <a:cubicBezTo>
                  <a:pt x="1894390" y="1832951"/>
                  <a:pt x="1899030" y="1824227"/>
                  <a:pt x="1892720" y="1819958"/>
                </a:cubicBezTo>
                <a:cubicBezTo>
                  <a:pt x="1891792" y="1819030"/>
                  <a:pt x="1886223" y="1816432"/>
                  <a:pt x="1885480" y="1810863"/>
                </a:cubicBezTo>
                <a:cubicBezTo>
                  <a:pt x="1885109" y="1808265"/>
                  <a:pt x="1887522" y="1805666"/>
                  <a:pt x="1890492" y="1804923"/>
                </a:cubicBezTo>
                <a:lnTo>
                  <a:pt x="1929843" y="1796199"/>
                </a:lnTo>
                <a:cubicBezTo>
                  <a:pt x="1932998" y="1795457"/>
                  <a:pt x="1937638" y="1796199"/>
                  <a:pt x="1940423" y="1797870"/>
                </a:cubicBezTo>
                <a:lnTo>
                  <a:pt x="1950075" y="1803438"/>
                </a:lnTo>
                <a:cubicBezTo>
                  <a:pt x="1952859" y="1804923"/>
                  <a:pt x="1957685" y="1806037"/>
                  <a:pt x="1960840" y="1805480"/>
                </a:cubicBezTo>
                <a:lnTo>
                  <a:pt x="1978103" y="1803067"/>
                </a:lnTo>
                <a:cubicBezTo>
                  <a:pt x="1981258" y="1802696"/>
                  <a:pt x="1982928" y="1799912"/>
                  <a:pt x="1981815" y="1796942"/>
                </a:cubicBezTo>
                <a:lnTo>
                  <a:pt x="1980516" y="1793230"/>
                </a:lnTo>
                <a:cubicBezTo>
                  <a:pt x="1979587" y="1790260"/>
                  <a:pt x="1981073" y="1787104"/>
                  <a:pt x="1984228" y="1786176"/>
                </a:cubicBezTo>
                <a:lnTo>
                  <a:pt x="1990724" y="1784320"/>
                </a:lnTo>
                <a:cubicBezTo>
                  <a:pt x="1993880" y="1783578"/>
                  <a:pt x="1996293" y="1785248"/>
                  <a:pt x="1996107" y="1788404"/>
                </a:cubicBezTo>
                <a:lnTo>
                  <a:pt x="1995736" y="1796385"/>
                </a:lnTo>
                <a:cubicBezTo>
                  <a:pt x="1995736" y="1799541"/>
                  <a:pt x="1998149" y="1802139"/>
                  <a:pt x="2001305" y="1802139"/>
                </a:cubicBezTo>
                <a:lnTo>
                  <a:pt x="2048451" y="1802139"/>
                </a:lnTo>
                <a:cubicBezTo>
                  <a:pt x="2056061" y="1802139"/>
                  <a:pt x="2062743" y="1792301"/>
                  <a:pt x="2061815" y="1793230"/>
                </a:cubicBezTo>
                <a:cubicBezTo>
                  <a:pt x="2063857" y="1790817"/>
                  <a:pt x="2064043" y="1786733"/>
                  <a:pt x="2062372" y="1783949"/>
                </a:cubicBezTo>
                <a:lnTo>
                  <a:pt x="2057360" y="1776339"/>
                </a:lnTo>
                <a:cubicBezTo>
                  <a:pt x="2055690" y="1773740"/>
                  <a:pt x="2056432" y="1770399"/>
                  <a:pt x="2059402" y="1769100"/>
                </a:cubicBezTo>
                <a:lnTo>
                  <a:pt x="2119913" y="1739401"/>
                </a:lnTo>
                <a:cubicBezTo>
                  <a:pt x="2122697" y="1737916"/>
                  <a:pt x="2124739" y="1734390"/>
                  <a:pt x="2124182" y="1731234"/>
                </a:cubicBezTo>
                <a:lnTo>
                  <a:pt x="2120469" y="1709331"/>
                </a:lnTo>
                <a:cubicBezTo>
                  <a:pt x="2119913" y="1706176"/>
                  <a:pt x="2120469" y="1701350"/>
                  <a:pt x="2121769" y="1698380"/>
                </a:cubicBezTo>
                <a:lnTo>
                  <a:pt x="2135133" y="1668682"/>
                </a:lnTo>
                <a:cubicBezTo>
                  <a:pt x="2137917" y="1662371"/>
                  <a:pt x="2146641" y="1658473"/>
                  <a:pt x="2145713" y="1659216"/>
                </a:cubicBezTo>
                <a:cubicBezTo>
                  <a:pt x="2148498" y="1657730"/>
                  <a:pt x="2152210" y="1654389"/>
                  <a:pt x="2153881" y="1651605"/>
                </a:cubicBezTo>
                <a:lnTo>
                  <a:pt x="2172442" y="1621350"/>
                </a:lnTo>
                <a:cubicBezTo>
                  <a:pt x="2176897" y="1613925"/>
                  <a:pt x="2179867" y="1598705"/>
                  <a:pt x="2179681" y="1599818"/>
                </a:cubicBezTo>
                <a:cubicBezTo>
                  <a:pt x="2181908" y="1590909"/>
                  <a:pt x="2200841" y="1564737"/>
                  <a:pt x="2200099" y="1565851"/>
                </a:cubicBezTo>
                <a:cubicBezTo>
                  <a:pt x="2201769" y="1563252"/>
                  <a:pt x="2203625" y="1558612"/>
                  <a:pt x="2203811" y="1555456"/>
                </a:cubicBezTo>
                <a:lnTo>
                  <a:pt x="2210307" y="1488263"/>
                </a:lnTo>
                <a:cubicBezTo>
                  <a:pt x="2210679" y="1485108"/>
                  <a:pt x="2212720" y="1480839"/>
                  <a:pt x="2215133" y="1478612"/>
                </a:cubicBezTo>
                <a:lnTo>
                  <a:pt x="2239820" y="1455410"/>
                </a:lnTo>
                <a:cubicBezTo>
                  <a:pt x="2248544" y="1447243"/>
                  <a:pt x="2236479" y="1426083"/>
                  <a:pt x="2240563" y="1410676"/>
                </a:cubicBezTo>
                <a:cubicBezTo>
                  <a:pt x="2260980" y="1333275"/>
                  <a:pt x="2261537" y="1334389"/>
                  <a:pt x="2260238" y="1326778"/>
                </a:cubicBezTo>
                <a:lnTo>
                  <a:pt x="2249286" y="1265711"/>
                </a:lnTo>
                <a:cubicBezTo>
                  <a:pt x="2247616" y="1256801"/>
                  <a:pt x="2253370" y="1226361"/>
                  <a:pt x="2253184" y="1227288"/>
                </a:cubicBezTo>
                <a:cubicBezTo>
                  <a:pt x="2255969" y="1209098"/>
                  <a:pt x="2244832" y="1184411"/>
                  <a:pt x="2251885" y="1174388"/>
                </a:cubicBezTo>
                <a:lnTo>
                  <a:pt x="2263022" y="1158425"/>
                </a:lnTo>
                <a:cubicBezTo>
                  <a:pt x="2268034" y="1151372"/>
                  <a:pt x="2254855" y="1156569"/>
                  <a:pt x="2255412" y="1148031"/>
                </a:cubicBezTo>
                <a:cubicBezTo>
                  <a:pt x="2256526" y="1142648"/>
                  <a:pt x="2254298" y="1132810"/>
                  <a:pt x="2261723" y="1128541"/>
                </a:cubicBezTo>
                <a:cubicBezTo>
                  <a:pt x="2268220" y="1125757"/>
                  <a:pt x="2279356" y="1114620"/>
                  <a:pt x="2280656" y="1123715"/>
                </a:cubicBezTo>
                <a:cubicBezTo>
                  <a:pt x="2282883" y="1132810"/>
                  <a:pt x="2280470" y="1147845"/>
                  <a:pt x="2289008" y="1144504"/>
                </a:cubicBezTo>
                <a:cubicBezTo>
                  <a:pt x="2298660" y="1140792"/>
                  <a:pt x="2304786" y="1139121"/>
                  <a:pt x="2308312" y="1133181"/>
                </a:cubicBezTo>
                <a:cubicBezTo>
                  <a:pt x="2383115" y="1007149"/>
                  <a:pt x="2379960" y="1010490"/>
                  <a:pt x="2386642" y="1005664"/>
                </a:cubicBezTo>
                <a:cubicBezTo>
                  <a:pt x="2414670" y="985617"/>
                  <a:pt x="2420424" y="982276"/>
                  <a:pt x="2425436" y="975966"/>
                </a:cubicBezTo>
                <a:cubicBezTo>
                  <a:pt x="2499867" y="884457"/>
                  <a:pt x="2496155" y="889654"/>
                  <a:pt x="2497826" y="882601"/>
                </a:cubicBezTo>
                <a:cubicBezTo>
                  <a:pt x="2521770" y="780698"/>
                  <a:pt x="2522884" y="780698"/>
                  <a:pt x="2520656" y="772902"/>
                </a:cubicBezTo>
                <a:cubicBezTo>
                  <a:pt x="2482234" y="643157"/>
                  <a:pt x="2484832" y="644642"/>
                  <a:pt x="2476851" y="642415"/>
                </a:cubicBezTo>
                <a:cubicBezTo>
                  <a:pt x="2459217" y="637032"/>
                  <a:pt x="2449751" y="633319"/>
                  <a:pt x="2441584" y="634619"/>
                </a:cubicBezTo>
                <a:cubicBezTo>
                  <a:pt x="2437129" y="635361"/>
                  <a:pt x="2432303" y="636103"/>
                  <a:pt x="2426920" y="635732"/>
                </a:cubicBezTo>
                <a:cubicBezTo>
                  <a:pt x="2404832" y="634805"/>
                  <a:pt x="2397779" y="635732"/>
                  <a:pt x="2393324" y="630721"/>
                </a:cubicBezTo>
                <a:cubicBezTo>
                  <a:pt x="2391468" y="628679"/>
                  <a:pt x="2387384" y="627009"/>
                  <a:pt x="2384229" y="626637"/>
                </a:cubicBezTo>
                <a:lnTo>
                  <a:pt x="2373649" y="626081"/>
                </a:lnTo>
                <a:cubicBezTo>
                  <a:pt x="2367152" y="625709"/>
                  <a:pt x="2363255" y="617914"/>
                  <a:pt x="2364182" y="619027"/>
                </a:cubicBezTo>
                <a:cubicBezTo>
                  <a:pt x="2362698" y="616243"/>
                  <a:pt x="2358985" y="613087"/>
                  <a:pt x="2355830" y="612160"/>
                </a:cubicBezTo>
                <a:lnTo>
                  <a:pt x="2347663" y="609375"/>
                </a:lnTo>
                <a:cubicBezTo>
                  <a:pt x="2340053" y="606777"/>
                  <a:pt x="2333556" y="595454"/>
                  <a:pt x="2334484" y="596382"/>
                </a:cubicBezTo>
                <a:cubicBezTo>
                  <a:pt x="2329472" y="589143"/>
                  <a:pt x="2315737" y="581347"/>
                  <a:pt x="2316665" y="581904"/>
                </a:cubicBezTo>
                <a:cubicBezTo>
                  <a:pt x="2309055" y="576707"/>
                  <a:pt x="2289750" y="551463"/>
                  <a:pt x="2290679" y="552391"/>
                </a:cubicBezTo>
                <a:cubicBezTo>
                  <a:pt x="2285110" y="545524"/>
                  <a:pt x="2267663" y="541254"/>
                  <a:pt x="2268776" y="541625"/>
                </a:cubicBezTo>
                <a:cubicBezTo>
                  <a:pt x="2256711" y="537542"/>
                  <a:pt x="2243718" y="518795"/>
                  <a:pt x="2231468" y="514340"/>
                </a:cubicBezTo>
                <a:cubicBezTo>
                  <a:pt x="2166131" y="490396"/>
                  <a:pt x="2164832" y="489096"/>
                  <a:pt x="2157407" y="490210"/>
                </a:cubicBezTo>
                <a:cubicBezTo>
                  <a:pt x="2106920" y="497449"/>
                  <a:pt x="2104321" y="498934"/>
                  <a:pt x="2096896" y="495964"/>
                </a:cubicBezTo>
                <a:lnTo>
                  <a:pt x="2071652" y="485941"/>
                </a:lnTo>
                <a:cubicBezTo>
                  <a:pt x="2063486" y="482600"/>
                  <a:pt x="2047152" y="482600"/>
                  <a:pt x="2048079" y="482600"/>
                </a:cubicBezTo>
                <a:cubicBezTo>
                  <a:pt x="2039541" y="482229"/>
                  <a:pt x="2046038" y="494665"/>
                  <a:pt x="2038985" y="489839"/>
                </a:cubicBezTo>
                <a:cubicBezTo>
                  <a:pt x="2023021" y="478702"/>
                  <a:pt x="2015411" y="472948"/>
                  <a:pt x="2007987" y="470164"/>
                </a:cubicBezTo>
                <a:cubicBezTo>
                  <a:pt x="1977917" y="458655"/>
                  <a:pt x="1972534" y="454386"/>
                  <a:pt x="1970492" y="461811"/>
                </a:cubicBezTo>
                <a:cubicBezTo>
                  <a:pt x="1969936" y="462739"/>
                  <a:pt x="1969750" y="470906"/>
                  <a:pt x="1962325" y="471278"/>
                </a:cubicBezTo>
                <a:lnTo>
                  <a:pt x="1959912" y="471278"/>
                </a:lnTo>
                <a:cubicBezTo>
                  <a:pt x="1949332" y="472020"/>
                  <a:pt x="1962140" y="453830"/>
                  <a:pt x="1952488" y="458841"/>
                </a:cubicBezTo>
                <a:cubicBezTo>
                  <a:pt x="1949704" y="460697"/>
                  <a:pt x="1940051" y="463110"/>
                  <a:pt x="1939494" y="471278"/>
                </a:cubicBezTo>
                <a:cubicBezTo>
                  <a:pt x="1938938" y="473505"/>
                  <a:pt x="1940237" y="481857"/>
                  <a:pt x="1933926" y="486498"/>
                </a:cubicBezTo>
                <a:cubicBezTo>
                  <a:pt x="1930214" y="488540"/>
                  <a:pt x="1920933" y="498934"/>
                  <a:pt x="1920562" y="490396"/>
                </a:cubicBezTo>
                <a:cubicBezTo>
                  <a:pt x="1920562" y="489467"/>
                  <a:pt x="1919819" y="483899"/>
                  <a:pt x="1924460" y="479445"/>
                </a:cubicBezTo>
                <a:lnTo>
                  <a:pt x="1924460" y="479445"/>
                </a:lnTo>
                <a:cubicBezTo>
                  <a:pt x="1928915" y="474804"/>
                  <a:pt x="1926873" y="467194"/>
                  <a:pt x="1926873" y="468308"/>
                </a:cubicBezTo>
                <a:cubicBezTo>
                  <a:pt x="1924645" y="459769"/>
                  <a:pt x="1912952" y="472020"/>
                  <a:pt x="1909796" y="477959"/>
                </a:cubicBezTo>
                <a:cubicBezTo>
                  <a:pt x="1900515" y="496707"/>
                  <a:pt x="1897917" y="505616"/>
                  <a:pt x="1894204" y="498934"/>
                </a:cubicBezTo>
                <a:cubicBezTo>
                  <a:pt x="1893276" y="496335"/>
                  <a:pt x="1886780" y="489653"/>
                  <a:pt x="1891420" y="483157"/>
                </a:cubicBezTo>
                <a:cubicBezTo>
                  <a:pt x="1901258" y="469421"/>
                  <a:pt x="1907569" y="463296"/>
                  <a:pt x="1905713" y="455685"/>
                </a:cubicBezTo>
                <a:cubicBezTo>
                  <a:pt x="1905155" y="454758"/>
                  <a:pt x="1904784" y="445848"/>
                  <a:pt x="1899030" y="450117"/>
                </a:cubicBezTo>
                <a:lnTo>
                  <a:pt x="1897360" y="451231"/>
                </a:lnTo>
                <a:cubicBezTo>
                  <a:pt x="1891234" y="455685"/>
                  <a:pt x="1885480" y="446219"/>
                  <a:pt x="1891420" y="441393"/>
                </a:cubicBezTo>
                <a:lnTo>
                  <a:pt x="1895689" y="437866"/>
                </a:lnTo>
                <a:cubicBezTo>
                  <a:pt x="1900887" y="433598"/>
                  <a:pt x="1896989" y="425616"/>
                  <a:pt x="1897174" y="426544"/>
                </a:cubicBezTo>
                <a:cubicBezTo>
                  <a:pt x="1894204" y="418748"/>
                  <a:pt x="1883625" y="421347"/>
                  <a:pt x="1885666" y="414108"/>
                </a:cubicBezTo>
                <a:cubicBezTo>
                  <a:pt x="1887151" y="408911"/>
                  <a:pt x="1881768" y="404084"/>
                  <a:pt x="1882325" y="405199"/>
                </a:cubicBezTo>
                <a:cubicBezTo>
                  <a:pt x="1879912" y="403156"/>
                  <a:pt x="1875643" y="402785"/>
                  <a:pt x="1872859" y="404270"/>
                </a:cubicBezTo>
                <a:lnTo>
                  <a:pt x="1867661" y="407054"/>
                </a:lnTo>
                <a:cubicBezTo>
                  <a:pt x="1860051" y="411138"/>
                  <a:pt x="1860237" y="399444"/>
                  <a:pt x="1854669" y="406126"/>
                </a:cubicBezTo>
                <a:cubicBezTo>
                  <a:pt x="1853554" y="406869"/>
                  <a:pt x="1848172" y="415778"/>
                  <a:pt x="1846502" y="408539"/>
                </a:cubicBezTo>
                <a:cubicBezTo>
                  <a:pt x="1845016" y="405013"/>
                  <a:pt x="1845202" y="392205"/>
                  <a:pt x="1837963" y="396475"/>
                </a:cubicBezTo>
                <a:lnTo>
                  <a:pt x="1836849" y="397217"/>
                </a:lnTo>
                <a:cubicBezTo>
                  <a:pt x="1834065" y="398887"/>
                  <a:pt x="1830353" y="398145"/>
                  <a:pt x="1828311" y="395546"/>
                </a:cubicBezTo>
                <a:cubicBezTo>
                  <a:pt x="1827383" y="394618"/>
                  <a:pt x="1824598" y="389235"/>
                  <a:pt x="1817731" y="387008"/>
                </a:cubicBezTo>
                <a:cubicBezTo>
                  <a:pt x="1811606" y="384409"/>
                  <a:pt x="1801211" y="384224"/>
                  <a:pt x="1797870" y="376242"/>
                </a:cubicBezTo>
                <a:lnTo>
                  <a:pt x="1797870" y="375871"/>
                </a:lnTo>
                <a:cubicBezTo>
                  <a:pt x="1796385" y="372901"/>
                  <a:pt x="1792858" y="371045"/>
                  <a:pt x="1789703" y="371787"/>
                </a:cubicBezTo>
                <a:cubicBezTo>
                  <a:pt x="1788404" y="371787"/>
                  <a:pt x="1779680" y="375685"/>
                  <a:pt x="1777081" y="369374"/>
                </a:cubicBezTo>
                <a:cubicBezTo>
                  <a:pt x="1775967" y="366776"/>
                  <a:pt x="1772812" y="365477"/>
                  <a:pt x="1769657" y="366404"/>
                </a:cubicBezTo>
                <a:cubicBezTo>
                  <a:pt x="1767615" y="366776"/>
                  <a:pt x="1758519" y="372344"/>
                  <a:pt x="1754622" y="365477"/>
                </a:cubicBezTo>
                <a:cubicBezTo>
                  <a:pt x="1753508" y="364549"/>
                  <a:pt x="1751466" y="356382"/>
                  <a:pt x="1744784" y="359723"/>
                </a:cubicBezTo>
                <a:cubicBezTo>
                  <a:pt x="1743114" y="360094"/>
                  <a:pt x="1735503" y="366404"/>
                  <a:pt x="1731977" y="359537"/>
                </a:cubicBezTo>
                <a:lnTo>
                  <a:pt x="1730306" y="356382"/>
                </a:lnTo>
                <a:cubicBezTo>
                  <a:pt x="1727336" y="350628"/>
                  <a:pt x="1719169" y="349885"/>
                  <a:pt x="1720098" y="350256"/>
                </a:cubicBezTo>
                <a:cubicBezTo>
                  <a:pt x="1713601" y="349328"/>
                  <a:pt x="1708960" y="356567"/>
                  <a:pt x="1710074" y="355639"/>
                </a:cubicBezTo>
                <a:cubicBezTo>
                  <a:pt x="1706547" y="360836"/>
                  <a:pt x="1698937" y="359166"/>
                  <a:pt x="1699865" y="358980"/>
                </a:cubicBezTo>
                <a:cubicBezTo>
                  <a:pt x="1691327" y="357309"/>
                  <a:pt x="1696896" y="346729"/>
                  <a:pt x="1688543" y="348029"/>
                </a:cubicBezTo>
                <a:cubicBezTo>
                  <a:pt x="1679819" y="349514"/>
                  <a:pt x="1671466" y="349699"/>
                  <a:pt x="1666640" y="355639"/>
                </a:cubicBezTo>
                <a:cubicBezTo>
                  <a:pt x="1647522" y="379398"/>
                  <a:pt x="1643809" y="382553"/>
                  <a:pt x="1643067" y="390163"/>
                </a:cubicBezTo>
                <a:cubicBezTo>
                  <a:pt x="1642696" y="391092"/>
                  <a:pt x="1643624" y="398516"/>
                  <a:pt x="1637313" y="402414"/>
                </a:cubicBezTo>
                <a:cubicBezTo>
                  <a:pt x="1616895" y="415036"/>
                  <a:pt x="1608728" y="421718"/>
                  <a:pt x="1610956" y="414294"/>
                </a:cubicBezTo>
                <a:cubicBezTo>
                  <a:pt x="1615039" y="401486"/>
                  <a:pt x="1617081" y="392762"/>
                  <a:pt x="1621907" y="386637"/>
                </a:cubicBezTo>
                <a:cubicBezTo>
                  <a:pt x="1630816" y="376057"/>
                  <a:pt x="1636756" y="370117"/>
                  <a:pt x="1638612" y="362692"/>
                </a:cubicBezTo>
                <a:cubicBezTo>
                  <a:pt x="1652162" y="310720"/>
                  <a:pt x="1648821" y="335221"/>
                  <a:pt x="1613926" y="323713"/>
                </a:cubicBezTo>
                <a:cubicBezTo>
                  <a:pt x="1611141" y="322971"/>
                  <a:pt x="1603531" y="319073"/>
                  <a:pt x="1595921" y="321114"/>
                </a:cubicBezTo>
                <a:cubicBezTo>
                  <a:pt x="1577916" y="325940"/>
                  <a:pt x="1568264" y="329467"/>
                  <a:pt x="1560282" y="327983"/>
                </a:cubicBezTo>
                <a:cubicBezTo>
                  <a:pt x="1523902" y="320743"/>
                  <a:pt x="1516477" y="321300"/>
                  <a:pt x="1520561" y="314618"/>
                </a:cubicBezTo>
                <a:lnTo>
                  <a:pt x="1520932" y="313876"/>
                </a:lnTo>
                <a:cubicBezTo>
                  <a:pt x="1522603" y="311091"/>
                  <a:pt x="1526500" y="309235"/>
                  <a:pt x="1529656" y="309606"/>
                </a:cubicBezTo>
                <a:lnTo>
                  <a:pt x="1542835" y="311277"/>
                </a:lnTo>
                <a:cubicBezTo>
                  <a:pt x="1545990" y="311648"/>
                  <a:pt x="1550074" y="309792"/>
                  <a:pt x="1551930" y="307379"/>
                </a:cubicBezTo>
                <a:lnTo>
                  <a:pt x="1562696" y="292715"/>
                </a:lnTo>
                <a:cubicBezTo>
                  <a:pt x="1570863" y="281579"/>
                  <a:pt x="1530955" y="299954"/>
                  <a:pt x="1535781" y="287890"/>
                </a:cubicBezTo>
                <a:cubicBezTo>
                  <a:pt x="1536524" y="284363"/>
                  <a:pt x="1543948" y="273040"/>
                  <a:pt x="1535781" y="274896"/>
                </a:cubicBezTo>
                <a:cubicBezTo>
                  <a:pt x="1534111" y="275453"/>
                  <a:pt x="1525201" y="275825"/>
                  <a:pt x="1520746" y="282321"/>
                </a:cubicBezTo>
                <a:cubicBezTo>
                  <a:pt x="1515178" y="288817"/>
                  <a:pt x="1511651" y="301811"/>
                  <a:pt x="1503484" y="297912"/>
                </a:cubicBezTo>
                <a:lnTo>
                  <a:pt x="1501628" y="296985"/>
                </a:lnTo>
                <a:cubicBezTo>
                  <a:pt x="1498658" y="295500"/>
                  <a:pt x="1497730" y="292158"/>
                  <a:pt x="1499401" y="289560"/>
                </a:cubicBezTo>
                <a:cubicBezTo>
                  <a:pt x="1513322" y="266172"/>
                  <a:pt x="1514806" y="261532"/>
                  <a:pt x="1522046" y="259861"/>
                </a:cubicBezTo>
                <a:cubicBezTo>
                  <a:pt x="1529099" y="257448"/>
                  <a:pt x="1540236" y="258005"/>
                  <a:pt x="1543577" y="249838"/>
                </a:cubicBezTo>
                <a:cubicBezTo>
                  <a:pt x="1546732" y="242414"/>
                  <a:pt x="1550259" y="235917"/>
                  <a:pt x="1549888" y="228678"/>
                </a:cubicBezTo>
                <a:cubicBezTo>
                  <a:pt x="1548218" y="204177"/>
                  <a:pt x="1549517" y="198052"/>
                  <a:pt x="1542092" y="198237"/>
                </a:cubicBezTo>
                <a:cubicBezTo>
                  <a:pt x="1518519" y="198609"/>
                  <a:pt x="1512951" y="200093"/>
                  <a:pt x="1508867" y="193968"/>
                </a:cubicBezTo>
                <a:cubicBezTo>
                  <a:pt x="1501257" y="183202"/>
                  <a:pt x="1496245" y="182274"/>
                  <a:pt x="1493461" y="175592"/>
                </a:cubicBezTo>
                <a:cubicBezTo>
                  <a:pt x="1473600" y="126404"/>
                  <a:pt x="1471558" y="139397"/>
                  <a:pt x="1472301" y="131787"/>
                </a:cubicBezTo>
                <a:cubicBezTo>
                  <a:pt x="1476385" y="94293"/>
                  <a:pt x="1477869" y="90766"/>
                  <a:pt x="1473229" y="84826"/>
                </a:cubicBezTo>
                <a:cubicBezTo>
                  <a:pt x="1455781" y="63295"/>
                  <a:pt x="1452440" y="56241"/>
                  <a:pt x="1448171" y="62367"/>
                </a:cubicBezTo>
                <a:cubicBezTo>
                  <a:pt x="1444459" y="66636"/>
                  <a:pt x="1439076" y="77959"/>
                  <a:pt x="1435735" y="77216"/>
                </a:cubicBezTo>
                <a:lnTo>
                  <a:pt x="1394342" y="135685"/>
                </a:lnTo>
                <a:lnTo>
                  <a:pt x="1378380" y="158701"/>
                </a:lnTo>
                <a:lnTo>
                  <a:pt x="1352950" y="176891"/>
                </a:lnTo>
                <a:lnTo>
                  <a:pt x="1330120" y="165940"/>
                </a:lnTo>
                <a:lnTo>
                  <a:pt x="1318611" y="172065"/>
                </a:lnTo>
                <a:lnTo>
                  <a:pt x="1303762" y="164826"/>
                </a:lnTo>
                <a:lnTo>
                  <a:pt x="1277033" y="174850"/>
                </a:lnTo>
                <a:lnTo>
                  <a:pt x="1226546" y="153689"/>
                </a:lnTo>
                <a:lnTo>
                  <a:pt x="1187752" y="164084"/>
                </a:lnTo>
                <a:lnTo>
                  <a:pt x="1163437" y="156659"/>
                </a:lnTo>
                <a:lnTo>
                  <a:pt x="1163437" y="191926"/>
                </a:lnTo>
                <a:lnTo>
                  <a:pt x="1095873" y="191926"/>
                </a:lnTo>
                <a:cubicBezTo>
                  <a:pt x="1095873" y="191926"/>
                  <a:pt x="1066175" y="179304"/>
                  <a:pt x="1066175" y="179304"/>
                </a:cubicBezTo>
                <a:lnTo>
                  <a:pt x="1058007" y="201393"/>
                </a:lnTo>
                <a:lnTo>
                  <a:pt x="1032578" y="209931"/>
                </a:lnTo>
                <a:lnTo>
                  <a:pt x="1013831" y="205662"/>
                </a:lnTo>
                <a:lnTo>
                  <a:pt x="997497" y="216799"/>
                </a:lnTo>
                <a:lnTo>
                  <a:pt x="998796" y="227193"/>
                </a:lnTo>
                <a:lnTo>
                  <a:pt x="975223" y="234246"/>
                </a:lnTo>
                <a:lnTo>
                  <a:pt x="919167" y="191741"/>
                </a:lnTo>
                <a:lnTo>
                  <a:pt x="918239" y="170209"/>
                </a:lnTo>
                <a:lnTo>
                  <a:pt x="902647" y="163341"/>
                </a:lnTo>
                <a:lnTo>
                  <a:pt x="911928" y="108399"/>
                </a:lnTo>
                <a:lnTo>
                  <a:pt x="933460" y="88538"/>
                </a:lnTo>
                <a:lnTo>
                  <a:pt x="919167" y="56427"/>
                </a:lnTo>
                <a:lnTo>
                  <a:pt x="894666" y="49003"/>
                </a:lnTo>
                <a:lnTo>
                  <a:pt x="903018" y="14478"/>
                </a:lnTo>
                <a:lnTo>
                  <a:pt x="892438" y="0"/>
                </a:lnTo>
                <a:lnTo>
                  <a:pt x="856986" y="5197"/>
                </a:lnTo>
                <a:lnTo>
                  <a:pt x="863482" y="22274"/>
                </a:lnTo>
                <a:lnTo>
                  <a:pt x="837682" y="49188"/>
                </a:lnTo>
                <a:lnTo>
                  <a:pt x="808911" y="49745"/>
                </a:lnTo>
                <a:lnTo>
                  <a:pt x="802229" y="64223"/>
                </a:lnTo>
                <a:lnTo>
                  <a:pt x="774016" y="72576"/>
                </a:lnTo>
                <a:lnTo>
                  <a:pt x="758610" y="66451"/>
                </a:lnTo>
                <a:lnTo>
                  <a:pt x="734480" y="78515"/>
                </a:lnTo>
                <a:lnTo>
                  <a:pt x="733923" y="101346"/>
                </a:lnTo>
                <a:lnTo>
                  <a:pt x="713876" y="109142"/>
                </a:lnTo>
                <a:lnTo>
                  <a:pt x="688447" y="83713"/>
                </a:lnTo>
                <a:lnTo>
                  <a:pt x="657821" y="86126"/>
                </a:lnTo>
                <a:lnTo>
                  <a:pt x="643529" y="73504"/>
                </a:lnTo>
                <a:lnTo>
                  <a:pt x="618656" y="61624"/>
                </a:lnTo>
                <a:lnTo>
                  <a:pt x="589143" y="68306"/>
                </a:lnTo>
                <a:lnTo>
                  <a:pt x="631092" y="112854"/>
                </a:lnTo>
                <a:lnTo>
                  <a:pt x="630535" y="137170"/>
                </a:lnTo>
                <a:lnTo>
                  <a:pt x="648169" y="159815"/>
                </a:lnTo>
                <a:lnTo>
                  <a:pt x="644271" y="159258"/>
                </a:lnTo>
                <a:lnTo>
                  <a:pt x="685849" y="162970"/>
                </a:lnTo>
                <a:lnTo>
                  <a:pt x="682693" y="183574"/>
                </a:lnTo>
                <a:lnTo>
                  <a:pt x="644271" y="195824"/>
                </a:lnTo>
                <a:lnTo>
                  <a:pt x="622554" y="223481"/>
                </a:lnTo>
                <a:lnTo>
                  <a:pt x="606591" y="219583"/>
                </a:lnTo>
                <a:lnTo>
                  <a:pt x="589514" y="230905"/>
                </a:lnTo>
                <a:lnTo>
                  <a:pt x="567240" y="262089"/>
                </a:lnTo>
                <a:lnTo>
                  <a:pt x="539584" y="264873"/>
                </a:lnTo>
                <a:lnTo>
                  <a:pt x="541069" y="244084"/>
                </a:lnTo>
                <a:lnTo>
                  <a:pt x="522879" y="231648"/>
                </a:lnTo>
                <a:lnTo>
                  <a:pt x="492623" y="256892"/>
                </a:lnTo>
                <a:lnTo>
                  <a:pt x="466637" y="232019"/>
                </a:lnTo>
                <a:lnTo>
                  <a:pt x="413180" y="235546"/>
                </a:lnTo>
                <a:lnTo>
                  <a:pt x="413180" y="210673"/>
                </a:lnTo>
                <a:lnTo>
                  <a:pt x="386636" y="180789"/>
                </a:lnTo>
                <a:lnTo>
                  <a:pt x="368447" y="196567"/>
                </a:lnTo>
                <a:lnTo>
                  <a:pt x="339676" y="184316"/>
                </a:lnTo>
                <a:lnTo>
                  <a:pt x="333365" y="198794"/>
                </a:lnTo>
                <a:lnTo>
                  <a:pt x="274710" y="199165"/>
                </a:lnTo>
                <a:lnTo>
                  <a:pt x="269142" y="235175"/>
                </a:lnTo>
                <a:lnTo>
                  <a:pt x="301996" y="240743"/>
                </a:lnTo>
                <a:lnTo>
                  <a:pt x="313133" y="275453"/>
                </a:lnTo>
                <a:lnTo>
                  <a:pt x="260604" y="277309"/>
                </a:lnTo>
                <a:lnTo>
                  <a:pt x="255035" y="317773"/>
                </a:lnTo>
                <a:lnTo>
                  <a:pt x="282692" y="338748"/>
                </a:lnTo>
                <a:lnTo>
                  <a:pt x="286219" y="364549"/>
                </a:lnTo>
                <a:lnTo>
                  <a:pt x="301254" y="388307"/>
                </a:lnTo>
                <a:lnTo>
                  <a:pt x="293829" y="403156"/>
                </a:lnTo>
                <a:lnTo>
                  <a:pt x="263017" y="601765"/>
                </a:lnTo>
                <a:lnTo>
                  <a:pt x="238144" y="596011"/>
                </a:lnTo>
                <a:lnTo>
                  <a:pt x="234246" y="584874"/>
                </a:lnTo>
                <a:lnTo>
                  <a:pt x="207333" y="586359"/>
                </a:lnTo>
                <a:lnTo>
                  <a:pt x="196010" y="600095"/>
                </a:lnTo>
                <a:lnTo>
                  <a:pt x="139954" y="596196"/>
                </a:lnTo>
                <a:lnTo>
                  <a:pt x="73318" y="636289"/>
                </a:lnTo>
                <a:lnTo>
                  <a:pt x="55128" y="694016"/>
                </a:lnTo>
                <a:lnTo>
                  <a:pt x="56984" y="721858"/>
                </a:lnTo>
                <a:lnTo>
                  <a:pt x="17819" y="744874"/>
                </a:lnTo>
                <a:lnTo>
                  <a:pt x="19861" y="773830"/>
                </a:lnTo>
                <a:lnTo>
                  <a:pt x="0" y="779399"/>
                </a:lnTo>
                <a:lnTo>
                  <a:pt x="557" y="807612"/>
                </a:lnTo>
                <a:lnTo>
                  <a:pt x="23945" y="817635"/>
                </a:lnTo>
                <a:lnTo>
                  <a:pt x="66636" y="882601"/>
                </a:lnTo>
                <a:lnTo>
                  <a:pt x="52715" y="910814"/>
                </a:lnTo>
                <a:lnTo>
                  <a:pt x="110070" y="918982"/>
                </a:lnTo>
                <a:lnTo>
                  <a:pt x="118608" y="949422"/>
                </a:lnTo>
                <a:lnTo>
                  <a:pt x="175407" y="949422"/>
                </a:lnTo>
                <a:lnTo>
                  <a:pt x="226079" y="904504"/>
                </a:lnTo>
                <a:lnTo>
                  <a:pt x="231091" y="951278"/>
                </a:lnTo>
                <a:lnTo>
                  <a:pt x="217541" y="969654"/>
                </a:lnTo>
                <a:lnTo>
                  <a:pt x="217541" y="1014944"/>
                </a:lnTo>
                <a:lnTo>
                  <a:pt x="237959" y="1018657"/>
                </a:lnTo>
                <a:lnTo>
                  <a:pt x="262646" y="1008077"/>
                </a:lnTo>
                <a:lnTo>
                  <a:pt x="335778" y="1011418"/>
                </a:lnTo>
                <a:lnTo>
                  <a:pt x="349142" y="1025154"/>
                </a:lnTo>
                <a:lnTo>
                  <a:pt x="367333" y="1016801"/>
                </a:lnTo>
                <a:lnTo>
                  <a:pt x="383667" y="992856"/>
                </a:lnTo>
                <a:lnTo>
                  <a:pt x="406312" y="994341"/>
                </a:lnTo>
                <a:lnTo>
                  <a:pt x="474804" y="943297"/>
                </a:lnTo>
                <a:lnTo>
                  <a:pt x="530303" y="936058"/>
                </a:lnTo>
                <a:lnTo>
                  <a:pt x="543111" y="925292"/>
                </a:lnTo>
                <a:lnTo>
                  <a:pt x="565941" y="945895"/>
                </a:lnTo>
                <a:lnTo>
                  <a:pt x="565013" y="972439"/>
                </a:lnTo>
                <a:lnTo>
                  <a:pt x="552577" y="985061"/>
                </a:lnTo>
                <a:lnTo>
                  <a:pt x="565013" y="1021255"/>
                </a:lnTo>
                <a:lnTo>
                  <a:pt x="557217" y="1037961"/>
                </a:lnTo>
                <a:lnTo>
                  <a:pt x="577449" y="1077126"/>
                </a:lnTo>
                <a:lnTo>
                  <a:pt x="610860" y="1093460"/>
                </a:lnTo>
                <a:lnTo>
                  <a:pt x="610860" y="1108495"/>
                </a:lnTo>
                <a:lnTo>
                  <a:pt x="644085" y="1116291"/>
                </a:lnTo>
                <a:lnTo>
                  <a:pt x="657264" y="1108681"/>
                </a:lnTo>
                <a:lnTo>
                  <a:pt x="700141" y="1121116"/>
                </a:lnTo>
                <a:lnTo>
                  <a:pt x="721858" y="1145804"/>
                </a:lnTo>
                <a:lnTo>
                  <a:pt x="762137" y="1150815"/>
                </a:lnTo>
                <a:lnTo>
                  <a:pt x="787566" y="1179957"/>
                </a:lnTo>
                <a:lnTo>
                  <a:pt x="831928" y="1173831"/>
                </a:lnTo>
                <a:lnTo>
                  <a:pt x="870536" y="1189980"/>
                </a:lnTo>
                <a:lnTo>
                  <a:pt x="879817" y="1208542"/>
                </a:lnTo>
                <a:lnTo>
                  <a:pt x="872206" y="1223205"/>
                </a:lnTo>
                <a:lnTo>
                  <a:pt x="879631" y="1241766"/>
                </a:lnTo>
                <a:lnTo>
                  <a:pt x="879074" y="1279446"/>
                </a:lnTo>
                <a:lnTo>
                  <a:pt x="870907" y="1286871"/>
                </a:lnTo>
                <a:lnTo>
                  <a:pt x="886870" y="1303948"/>
                </a:lnTo>
                <a:lnTo>
                  <a:pt x="890211" y="1335688"/>
                </a:lnTo>
                <a:lnTo>
                  <a:pt x="1009190" y="1335688"/>
                </a:lnTo>
                <a:lnTo>
                  <a:pt x="1013274" y="1368913"/>
                </a:lnTo>
                <a:lnTo>
                  <a:pt x="999353" y="1381720"/>
                </a:lnTo>
                <a:lnTo>
                  <a:pt x="1002880" y="1420885"/>
                </a:lnTo>
                <a:lnTo>
                  <a:pt x="1045014" y="1441860"/>
                </a:lnTo>
                <a:lnTo>
                  <a:pt x="1061348" y="1481767"/>
                </a:lnTo>
                <a:lnTo>
                  <a:pt x="1051511" y="1515178"/>
                </a:lnTo>
                <a:lnTo>
                  <a:pt x="1055594" y="1532997"/>
                </a:lnTo>
                <a:lnTo>
                  <a:pt x="1036476" y="1552672"/>
                </a:lnTo>
                <a:lnTo>
                  <a:pt x="1052624" y="1573276"/>
                </a:lnTo>
                <a:lnTo>
                  <a:pt x="1020884" y="1614667"/>
                </a:lnTo>
                <a:lnTo>
                  <a:pt x="1040374" y="1669238"/>
                </a:lnTo>
                <a:lnTo>
                  <a:pt x="1031465" y="1739773"/>
                </a:lnTo>
                <a:lnTo>
                  <a:pt x="1049283" y="1736803"/>
                </a:lnTo>
                <a:lnTo>
                  <a:pt x="1062648" y="1750167"/>
                </a:lnTo>
                <a:lnTo>
                  <a:pt x="1108124" y="1755364"/>
                </a:lnTo>
                <a:lnTo>
                  <a:pt x="1133924" y="1738473"/>
                </a:lnTo>
                <a:lnTo>
                  <a:pt x="1142462" y="1752951"/>
                </a:lnTo>
                <a:lnTo>
                  <a:pt x="1168634" y="1753694"/>
                </a:lnTo>
                <a:lnTo>
                  <a:pt x="1182370" y="1777823"/>
                </a:lnTo>
                <a:lnTo>
                  <a:pt x="1184968" y="1831838"/>
                </a:lnTo>
                <a:lnTo>
                  <a:pt x="1194620" y="1851142"/>
                </a:lnTo>
                <a:lnTo>
                  <a:pt x="1196291" y="1867661"/>
                </a:lnTo>
                <a:lnTo>
                  <a:pt x="1217080" y="1871560"/>
                </a:lnTo>
                <a:lnTo>
                  <a:pt x="1245479" y="1855782"/>
                </a:lnTo>
                <a:lnTo>
                  <a:pt x="1268681" y="1871560"/>
                </a:lnTo>
                <a:lnTo>
                  <a:pt x="1247149" y="1981258"/>
                </a:lnTo>
                <a:lnTo>
                  <a:pt x="1275363" y="1983671"/>
                </a:lnTo>
                <a:lnTo>
                  <a:pt x="1286686" y="1971235"/>
                </a:lnTo>
                <a:lnTo>
                  <a:pt x="1304690" y="1980330"/>
                </a:lnTo>
                <a:lnTo>
                  <a:pt x="1319354" y="2019309"/>
                </a:lnTo>
                <a:lnTo>
                  <a:pt x="1311186" y="2052720"/>
                </a:lnTo>
                <a:lnTo>
                  <a:pt x="1321396" y="2064414"/>
                </a:lnTo>
                <a:lnTo>
                  <a:pt x="1314156" y="2083160"/>
                </a:lnTo>
                <a:lnTo>
                  <a:pt x="1232486" y="2109889"/>
                </a:lnTo>
                <a:lnTo>
                  <a:pt x="1228031" y="2124182"/>
                </a:lnTo>
                <a:lnTo>
                  <a:pt x="1181627" y="2153324"/>
                </a:lnTo>
                <a:lnTo>
                  <a:pt x="1179214" y="2167245"/>
                </a:lnTo>
                <a:lnTo>
                  <a:pt x="1164550" y="2168544"/>
                </a:lnTo>
                <a:lnTo>
                  <a:pt x="1099028" y="2256897"/>
                </a:lnTo>
                <a:lnTo>
                  <a:pt x="1077497" y="2264507"/>
                </a:lnTo>
                <a:lnTo>
                  <a:pt x="1053181" y="2297917"/>
                </a:lnTo>
                <a:lnTo>
                  <a:pt x="1087891" y="2308498"/>
                </a:lnTo>
                <a:lnTo>
                  <a:pt x="1100699" y="2296990"/>
                </a:lnTo>
                <a:lnTo>
                  <a:pt x="1117961" y="2296990"/>
                </a:lnTo>
                <a:cubicBezTo>
                  <a:pt x="1117961" y="2296990"/>
                  <a:pt x="1149701" y="2328173"/>
                  <a:pt x="1149701" y="2328173"/>
                </a:cubicBezTo>
                <a:lnTo>
                  <a:pt x="1142834" y="2348962"/>
                </a:lnTo>
                <a:lnTo>
                  <a:pt x="1170676" y="2359170"/>
                </a:lnTo>
                <a:lnTo>
                  <a:pt x="1184040" y="2342280"/>
                </a:lnTo>
                <a:lnTo>
                  <a:pt x="1215224" y="2374020"/>
                </a:lnTo>
                <a:lnTo>
                  <a:pt x="1248820" y="2383115"/>
                </a:lnTo>
                <a:lnTo>
                  <a:pt x="1275549" y="2413185"/>
                </a:lnTo>
                <a:lnTo>
                  <a:pt x="1298936" y="2420609"/>
                </a:lnTo>
                <a:lnTo>
                  <a:pt x="1316569" y="2454206"/>
                </a:lnTo>
                <a:lnTo>
                  <a:pt x="1340885" y="2468312"/>
                </a:lnTo>
                <a:lnTo>
                  <a:pt x="1340885" y="2468312"/>
                </a:lnTo>
                <a:cubicBezTo>
                  <a:pt x="1342370" y="2467199"/>
                  <a:pt x="1343669" y="2465529"/>
                  <a:pt x="1344598" y="2463858"/>
                </a:cubicBezTo>
                <a:cubicBezTo>
                  <a:pt x="1343669" y="2464785"/>
                  <a:pt x="1347938" y="2455505"/>
                  <a:pt x="1354806" y="2456434"/>
                </a:cubicBezTo>
                <a:lnTo>
                  <a:pt x="1366686" y="2458289"/>
                </a:lnTo>
                <a:cubicBezTo>
                  <a:pt x="1375595" y="2459589"/>
                  <a:pt x="1368913" y="2471839"/>
                  <a:pt x="1368170" y="2479450"/>
                </a:cubicBezTo>
                <a:cubicBezTo>
                  <a:pt x="1367614" y="2482419"/>
                  <a:pt x="1364830" y="2485946"/>
                  <a:pt x="1362045" y="2486874"/>
                </a:cubicBezTo>
                <a:cubicBezTo>
                  <a:pt x="1355363" y="2489287"/>
                  <a:pt x="1350723" y="2492999"/>
                  <a:pt x="1333089" y="2504322"/>
                </a:cubicBezTo>
                <a:cubicBezTo>
                  <a:pt x="1326593" y="2508591"/>
                  <a:pt x="1328263" y="2517129"/>
                  <a:pt x="1327892" y="2518986"/>
                </a:cubicBezTo>
                <a:cubicBezTo>
                  <a:pt x="1327706" y="2526410"/>
                  <a:pt x="1319168" y="2528081"/>
                  <a:pt x="1318055" y="2528823"/>
                </a:cubicBezTo>
                <a:cubicBezTo>
                  <a:pt x="1316198" y="2529751"/>
                  <a:pt x="1314899" y="2529380"/>
                  <a:pt x="1313971" y="2528823"/>
                </a:cubicBezTo>
                <a:lnTo>
                  <a:pt x="1313971" y="2528823"/>
                </a:lnTo>
                <a:cubicBezTo>
                  <a:pt x="1313971" y="2528823"/>
                  <a:pt x="1327706" y="2549055"/>
                  <a:pt x="1327706" y="2549055"/>
                </a:cubicBezTo>
                <a:lnTo>
                  <a:pt x="1327706" y="2549055"/>
                </a:lnTo>
                <a:cubicBezTo>
                  <a:pt x="1328634" y="2547942"/>
                  <a:pt x="1329748" y="2547014"/>
                  <a:pt x="1330862" y="2546085"/>
                </a:cubicBezTo>
                <a:close/>
                <a:moveTo>
                  <a:pt x="1402324" y="2406688"/>
                </a:moveTo>
                <a:cubicBezTo>
                  <a:pt x="1401767" y="2400377"/>
                  <a:pt x="1406964" y="2397964"/>
                  <a:pt x="1407892" y="2396851"/>
                </a:cubicBezTo>
                <a:cubicBezTo>
                  <a:pt x="1414760" y="2392210"/>
                  <a:pt x="1414946" y="2383486"/>
                  <a:pt x="1416431" y="2379403"/>
                </a:cubicBezTo>
                <a:cubicBezTo>
                  <a:pt x="1418658" y="2371236"/>
                  <a:pt x="1428867" y="2371793"/>
                  <a:pt x="1432951" y="2370122"/>
                </a:cubicBezTo>
                <a:cubicBezTo>
                  <a:pt x="1441117" y="2368081"/>
                  <a:pt x="1440932" y="2357686"/>
                  <a:pt x="1442973" y="2352674"/>
                </a:cubicBezTo>
                <a:cubicBezTo>
                  <a:pt x="1445201" y="2345064"/>
                  <a:pt x="1452811" y="2341538"/>
                  <a:pt x="1454296" y="2340052"/>
                </a:cubicBezTo>
                <a:cubicBezTo>
                  <a:pt x="1461164" y="2335040"/>
                  <a:pt x="1460421" y="2325018"/>
                  <a:pt x="1461907" y="2320006"/>
                </a:cubicBezTo>
                <a:cubicBezTo>
                  <a:pt x="1463205" y="2312766"/>
                  <a:pt x="1468959" y="2312582"/>
                  <a:pt x="1489563" y="2306456"/>
                </a:cubicBezTo>
                <a:cubicBezTo>
                  <a:pt x="1498287" y="2303857"/>
                  <a:pt x="1493647" y="2318336"/>
                  <a:pt x="1494203" y="2325203"/>
                </a:cubicBezTo>
                <a:cubicBezTo>
                  <a:pt x="1493832" y="2333185"/>
                  <a:pt x="1485665" y="2337082"/>
                  <a:pt x="1483809" y="2338753"/>
                </a:cubicBezTo>
                <a:cubicBezTo>
                  <a:pt x="1479354" y="2342280"/>
                  <a:pt x="1479540" y="2347478"/>
                  <a:pt x="1479354" y="2348405"/>
                </a:cubicBezTo>
                <a:cubicBezTo>
                  <a:pt x="1479354" y="2354159"/>
                  <a:pt x="1474714" y="2355829"/>
                  <a:pt x="1473786" y="2356758"/>
                </a:cubicBezTo>
                <a:cubicBezTo>
                  <a:pt x="1466175" y="2360099"/>
                  <a:pt x="1462092" y="2366781"/>
                  <a:pt x="1443902" y="2388498"/>
                </a:cubicBezTo>
                <a:cubicBezTo>
                  <a:pt x="1438519" y="2394995"/>
                  <a:pt x="1429609" y="2400006"/>
                  <a:pt x="1407892" y="2414299"/>
                </a:cubicBezTo>
                <a:cubicBezTo>
                  <a:pt x="1401396" y="2418567"/>
                  <a:pt x="1402138" y="2406131"/>
                  <a:pt x="1402138" y="2406131"/>
                </a:cubicBezTo>
                <a:close/>
              </a:path>
            </a:pathLst>
          </a:custGeom>
          <a:solidFill>
            <a:srgbClr val="184BFF"/>
          </a:solidFill>
          <a:ln w="18561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5" name="Forma livre: Forma 4594">
            <a:extLst>
              <a:ext uri="{FF2B5EF4-FFF2-40B4-BE49-F238E27FC236}">
                <a16:creationId xmlns:a16="http://schemas.microsoft.com/office/drawing/2014/main" id="{3C4C7349-340E-4556-86F2-76126890DE76}"/>
              </a:ext>
            </a:extLst>
          </p:cNvPr>
          <p:cNvSpPr/>
          <p:nvPr userDrawn="1"/>
        </p:nvSpPr>
        <p:spPr>
          <a:xfrm>
            <a:off x="-111697" y="1342731"/>
            <a:ext cx="3712434" cy="1783189"/>
          </a:xfrm>
          <a:custGeom>
            <a:avLst/>
            <a:gdLst>
              <a:gd name="connsiteX0" fmla="*/ 1169936 w 3712434"/>
              <a:gd name="connsiteY0" fmla="*/ 1334760 h 1783189"/>
              <a:gd name="connsiteX1" fmla="*/ 1189611 w 3712434"/>
              <a:gd name="connsiteY1" fmla="*/ 1355734 h 1783189"/>
              <a:gd name="connsiteX2" fmla="*/ 1212071 w 3712434"/>
              <a:gd name="connsiteY2" fmla="*/ 1362045 h 1783189"/>
              <a:gd name="connsiteX3" fmla="*/ 1243440 w 3712434"/>
              <a:gd name="connsiteY3" fmla="*/ 1396570 h 1783189"/>
              <a:gd name="connsiteX4" fmla="*/ 1268127 w 3712434"/>
              <a:gd name="connsiteY4" fmla="*/ 1407521 h 1783189"/>
              <a:gd name="connsiteX5" fmla="*/ 1289844 w 3712434"/>
              <a:gd name="connsiteY5" fmla="*/ 1444644 h 1783189"/>
              <a:gd name="connsiteX6" fmla="*/ 1295041 w 3712434"/>
              <a:gd name="connsiteY6" fmla="*/ 1480097 h 1783189"/>
              <a:gd name="connsiteX7" fmla="*/ 1384136 w 3712434"/>
              <a:gd name="connsiteY7" fmla="*/ 1526500 h 1783189"/>
              <a:gd name="connsiteX8" fmla="*/ 1417547 w 3712434"/>
              <a:gd name="connsiteY8" fmla="*/ 1474343 h 1783189"/>
              <a:gd name="connsiteX9" fmla="*/ 1442976 w 3712434"/>
              <a:gd name="connsiteY9" fmla="*/ 1463577 h 1783189"/>
              <a:gd name="connsiteX10" fmla="*/ 1478429 w 3712434"/>
              <a:gd name="connsiteY10" fmla="*/ 1471744 h 1783189"/>
              <a:gd name="connsiteX11" fmla="*/ 1494206 w 3712434"/>
              <a:gd name="connsiteY11" fmla="*/ 1458565 h 1783189"/>
              <a:gd name="connsiteX12" fmla="*/ 1510169 w 3712434"/>
              <a:gd name="connsiteY12" fmla="*/ 1468589 h 1783189"/>
              <a:gd name="connsiteX13" fmla="*/ 1513881 w 3712434"/>
              <a:gd name="connsiteY13" fmla="*/ 1489192 h 1783189"/>
              <a:gd name="connsiteX14" fmla="*/ 1538197 w 3712434"/>
              <a:gd name="connsiteY14" fmla="*/ 1509795 h 1783189"/>
              <a:gd name="connsiteX15" fmla="*/ 1568452 w 3712434"/>
              <a:gd name="connsiteY15" fmla="*/ 1571791 h 1783189"/>
              <a:gd name="connsiteX16" fmla="*/ 1586642 w 3712434"/>
              <a:gd name="connsiteY16" fmla="*/ 1580700 h 1783189"/>
              <a:gd name="connsiteX17" fmla="*/ 1600749 w 3712434"/>
              <a:gd name="connsiteY17" fmla="*/ 1613183 h 1783189"/>
              <a:gd name="connsiteX18" fmla="*/ 1619868 w 3712434"/>
              <a:gd name="connsiteY18" fmla="*/ 1618566 h 1783189"/>
              <a:gd name="connsiteX19" fmla="*/ 1622466 w 3712434"/>
              <a:gd name="connsiteY19" fmla="*/ 1662742 h 1783189"/>
              <a:gd name="connsiteX20" fmla="*/ 1637686 w 3712434"/>
              <a:gd name="connsiteY20" fmla="*/ 1673693 h 1783189"/>
              <a:gd name="connsiteX21" fmla="*/ 1646225 w 3712434"/>
              <a:gd name="connsiteY21" fmla="*/ 1703949 h 1783189"/>
              <a:gd name="connsiteX22" fmla="*/ 1679821 w 3712434"/>
              <a:gd name="connsiteY22" fmla="*/ 1708217 h 1783189"/>
              <a:gd name="connsiteX23" fmla="*/ 1704137 w 3712434"/>
              <a:gd name="connsiteY23" fmla="*/ 1725665 h 1783189"/>
              <a:gd name="connsiteX24" fmla="*/ 1737733 w 3712434"/>
              <a:gd name="connsiteY24" fmla="*/ 1725665 h 1783189"/>
              <a:gd name="connsiteX25" fmla="*/ 1747385 w 3712434"/>
              <a:gd name="connsiteY25" fmla="*/ 1737916 h 1783189"/>
              <a:gd name="connsiteX26" fmla="*/ 1776527 w 3712434"/>
              <a:gd name="connsiteY26" fmla="*/ 1737545 h 1783189"/>
              <a:gd name="connsiteX27" fmla="*/ 1774856 w 3712434"/>
              <a:gd name="connsiteY27" fmla="*/ 1706919 h 1783189"/>
              <a:gd name="connsiteX28" fmla="*/ 1763348 w 3712434"/>
              <a:gd name="connsiteY28" fmla="*/ 1636570 h 1783189"/>
              <a:gd name="connsiteX29" fmla="*/ 1774299 w 3712434"/>
              <a:gd name="connsiteY29" fmla="*/ 1610398 h 1783189"/>
              <a:gd name="connsiteX30" fmla="*/ 1829984 w 3712434"/>
              <a:gd name="connsiteY30" fmla="*/ 1560468 h 1783189"/>
              <a:gd name="connsiteX31" fmla="*/ 1889195 w 3712434"/>
              <a:gd name="connsiteY31" fmla="*/ 1525015 h 1783189"/>
              <a:gd name="connsiteX32" fmla="*/ 1935599 w 3712434"/>
              <a:gd name="connsiteY32" fmla="*/ 1486593 h 1783189"/>
              <a:gd name="connsiteX33" fmla="*/ 1985159 w 3712434"/>
              <a:gd name="connsiteY33" fmla="*/ 1466918 h 1783189"/>
              <a:gd name="connsiteX34" fmla="*/ 2029520 w 3712434"/>
              <a:gd name="connsiteY34" fmla="*/ 1466175 h 1783189"/>
              <a:gd name="connsiteX35" fmla="*/ 2078152 w 3712434"/>
              <a:gd name="connsiteY35" fmla="*/ 1479911 h 1783189"/>
              <a:gd name="connsiteX36" fmla="*/ 2093186 w 3712434"/>
              <a:gd name="connsiteY36" fmla="*/ 1479725 h 1783189"/>
              <a:gd name="connsiteX37" fmla="*/ 2114904 w 3712434"/>
              <a:gd name="connsiteY37" fmla="*/ 1482695 h 1783189"/>
              <a:gd name="connsiteX38" fmla="*/ 2114904 w 3712434"/>
              <a:gd name="connsiteY38" fmla="*/ 1482695 h 1783189"/>
              <a:gd name="connsiteX39" fmla="*/ 2095785 w 3712434"/>
              <a:gd name="connsiteY39" fmla="*/ 1459679 h 1783189"/>
              <a:gd name="connsiteX40" fmla="*/ 2113976 w 3712434"/>
              <a:gd name="connsiteY40" fmla="*/ 1454110 h 1783189"/>
              <a:gd name="connsiteX41" fmla="*/ 2132908 w 3712434"/>
              <a:gd name="connsiteY41" fmla="*/ 1473600 h 1783189"/>
              <a:gd name="connsiteX42" fmla="*/ 2148871 w 3712434"/>
              <a:gd name="connsiteY42" fmla="*/ 1490305 h 1783189"/>
              <a:gd name="connsiteX43" fmla="*/ 2147015 w 3712434"/>
              <a:gd name="connsiteY43" fmla="*/ 1501999 h 1783189"/>
              <a:gd name="connsiteX44" fmla="*/ 2185252 w 3712434"/>
              <a:gd name="connsiteY44" fmla="*/ 1508124 h 1783189"/>
              <a:gd name="connsiteX45" fmla="*/ 2191934 w 3712434"/>
              <a:gd name="connsiteY45" fmla="*/ 1496802 h 1783189"/>
              <a:gd name="connsiteX46" fmla="*/ 2204927 w 3712434"/>
              <a:gd name="connsiteY46" fmla="*/ 1495873 h 1783189"/>
              <a:gd name="connsiteX47" fmla="*/ 2212723 w 3712434"/>
              <a:gd name="connsiteY47" fmla="*/ 1505712 h 1783189"/>
              <a:gd name="connsiteX48" fmla="*/ 2219405 w 3712434"/>
              <a:gd name="connsiteY48" fmla="*/ 1507753 h 1783189"/>
              <a:gd name="connsiteX49" fmla="*/ 2225345 w 3712434"/>
              <a:gd name="connsiteY49" fmla="*/ 1504041 h 1783189"/>
              <a:gd name="connsiteX50" fmla="*/ 2229057 w 3712434"/>
              <a:gd name="connsiteY50" fmla="*/ 1492718 h 1783189"/>
              <a:gd name="connsiteX51" fmla="*/ 2240008 w 3712434"/>
              <a:gd name="connsiteY51" fmla="*/ 1488264 h 1783189"/>
              <a:gd name="connsiteX52" fmla="*/ 2250217 w 3712434"/>
              <a:gd name="connsiteY52" fmla="*/ 1496616 h 1783189"/>
              <a:gd name="connsiteX53" fmla="*/ 2286784 w 3712434"/>
              <a:gd name="connsiteY53" fmla="*/ 1514250 h 1783189"/>
              <a:gd name="connsiteX54" fmla="*/ 2293466 w 3712434"/>
              <a:gd name="connsiteY54" fmla="*/ 1501813 h 1783189"/>
              <a:gd name="connsiteX55" fmla="*/ 2277874 w 3712434"/>
              <a:gd name="connsiteY55" fmla="*/ 1490491 h 1783189"/>
              <a:gd name="connsiteX56" fmla="*/ 2257270 w 3712434"/>
              <a:gd name="connsiteY56" fmla="*/ 1481952 h 1783189"/>
              <a:gd name="connsiteX57" fmla="*/ 2256342 w 3712434"/>
              <a:gd name="connsiteY57" fmla="*/ 1480468 h 1783189"/>
              <a:gd name="connsiteX58" fmla="*/ 2277874 w 3712434"/>
              <a:gd name="connsiteY58" fmla="*/ 1458008 h 1783189"/>
              <a:gd name="connsiteX59" fmla="*/ 2274904 w 3712434"/>
              <a:gd name="connsiteY59" fmla="*/ 1442045 h 1783189"/>
              <a:gd name="connsiteX60" fmla="*/ 2248918 w 3712434"/>
              <a:gd name="connsiteY60" fmla="*/ 1453739 h 1783189"/>
              <a:gd name="connsiteX61" fmla="*/ 2241864 w 3712434"/>
              <a:gd name="connsiteY61" fmla="*/ 1446315 h 1783189"/>
              <a:gd name="connsiteX62" fmla="*/ 2329475 w 3712434"/>
              <a:gd name="connsiteY62" fmla="*/ 1422185 h 1783189"/>
              <a:gd name="connsiteX63" fmla="*/ 2349707 w 3712434"/>
              <a:gd name="connsiteY63" fmla="*/ 1416616 h 1783189"/>
              <a:gd name="connsiteX64" fmla="*/ 2358617 w 3712434"/>
              <a:gd name="connsiteY64" fmla="*/ 1399911 h 1783189"/>
              <a:gd name="connsiteX65" fmla="*/ 2359730 w 3712434"/>
              <a:gd name="connsiteY65" fmla="*/ 1399540 h 1783189"/>
              <a:gd name="connsiteX66" fmla="*/ 2369754 w 3712434"/>
              <a:gd name="connsiteY66" fmla="*/ 1419215 h 1783189"/>
              <a:gd name="connsiteX67" fmla="*/ 2384603 w 3712434"/>
              <a:gd name="connsiteY67" fmla="*/ 1425711 h 1783189"/>
              <a:gd name="connsiteX68" fmla="*/ 2464046 w 3712434"/>
              <a:gd name="connsiteY68" fmla="*/ 1417915 h 1783189"/>
              <a:gd name="connsiteX69" fmla="*/ 2524742 w 3712434"/>
              <a:gd name="connsiteY69" fmla="*/ 1448728 h 1783189"/>
              <a:gd name="connsiteX70" fmla="*/ 2536065 w 3712434"/>
              <a:gd name="connsiteY70" fmla="*/ 1466547 h 1783189"/>
              <a:gd name="connsiteX71" fmla="*/ 2556668 w 3712434"/>
              <a:gd name="connsiteY71" fmla="*/ 1472857 h 1783189"/>
              <a:gd name="connsiteX72" fmla="*/ 2580983 w 3712434"/>
              <a:gd name="connsiteY72" fmla="*/ 1456709 h 1783189"/>
              <a:gd name="connsiteX73" fmla="*/ 2593049 w 3712434"/>
              <a:gd name="connsiteY73" fmla="*/ 1439818 h 1783189"/>
              <a:gd name="connsiteX74" fmla="*/ 2615137 w 3712434"/>
              <a:gd name="connsiteY74" fmla="*/ 1437591 h 1783189"/>
              <a:gd name="connsiteX75" fmla="*/ 2657086 w 3712434"/>
              <a:gd name="connsiteY75" fmla="*/ 1475270 h 1783189"/>
              <a:gd name="connsiteX76" fmla="*/ 2660984 w 3712434"/>
              <a:gd name="connsiteY76" fmla="*/ 1486407 h 1783189"/>
              <a:gd name="connsiteX77" fmla="*/ 2683815 w 3712434"/>
              <a:gd name="connsiteY77" fmla="*/ 1505897 h 1783189"/>
              <a:gd name="connsiteX78" fmla="*/ 2696808 w 3712434"/>
              <a:gd name="connsiteY78" fmla="*/ 1513507 h 1783189"/>
              <a:gd name="connsiteX79" fmla="*/ 2703861 w 3712434"/>
              <a:gd name="connsiteY79" fmla="*/ 1554900 h 1783189"/>
              <a:gd name="connsiteX80" fmla="*/ 2690311 w 3712434"/>
              <a:gd name="connsiteY80" fmla="*/ 1597034 h 1783189"/>
              <a:gd name="connsiteX81" fmla="*/ 2701448 w 3712434"/>
              <a:gd name="connsiteY81" fmla="*/ 1601118 h 1783189"/>
              <a:gd name="connsiteX82" fmla="*/ 2713884 w 3712434"/>
              <a:gd name="connsiteY82" fmla="*/ 1591651 h 1783189"/>
              <a:gd name="connsiteX83" fmla="*/ 2719638 w 3712434"/>
              <a:gd name="connsiteY83" fmla="*/ 1602974 h 1783189"/>
              <a:gd name="connsiteX84" fmla="*/ 2704418 w 3712434"/>
              <a:gd name="connsiteY84" fmla="*/ 1631744 h 1783189"/>
              <a:gd name="connsiteX85" fmla="*/ 2730404 w 3712434"/>
              <a:gd name="connsiteY85" fmla="*/ 1667011 h 1783189"/>
              <a:gd name="connsiteX86" fmla="*/ 2732446 w 3712434"/>
              <a:gd name="connsiteY86" fmla="*/ 1661814 h 1783189"/>
              <a:gd name="connsiteX87" fmla="*/ 2740613 w 3712434"/>
              <a:gd name="connsiteY87" fmla="*/ 1661072 h 1783189"/>
              <a:gd name="connsiteX88" fmla="*/ 2742469 w 3712434"/>
              <a:gd name="connsiteY88" fmla="*/ 1693368 h 1783189"/>
              <a:gd name="connsiteX89" fmla="*/ 2756019 w 3712434"/>
              <a:gd name="connsiteY89" fmla="*/ 1707475 h 1783189"/>
              <a:gd name="connsiteX90" fmla="*/ 2769383 w 3712434"/>
              <a:gd name="connsiteY90" fmla="*/ 1733461 h 1783189"/>
              <a:gd name="connsiteX91" fmla="*/ 2788502 w 3712434"/>
              <a:gd name="connsiteY91" fmla="*/ 1743670 h 1783189"/>
              <a:gd name="connsiteX92" fmla="*/ 2798710 w 3712434"/>
              <a:gd name="connsiteY92" fmla="*/ 1761490 h 1783189"/>
              <a:gd name="connsiteX93" fmla="*/ 2798710 w 3712434"/>
              <a:gd name="connsiteY93" fmla="*/ 1771512 h 1783189"/>
              <a:gd name="connsiteX94" fmla="*/ 2800567 w 3712434"/>
              <a:gd name="connsiteY94" fmla="*/ 1780793 h 1783189"/>
              <a:gd name="connsiteX95" fmla="*/ 2813374 w 3712434"/>
              <a:gd name="connsiteY95" fmla="*/ 1781907 h 1783189"/>
              <a:gd name="connsiteX96" fmla="*/ 2848455 w 3712434"/>
              <a:gd name="connsiteY96" fmla="*/ 1766872 h 1783189"/>
              <a:gd name="connsiteX97" fmla="*/ 2854581 w 3712434"/>
              <a:gd name="connsiteY97" fmla="*/ 1748682 h 1783189"/>
              <a:gd name="connsiteX98" fmla="*/ 2864047 w 3712434"/>
              <a:gd name="connsiteY98" fmla="*/ 1733276 h 1783189"/>
              <a:gd name="connsiteX99" fmla="*/ 2868316 w 3712434"/>
              <a:gd name="connsiteY99" fmla="*/ 1657173 h 1783189"/>
              <a:gd name="connsiteX100" fmla="*/ 2835091 w 3712434"/>
              <a:gd name="connsiteY100" fmla="*/ 1567150 h 1783189"/>
              <a:gd name="connsiteX101" fmla="*/ 2835834 w 3712434"/>
              <a:gd name="connsiteY101" fmla="*/ 1549888 h 1783189"/>
              <a:gd name="connsiteX102" fmla="*/ 2809105 w 3712434"/>
              <a:gd name="connsiteY102" fmla="*/ 1499586 h 1783189"/>
              <a:gd name="connsiteX103" fmla="*/ 2786274 w 3712434"/>
              <a:gd name="connsiteY103" fmla="*/ 1438333 h 1783189"/>
              <a:gd name="connsiteX104" fmla="*/ 2775694 w 3712434"/>
              <a:gd name="connsiteY104" fmla="*/ 1393414 h 1783189"/>
              <a:gd name="connsiteX105" fmla="*/ 2781448 w 3712434"/>
              <a:gd name="connsiteY105" fmla="*/ 1380978 h 1783189"/>
              <a:gd name="connsiteX106" fmla="*/ 2779778 w 3712434"/>
              <a:gd name="connsiteY106" fmla="*/ 1370955 h 1783189"/>
              <a:gd name="connsiteX107" fmla="*/ 2787388 w 3712434"/>
              <a:gd name="connsiteY107" fmla="*/ 1359632 h 1783189"/>
              <a:gd name="connsiteX108" fmla="*/ 2792400 w 3712434"/>
              <a:gd name="connsiteY108" fmla="*/ 1347381 h 1783189"/>
              <a:gd name="connsiteX109" fmla="*/ 2792400 w 3712434"/>
              <a:gd name="connsiteY109" fmla="*/ 1338100 h 1783189"/>
              <a:gd name="connsiteX110" fmla="*/ 2800753 w 3712434"/>
              <a:gd name="connsiteY110" fmla="*/ 1327149 h 1783189"/>
              <a:gd name="connsiteX111" fmla="*/ 2813188 w 3712434"/>
              <a:gd name="connsiteY111" fmla="*/ 1300421 h 1783189"/>
              <a:gd name="connsiteX112" fmla="*/ 2811332 w 3712434"/>
              <a:gd name="connsiteY112" fmla="*/ 1298193 h 1783189"/>
              <a:gd name="connsiteX113" fmla="*/ 2829152 w 3712434"/>
              <a:gd name="connsiteY113" fmla="*/ 1290769 h 1783189"/>
              <a:gd name="connsiteX114" fmla="*/ 2843815 w 3712434"/>
              <a:gd name="connsiteY114" fmla="*/ 1276662 h 1783189"/>
              <a:gd name="connsiteX115" fmla="*/ 2843815 w 3712434"/>
              <a:gd name="connsiteY115" fmla="*/ 1274435 h 1783189"/>
              <a:gd name="connsiteX116" fmla="*/ 2849198 w 3712434"/>
              <a:gd name="connsiteY116" fmla="*/ 1268681 h 1783189"/>
              <a:gd name="connsiteX117" fmla="*/ 2883537 w 3712434"/>
              <a:gd name="connsiteY117" fmla="*/ 1254574 h 1783189"/>
              <a:gd name="connsiteX118" fmla="*/ 2903026 w 3712434"/>
              <a:gd name="connsiteY118" fmla="*/ 1233785 h 1783189"/>
              <a:gd name="connsiteX119" fmla="*/ 2914349 w 3712434"/>
              <a:gd name="connsiteY119" fmla="*/ 1229330 h 1783189"/>
              <a:gd name="connsiteX120" fmla="*/ 2922330 w 3712434"/>
              <a:gd name="connsiteY120" fmla="*/ 1223947 h 1783189"/>
              <a:gd name="connsiteX121" fmla="*/ 2929941 w 3712434"/>
              <a:gd name="connsiteY121" fmla="*/ 1205015 h 1783189"/>
              <a:gd name="connsiteX122" fmla="*/ 2958154 w 3712434"/>
              <a:gd name="connsiteY122" fmla="*/ 1176244 h 1783189"/>
              <a:gd name="connsiteX123" fmla="*/ 2978943 w 3712434"/>
              <a:gd name="connsiteY123" fmla="*/ 1169562 h 1783189"/>
              <a:gd name="connsiteX124" fmla="*/ 3006600 w 3712434"/>
              <a:gd name="connsiteY124" fmla="*/ 1168263 h 1783189"/>
              <a:gd name="connsiteX125" fmla="*/ 3023305 w 3712434"/>
              <a:gd name="connsiteY125" fmla="*/ 1139678 h 1783189"/>
              <a:gd name="connsiteX126" fmla="*/ 3075649 w 3712434"/>
              <a:gd name="connsiteY126" fmla="*/ 1114620 h 1783189"/>
              <a:gd name="connsiteX127" fmla="*/ 3099964 w 3712434"/>
              <a:gd name="connsiteY127" fmla="*/ 1113135 h 1783189"/>
              <a:gd name="connsiteX128" fmla="*/ 3110173 w 3712434"/>
              <a:gd name="connsiteY128" fmla="*/ 1093274 h 1783189"/>
              <a:gd name="connsiteX129" fmla="*/ 3094581 w 3712434"/>
              <a:gd name="connsiteY129" fmla="*/ 1083437 h 1783189"/>
              <a:gd name="connsiteX130" fmla="*/ 3096994 w 3712434"/>
              <a:gd name="connsiteY130" fmla="*/ 1080281 h 1783189"/>
              <a:gd name="connsiteX131" fmla="*/ 3096066 w 3712434"/>
              <a:gd name="connsiteY131" fmla="*/ 1068030 h 1783189"/>
              <a:gd name="connsiteX132" fmla="*/ 3127807 w 3712434"/>
              <a:gd name="connsiteY132" fmla="*/ 1066917 h 1783189"/>
              <a:gd name="connsiteX133" fmla="*/ 3146368 w 3712434"/>
              <a:gd name="connsiteY133" fmla="*/ 1043715 h 1783189"/>
              <a:gd name="connsiteX134" fmla="*/ 3135417 w 3712434"/>
              <a:gd name="connsiteY134" fmla="*/ 1024782 h 1783189"/>
              <a:gd name="connsiteX135" fmla="*/ 3106646 w 3712434"/>
              <a:gd name="connsiteY135" fmla="*/ 1023112 h 1783189"/>
              <a:gd name="connsiteX136" fmla="*/ 3124651 w 3712434"/>
              <a:gd name="connsiteY136" fmla="*/ 1013459 h 1783189"/>
              <a:gd name="connsiteX137" fmla="*/ 3144698 w 3712434"/>
              <a:gd name="connsiteY137" fmla="*/ 1015873 h 1783189"/>
              <a:gd name="connsiteX138" fmla="*/ 3160104 w 3712434"/>
              <a:gd name="connsiteY138" fmla="*/ 1046499 h 1783189"/>
              <a:gd name="connsiteX139" fmla="*/ 3154535 w 3712434"/>
              <a:gd name="connsiteY139" fmla="*/ 1074527 h 1783189"/>
              <a:gd name="connsiteX140" fmla="*/ 3165115 w 3712434"/>
              <a:gd name="connsiteY140" fmla="*/ 1063390 h 1783189"/>
              <a:gd name="connsiteX141" fmla="*/ 3168827 w 3712434"/>
              <a:gd name="connsiteY141" fmla="*/ 1032393 h 1783189"/>
              <a:gd name="connsiteX142" fmla="*/ 3144512 w 3712434"/>
              <a:gd name="connsiteY142" fmla="*/ 992856 h 1783189"/>
              <a:gd name="connsiteX143" fmla="*/ 3135045 w 3712434"/>
              <a:gd name="connsiteY143" fmla="*/ 961487 h 1783189"/>
              <a:gd name="connsiteX144" fmla="*/ 3127992 w 3712434"/>
              <a:gd name="connsiteY144" fmla="*/ 955362 h 1783189"/>
              <a:gd name="connsiteX145" fmla="*/ 3121867 w 3712434"/>
              <a:gd name="connsiteY145" fmla="*/ 954805 h 1783189"/>
              <a:gd name="connsiteX146" fmla="*/ 3100706 w 3712434"/>
              <a:gd name="connsiteY146" fmla="*/ 954991 h 1783189"/>
              <a:gd name="connsiteX147" fmla="*/ 3107760 w 3712434"/>
              <a:gd name="connsiteY147" fmla="*/ 937729 h 1783189"/>
              <a:gd name="connsiteX148" fmla="*/ 3102006 w 3712434"/>
              <a:gd name="connsiteY148" fmla="*/ 925664 h 1783189"/>
              <a:gd name="connsiteX149" fmla="*/ 3106832 w 3712434"/>
              <a:gd name="connsiteY149" fmla="*/ 920095 h 1783189"/>
              <a:gd name="connsiteX150" fmla="*/ 3112400 w 3712434"/>
              <a:gd name="connsiteY150" fmla="*/ 914155 h 1783189"/>
              <a:gd name="connsiteX151" fmla="*/ 3106275 w 3712434"/>
              <a:gd name="connsiteY151" fmla="*/ 879260 h 1783189"/>
              <a:gd name="connsiteX152" fmla="*/ 3100150 w 3712434"/>
              <a:gd name="connsiteY152" fmla="*/ 867937 h 1783189"/>
              <a:gd name="connsiteX153" fmla="*/ 3100892 w 3712434"/>
              <a:gd name="connsiteY153" fmla="*/ 867566 h 1783189"/>
              <a:gd name="connsiteX154" fmla="*/ 3104976 w 3712434"/>
              <a:gd name="connsiteY154" fmla="*/ 859584 h 1783189"/>
              <a:gd name="connsiteX155" fmla="*/ 3107018 w 3712434"/>
              <a:gd name="connsiteY155" fmla="*/ 853088 h 1783189"/>
              <a:gd name="connsiteX156" fmla="*/ 3097551 w 3712434"/>
              <a:gd name="connsiteY156" fmla="*/ 833598 h 1783189"/>
              <a:gd name="connsiteX157" fmla="*/ 3095509 w 3712434"/>
              <a:gd name="connsiteY157" fmla="*/ 823018 h 1783189"/>
              <a:gd name="connsiteX158" fmla="*/ 3100706 w 3712434"/>
              <a:gd name="connsiteY158" fmla="*/ 790721 h 1783189"/>
              <a:gd name="connsiteX159" fmla="*/ 3105904 w 3712434"/>
              <a:gd name="connsiteY159" fmla="*/ 781069 h 1783189"/>
              <a:gd name="connsiteX160" fmla="*/ 3125022 w 3712434"/>
              <a:gd name="connsiteY160" fmla="*/ 760651 h 1783189"/>
              <a:gd name="connsiteX161" fmla="*/ 3130591 w 3712434"/>
              <a:gd name="connsiteY161" fmla="*/ 762322 h 1783189"/>
              <a:gd name="connsiteX162" fmla="*/ 3130591 w 3712434"/>
              <a:gd name="connsiteY162" fmla="*/ 767705 h 1783189"/>
              <a:gd name="connsiteX163" fmla="*/ 3126321 w 3712434"/>
              <a:gd name="connsiteY163" fmla="*/ 777728 h 1783189"/>
              <a:gd name="connsiteX164" fmla="*/ 3120011 w 3712434"/>
              <a:gd name="connsiteY164" fmla="*/ 787566 h 1783189"/>
              <a:gd name="connsiteX165" fmla="*/ 3115927 w 3712434"/>
              <a:gd name="connsiteY165" fmla="*/ 797775 h 1783189"/>
              <a:gd name="connsiteX166" fmla="*/ 3115927 w 3712434"/>
              <a:gd name="connsiteY166" fmla="*/ 813366 h 1783189"/>
              <a:gd name="connsiteX167" fmla="*/ 3123723 w 3712434"/>
              <a:gd name="connsiteY167" fmla="*/ 823204 h 1783189"/>
              <a:gd name="connsiteX168" fmla="*/ 3118154 w 3712434"/>
              <a:gd name="connsiteY168" fmla="*/ 830257 h 1783189"/>
              <a:gd name="connsiteX169" fmla="*/ 3114999 w 3712434"/>
              <a:gd name="connsiteY169" fmla="*/ 837497 h 1783189"/>
              <a:gd name="connsiteX170" fmla="*/ 3118526 w 3712434"/>
              <a:gd name="connsiteY170" fmla="*/ 845849 h 1783189"/>
              <a:gd name="connsiteX171" fmla="*/ 3133004 w 3712434"/>
              <a:gd name="connsiteY171" fmla="*/ 858471 h 1783189"/>
              <a:gd name="connsiteX172" fmla="*/ 3138015 w 3712434"/>
              <a:gd name="connsiteY172" fmla="*/ 870907 h 1783189"/>
              <a:gd name="connsiteX173" fmla="*/ 3146182 w 3712434"/>
              <a:gd name="connsiteY173" fmla="*/ 878146 h 1783189"/>
              <a:gd name="connsiteX174" fmla="*/ 3134117 w 3712434"/>
              <a:gd name="connsiteY174" fmla="*/ 907287 h 1783189"/>
              <a:gd name="connsiteX175" fmla="*/ 3133932 w 3712434"/>
              <a:gd name="connsiteY175" fmla="*/ 937172 h 1783189"/>
              <a:gd name="connsiteX176" fmla="*/ 3147667 w 3712434"/>
              <a:gd name="connsiteY176" fmla="*/ 928448 h 1783189"/>
              <a:gd name="connsiteX177" fmla="*/ 3169755 w 3712434"/>
              <a:gd name="connsiteY177" fmla="*/ 884271 h 1783189"/>
              <a:gd name="connsiteX178" fmla="*/ 3179965 w 3712434"/>
              <a:gd name="connsiteY178" fmla="*/ 872577 h 1783189"/>
              <a:gd name="connsiteX179" fmla="*/ 3187946 w 3712434"/>
              <a:gd name="connsiteY179" fmla="*/ 821904 h 1783189"/>
              <a:gd name="connsiteX180" fmla="*/ 3169384 w 3712434"/>
              <a:gd name="connsiteY180" fmla="*/ 791278 h 1783189"/>
              <a:gd name="connsiteX181" fmla="*/ 3174953 w 3712434"/>
              <a:gd name="connsiteY181" fmla="*/ 774758 h 1783189"/>
              <a:gd name="connsiteX182" fmla="*/ 3198526 w 3712434"/>
              <a:gd name="connsiteY182" fmla="*/ 786452 h 1783189"/>
              <a:gd name="connsiteX183" fmla="*/ 3199083 w 3712434"/>
              <a:gd name="connsiteY183" fmla="*/ 807241 h 1783189"/>
              <a:gd name="connsiteX184" fmla="*/ 3209106 w 3712434"/>
              <a:gd name="connsiteY184" fmla="*/ 806870 h 1783189"/>
              <a:gd name="connsiteX185" fmla="*/ 3227853 w 3712434"/>
              <a:gd name="connsiteY185" fmla="*/ 776057 h 1783189"/>
              <a:gd name="connsiteX186" fmla="*/ 3249384 w 3712434"/>
              <a:gd name="connsiteY186" fmla="*/ 750814 h 1783189"/>
              <a:gd name="connsiteX187" fmla="*/ 3254396 w 3712434"/>
              <a:gd name="connsiteY187" fmla="*/ 694016 h 1783189"/>
              <a:gd name="connsiteX188" fmla="*/ 3243816 w 3712434"/>
              <a:gd name="connsiteY188" fmla="*/ 689189 h 1783189"/>
              <a:gd name="connsiteX189" fmla="*/ 3261635 w 3712434"/>
              <a:gd name="connsiteY189" fmla="*/ 679723 h 1783189"/>
              <a:gd name="connsiteX190" fmla="*/ 3300985 w 3712434"/>
              <a:gd name="connsiteY190" fmla="*/ 681208 h 1783189"/>
              <a:gd name="connsiteX191" fmla="*/ 3356670 w 3712434"/>
              <a:gd name="connsiteY191" fmla="*/ 670257 h 1783189"/>
              <a:gd name="connsiteX192" fmla="*/ 3393607 w 3712434"/>
              <a:gd name="connsiteY192" fmla="*/ 649839 h 1783189"/>
              <a:gd name="connsiteX193" fmla="*/ 3359826 w 3712434"/>
              <a:gd name="connsiteY193" fmla="*/ 649839 h 1783189"/>
              <a:gd name="connsiteX194" fmla="*/ 3335695 w 3712434"/>
              <a:gd name="connsiteY194" fmla="*/ 659677 h 1783189"/>
              <a:gd name="connsiteX195" fmla="*/ 3286508 w 3712434"/>
              <a:gd name="connsiteY195" fmla="*/ 652623 h 1783189"/>
              <a:gd name="connsiteX196" fmla="*/ 3332540 w 3712434"/>
              <a:gd name="connsiteY196" fmla="*/ 631278 h 1783189"/>
              <a:gd name="connsiteX197" fmla="*/ 3401218 w 3712434"/>
              <a:gd name="connsiteY197" fmla="*/ 626823 h 1783189"/>
              <a:gd name="connsiteX198" fmla="*/ 3449849 w 3712434"/>
              <a:gd name="connsiteY198" fmla="*/ 612345 h 1783189"/>
              <a:gd name="connsiteX199" fmla="*/ 3468410 w 3712434"/>
              <a:gd name="connsiteY199" fmla="*/ 606405 h 1783189"/>
              <a:gd name="connsiteX200" fmla="*/ 3478063 w 3712434"/>
              <a:gd name="connsiteY200" fmla="*/ 614201 h 1783189"/>
              <a:gd name="connsiteX201" fmla="*/ 3522796 w 3712434"/>
              <a:gd name="connsiteY201" fmla="*/ 596197 h 1783189"/>
              <a:gd name="connsiteX202" fmla="*/ 3515928 w 3712434"/>
              <a:gd name="connsiteY202" fmla="*/ 571695 h 1783189"/>
              <a:gd name="connsiteX203" fmla="*/ 3504420 w 3712434"/>
              <a:gd name="connsiteY203" fmla="*/ 568911 h 1783189"/>
              <a:gd name="connsiteX204" fmla="*/ 3505162 w 3712434"/>
              <a:gd name="connsiteY204" fmla="*/ 581718 h 1783189"/>
              <a:gd name="connsiteX205" fmla="*/ 3504049 w 3712434"/>
              <a:gd name="connsiteY205" fmla="*/ 591741 h 1783189"/>
              <a:gd name="connsiteX206" fmla="*/ 3482146 w 3712434"/>
              <a:gd name="connsiteY206" fmla="*/ 590999 h 1783189"/>
              <a:gd name="connsiteX207" fmla="*/ 3459501 w 3712434"/>
              <a:gd name="connsiteY207" fmla="*/ 559259 h 1783189"/>
              <a:gd name="connsiteX208" fmla="*/ 3449849 w 3712434"/>
              <a:gd name="connsiteY208" fmla="*/ 555547 h 1783189"/>
              <a:gd name="connsiteX209" fmla="*/ 3454675 w 3712434"/>
              <a:gd name="connsiteY209" fmla="*/ 540326 h 1783189"/>
              <a:gd name="connsiteX210" fmla="*/ 3473051 w 3712434"/>
              <a:gd name="connsiteY210" fmla="*/ 521022 h 1783189"/>
              <a:gd name="connsiteX211" fmla="*/ 3467668 w 3712434"/>
              <a:gd name="connsiteY211" fmla="*/ 502089 h 1783189"/>
              <a:gd name="connsiteX212" fmla="*/ 3509060 w 3712434"/>
              <a:gd name="connsiteY212" fmla="*/ 443435 h 1783189"/>
              <a:gd name="connsiteX213" fmla="*/ 3544513 w 3712434"/>
              <a:gd name="connsiteY213" fmla="*/ 430813 h 1783189"/>
              <a:gd name="connsiteX214" fmla="*/ 3559547 w 3712434"/>
              <a:gd name="connsiteY214" fmla="*/ 422275 h 1783189"/>
              <a:gd name="connsiteX215" fmla="*/ 3571056 w 3712434"/>
              <a:gd name="connsiteY215" fmla="*/ 417820 h 1783189"/>
              <a:gd name="connsiteX216" fmla="*/ 3574025 w 3712434"/>
              <a:gd name="connsiteY216" fmla="*/ 408353 h 1783189"/>
              <a:gd name="connsiteX217" fmla="*/ 3574025 w 3712434"/>
              <a:gd name="connsiteY217" fmla="*/ 398516 h 1783189"/>
              <a:gd name="connsiteX218" fmla="*/ 3581079 w 3712434"/>
              <a:gd name="connsiteY218" fmla="*/ 391277 h 1783189"/>
              <a:gd name="connsiteX219" fmla="*/ 3587947 w 3712434"/>
              <a:gd name="connsiteY219" fmla="*/ 389607 h 1783189"/>
              <a:gd name="connsiteX220" fmla="*/ 3597227 w 3712434"/>
              <a:gd name="connsiteY220" fmla="*/ 392762 h 1783189"/>
              <a:gd name="connsiteX221" fmla="*/ 3602981 w 3712434"/>
              <a:gd name="connsiteY221" fmla="*/ 400929 h 1783189"/>
              <a:gd name="connsiteX222" fmla="*/ 3618388 w 3712434"/>
              <a:gd name="connsiteY222" fmla="*/ 402414 h 1783189"/>
              <a:gd name="connsiteX223" fmla="*/ 3620058 w 3712434"/>
              <a:gd name="connsiteY223" fmla="*/ 403156 h 1783189"/>
              <a:gd name="connsiteX224" fmla="*/ 3637135 w 3712434"/>
              <a:gd name="connsiteY224" fmla="*/ 387936 h 1783189"/>
              <a:gd name="connsiteX225" fmla="*/ 3648643 w 3712434"/>
              <a:gd name="connsiteY225" fmla="*/ 387936 h 1783189"/>
              <a:gd name="connsiteX226" fmla="*/ 3662193 w 3712434"/>
              <a:gd name="connsiteY226" fmla="*/ 378841 h 1783189"/>
              <a:gd name="connsiteX227" fmla="*/ 3676300 w 3712434"/>
              <a:gd name="connsiteY227" fmla="*/ 379954 h 1783189"/>
              <a:gd name="connsiteX228" fmla="*/ 3688550 w 3712434"/>
              <a:gd name="connsiteY228" fmla="*/ 370674 h 1783189"/>
              <a:gd name="connsiteX229" fmla="*/ 3698017 w 3712434"/>
              <a:gd name="connsiteY229" fmla="*/ 367889 h 1783189"/>
              <a:gd name="connsiteX230" fmla="*/ 3710082 w 3712434"/>
              <a:gd name="connsiteY230" fmla="*/ 348214 h 1783189"/>
              <a:gd name="connsiteX231" fmla="*/ 3701729 w 3712434"/>
              <a:gd name="connsiteY231" fmla="*/ 341718 h 1783189"/>
              <a:gd name="connsiteX232" fmla="*/ 3699687 w 3712434"/>
              <a:gd name="connsiteY232" fmla="*/ 328725 h 1783189"/>
              <a:gd name="connsiteX233" fmla="*/ 3692263 w 3712434"/>
              <a:gd name="connsiteY233" fmla="*/ 325940 h 1783189"/>
              <a:gd name="connsiteX234" fmla="*/ 3692263 w 3712434"/>
              <a:gd name="connsiteY234" fmla="*/ 295500 h 1783189"/>
              <a:gd name="connsiteX235" fmla="*/ 3665163 w 3712434"/>
              <a:gd name="connsiteY235" fmla="*/ 291045 h 1783189"/>
              <a:gd name="connsiteX236" fmla="*/ 3659409 w 3712434"/>
              <a:gd name="connsiteY236" fmla="*/ 174478 h 1783189"/>
              <a:gd name="connsiteX237" fmla="*/ 3628596 w 3712434"/>
              <a:gd name="connsiteY237" fmla="*/ 147564 h 1783189"/>
              <a:gd name="connsiteX238" fmla="*/ 3591473 w 3712434"/>
              <a:gd name="connsiteY238" fmla="*/ 167239 h 1783189"/>
              <a:gd name="connsiteX239" fmla="*/ 3581451 w 3712434"/>
              <a:gd name="connsiteY239" fmla="*/ 158887 h 1783189"/>
              <a:gd name="connsiteX240" fmla="*/ 3579408 w 3712434"/>
              <a:gd name="connsiteY240" fmla="*/ 145337 h 1783189"/>
              <a:gd name="connsiteX241" fmla="*/ 3568643 w 3712434"/>
              <a:gd name="connsiteY241" fmla="*/ 137912 h 1783189"/>
              <a:gd name="connsiteX242" fmla="*/ 3517599 w 3712434"/>
              <a:gd name="connsiteY242" fmla="*/ 206404 h 1783189"/>
              <a:gd name="connsiteX243" fmla="*/ 3514629 w 3712434"/>
              <a:gd name="connsiteY243" fmla="*/ 229792 h 1783189"/>
              <a:gd name="connsiteX244" fmla="*/ 3499965 w 3712434"/>
              <a:gd name="connsiteY244" fmla="*/ 249096 h 1783189"/>
              <a:gd name="connsiteX245" fmla="*/ 3502564 w 3712434"/>
              <a:gd name="connsiteY245" fmla="*/ 275082 h 1783189"/>
              <a:gd name="connsiteX246" fmla="*/ 3468596 w 3712434"/>
              <a:gd name="connsiteY246" fmla="*/ 301996 h 1783189"/>
              <a:gd name="connsiteX247" fmla="*/ 3460429 w 3712434"/>
              <a:gd name="connsiteY247" fmla="*/ 322042 h 1783189"/>
              <a:gd name="connsiteX248" fmla="*/ 3432958 w 3712434"/>
              <a:gd name="connsiteY248" fmla="*/ 312762 h 1783189"/>
              <a:gd name="connsiteX249" fmla="*/ 3423492 w 3712434"/>
              <a:gd name="connsiteY249" fmla="*/ 334293 h 1783189"/>
              <a:gd name="connsiteX250" fmla="*/ 3206322 w 3712434"/>
              <a:gd name="connsiteY250" fmla="*/ 334293 h 1783189"/>
              <a:gd name="connsiteX251" fmla="*/ 3110916 w 3712434"/>
              <a:gd name="connsiteY251" fmla="*/ 401857 h 1783189"/>
              <a:gd name="connsiteX252" fmla="*/ 3123351 w 3712434"/>
              <a:gd name="connsiteY252" fmla="*/ 442878 h 1783189"/>
              <a:gd name="connsiteX253" fmla="*/ 3104790 w 3712434"/>
              <a:gd name="connsiteY253" fmla="*/ 458284 h 1783189"/>
              <a:gd name="connsiteX254" fmla="*/ 3086600 w 3712434"/>
              <a:gd name="connsiteY254" fmla="*/ 473505 h 1783189"/>
              <a:gd name="connsiteX255" fmla="*/ 3034627 w 3712434"/>
              <a:gd name="connsiteY255" fmla="*/ 483899 h 1783189"/>
              <a:gd name="connsiteX256" fmla="*/ 3017179 w 3712434"/>
              <a:gd name="connsiteY256" fmla="*/ 474989 h 1783189"/>
              <a:gd name="connsiteX257" fmla="*/ 2976530 w 3712434"/>
              <a:gd name="connsiteY257" fmla="*/ 471463 h 1783189"/>
              <a:gd name="connsiteX258" fmla="*/ 2942748 w 3712434"/>
              <a:gd name="connsiteY258" fmla="*/ 481857 h 1783189"/>
              <a:gd name="connsiteX259" fmla="*/ 2942748 w 3712434"/>
              <a:gd name="connsiteY259" fmla="*/ 481857 h 1783189"/>
              <a:gd name="connsiteX260" fmla="*/ 2949430 w 3712434"/>
              <a:gd name="connsiteY260" fmla="*/ 504131 h 1783189"/>
              <a:gd name="connsiteX261" fmla="*/ 2950544 w 3712434"/>
              <a:gd name="connsiteY261" fmla="*/ 508586 h 1783189"/>
              <a:gd name="connsiteX262" fmla="*/ 2944419 w 3712434"/>
              <a:gd name="connsiteY262" fmla="*/ 522321 h 1783189"/>
              <a:gd name="connsiteX263" fmla="*/ 2859963 w 3712434"/>
              <a:gd name="connsiteY263" fmla="*/ 572995 h 1783189"/>
              <a:gd name="connsiteX264" fmla="*/ 2784604 w 3712434"/>
              <a:gd name="connsiteY264" fmla="*/ 600280 h 1783189"/>
              <a:gd name="connsiteX265" fmla="*/ 2756576 w 3712434"/>
              <a:gd name="connsiteY265" fmla="*/ 620141 h 1783189"/>
              <a:gd name="connsiteX266" fmla="*/ 2702376 w 3712434"/>
              <a:gd name="connsiteY266" fmla="*/ 623667 h 1783189"/>
              <a:gd name="connsiteX267" fmla="*/ 2651518 w 3712434"/>
              <a:gd name="connsiteY267" fmla="*/ 594711 h 1783189"/>
              <a:gd name="connsiteX268" fmla="*/ 2670636 w 3712434"/>
              <a:gd name="connsiteY268" fmla="*/ 569468 h 1783189"/>
              <a:gd name="connsiteX269" fmla="*/ 2669337 w 3712434"/>
              <a:gd name="connsiteY269" fmla="*/ 567797 h 1783189"/>
              <a:gd name="connsiteX270" fmla="*/ 2713884 w 3712434"/>
              <a:gd name="connsiteY270" fmla="*/ 497263 h 1783189"/>
              <a:gd name="connsiteX271" fmla="*/ 2712214 w 3712434"/>
              <a:gd name="connsiteY271" fmla="*/ 493922 h 1783189"/>
              <a:gd name="connsiteX272" fmla="*/ 2700335 w 3712434"/>
              <a:gd name="connsiteY272" fmla="*/ 431370 h 1783189"/>
              <a:gd name="connsiteX273" fmla="*/ 2680474 w 3712434"/>
              <a:gd name="connsiteY273" fmla="*/ 419490 h 1783189"/>
              <a:gd name="connsiteX274" fmla="*/ 2657457 w 3712434"/>
              <a:gd name="connsiteY274" fmla="*/ 433226 h 1783189"/>
              <a:gd name="connsiteX275" fmla="*/ 2633884 w 3712434"/>
              <a:gd name="connsiteY275" fmla="*/ 453273 h 1783189"/>
              <a:gd name="connsiteX276" fmla="*/ 2617550 w 3712434"/>
              <a:gd name="connsiteY276" fmla="*/ 439166 h 1783189"/>
              <a:gd name="connsiteX277" fmla="*/ 2624975 w 3712434"/>
              <a:gd name="connsiteY277" fmla="*/ 419862 h 1783189"/>
              <a:gd name="connsiteX278" fmla="*/ 2640752 w 3712434"/>
              <a:gd name="connsiteY278" fmla="*/ 411509 h 1783189"/>
              <a:gd name="connsiteX279" fmla="*/ 2658756 w 3712434"/>
              <a:gd name="connsiteY279" fmla="*/ 381811 h 1783189"/>
              <a:gd name="connsiteX280" fmla="*/ 2657457 w 3712434"/>
              <a:gd name="connsiteY280" fmla="*/ 352669 h 1783189"/>
              <a:gd name="connsiteX281" fmla="*/ 2653188 w 3712434"/>
              <a:gd name="connsiteY281" fmla="*/ 338748 h 1783189"/>
              <a:gd name="connsiteX282" fmla="*/ 2658200 w 3712434"/>
              <a:gd name="connsiteY282" fmla="*/ 328539 h 1783189"/>
              <a:gd name="connsiteX283" fmla="*/ 2644464 w 3712434"/>
              <a:gd name="connsiteY283" fmla="*/ 313504 h 1783189"/>
              <a:gd name="connsiteX284" fmla="*/ 2609012 w 3712434"/>
              <a:gd name="connsiteY284" fmla="*/ 301254 h 1783189"/>
              <a:gd name="connsiteX285" fmla="*/ 2595276 w 3712434"/>
              <a:gd name="connsiteY285" fmla="*/ 289931 h 1783189"/>
              <a:gd name="connsiteX286" fmla="*/ 2562608 w 3712434"/>
              <a:gd name="connsiteY286" fmla="*/ 286776 h 1783189"/>
              <a:gd name="connsiteX287" fmla="*/ 2552213 w 3712434"/>
              <a:gd name="connsiteY287" fmla="*/ 303667 h 1783189"/>
              <a:gd name="connsiteX288" fmla="*/ 2554441 w 3712434"/>
              <a:gd name="connsiteY288" fmla="*/ 316845 h 1783189"/>
              <a:gd name="connsiteX289" fmla="*/ 2530311 w 3712434"/>
              <a:gd name="connsiteY289" fmla="*/ 327054 h 1783189"/>
              <a:gd name="connsiteX290" fmla="*/ 2524928 w 3712434"/>
              <a:gd name="connsiteY290" fmla="*/ 356381 h 1783189"/>
              <a:gd name="connsiteX291" fmla="*/ 2511007 w 3712434"/>
              <a:gd name="connsiteY291" fmla="*/ 355268 h 1783189"/>
              <a:gd name="connsiteX292" fmla="*/ 2506552 w 3712434"/>
              <a:gd name="connsiteY292" fmla="*/ 336706 h 1783189"/>
              <a:gd name="connsiteX293" fmla="*/ 2474069 w 3712434"/>
              <a:gd name="connsiteY293" fmla="*/ 371045 h 1783189"/>
              <a:gd name="connsiteX294" fmla="*/ 2470914 w 3712434"/>
              <a:gd name="connsiteY294" fmla="*/ 398145 h 1783189"/>
              <a:gd name="connsiteX295" fmla="*/ 2460334 w 3712434"/>
              <a:gd name="connsiteY295" fmla="*/ 419862 h 1783189"/>
              <a:gd name="connsiteX296" fmla="*/ 2461076 w 3712434"/>
              <a:gd name="connsiteY296" fmla="*/ 442878 h 1783189"/>
              <a:gd name="connsiteX297" fmla="*/ 2458663 w 3712434"/>
              <a:gd name="connsiteY297" fmla="*/ 455314 h 1783189"/>
              <a:gd name="connsiteX298" fmla="*/ 2477039 w 3712434"/>
              <a:gd name="connsiteY298" fmla="*/ 507101 h 1783189"/>
              <a:gd name="connsiteX299" fmla="*/ 2469243 w 3712434"/>
              <a:gd name="connsiteY299" fmla="*/ 555918 h 1783189"/>
              <a:gd name="connsiteX300" fmla="*/ 2438245 w 3712434"/>
              <a:gd name="connsiteY300" fmla="*/ 596382 h 1783189"/>
              <a:gd name="connsiteX301" fmla="*/ 2400380 w 3712434"/>
              <a:gd name="connsiteY301" fmla="*/ 606591 h 1783189"/>
              <a:gd name="connsiteX302" fmla="*/ 2386087 w 3712434"/>
              <a:gd name="connsiteY302" fmla="*/ 593784 h 1783189"/>
              <a:gd name="connsiteX303" fmla="*/ 2376807 w 3712434"/>
              <a:gd name="connsiteY303" fmla="*/ 570767 h 1783189"/>
              <a:gd name="connsiteX304" fmla="*/ 2368083 w 3712434"/>
              <a:gd name="connsiteY304" fmla="*/ 554990 h 1783189"/>
              <a:gd name="connsiteX305" fmla="*/ 2372352 w 3712434"/>
              <a:gd name="connsiteY305" fmla="*/ 512484 h 1783189"/>
              <a:gd name="connsiteX306" fmla="*/ 2363442 w 3712434"/>
              <a:gd name="connsiteY306" fmla="*/ 483713 h 1783189"/>
              <a:gd name="connsiteX307" fmla="*/ 2377363 w 3712434"/>
              <a:gd name="connsiteY307" fmla="*/ 438424 h 1783189"/>
              <a:gd name="connsiteX308" fmla="*/ 2376065 w 3712434"/>
              <a:gd name="connsiteY308" fmla="*/ 424131 h 1783189"/>
              <a:gd name="connsiteX309" fmla="*/ 2393883 w 3712434"/>
              <a:gd name="connsiteY309" fmla="*/ 401115 h 1783189"/>
              <a:gd name="connsiteX310" fmla="*/ 2417642 w 3712434"/>
              <a:gd name="connsiteY310" fmla="*/ 329096 h 1783189"/>
              <a:gd name="connsiteX311" fmla="*/ 2409846 w 3712434"/>
              <a:gd name="connsiteY311" fmla="*/ 330581 h 1783189"/>
              <a:gd name="connsiteX312" fmla="*/ 2360844 w 3712434"/>
              <a:gd name="connsiteY312" fmla="*/ 382924 h 1783189"/>
              <a:gd name="connsiteX313" fmla="*/ 2349150 w 3712434"/>
              <a:gd name="connsiteY313" fmla="*/ 382553 h 1783189"/>
              <a:gd name="connsiteX314" fmla="*/ 2347480 w 3712434"/>
              <a:gd name="connsiteY314" fmla="*/ 374757 h 1783189"/>
              <a:gd name="connsiteX315" fmla="*/ 2416714 w 3712434"/>
              <a:gd name="connsiteY315" fmla="*/ 279165 h 1783189"/>
              <a:gd name="connsiteX316" fmla="*/ 2443628 w 3712434"/>
              <a:gd name="connsiteY316" fmla="*/ 278052 h 1783189"/>
              <a:gd name="connsiteX317" fmla="*/ 2448083 w 3712434"/>
              <a:gd name="connsiteY317" fmla="*/ 285291 h 1783189"/>
              <a:gd name="connsiteX318" fmla="*/ 2485763 w 3712434"/>
              <a:gd name="connsiteY318" fmla="*/ 256520 h 1783189"/>
              <a:gd name="connsiteX319" fmla="*/ 2500612 w 3712434"/>
              <a:gd name="connsiteY319" fmla="*/ 256520 h 1783189"/>
              <a:gd name="connsiteX320" fmla="*/ 2515647 w 3712434"/>
              <a:gd name="connsiteY320" fmla="*/ 252066 h 1783189"/>
              <a:gd name="connsiteX321" fmla="*/ 2525485 w 3712434"/>
              <a:gd name="connsiteY321" fmla="*/ 252066 h 1783189"/>
              <a:gd name="connsiteX322" fmla="*/ 2566320 w 3712434"/>
              <a:gd name="connsiteY322" fmla="*/ 262089 h 1783189"/>
              <a:gd name="connsiteX323" fmla="*/ 2582655 w 3712434"/>
              <a:gd name="connsiteY323" fmla="*/ 255963 h 1783189"/>
              <a:gd name="connsiteX324" fmla="*/ 2613652 w 3712434"/>
              <a:gd name="connsiteY324" fmla="*/ 260047 h 1783189"/>
              <a:gd name="connsiteX325" fmla="*/ 2589707 w 3712434"/>
              <a:gd name="connsiteY325" fmla="*/ 229235 h 1783189"/>
              <a:gd name="connsiteX326" fmla="*/ 2588409 w 3712434"/>
              <a:gd name="connsiteY326" fmla="*/ 227564 h 1783189"/>
              <a:gd name="connsiteX327" fmla="*/ 2551285 w 3712434"/>
              <a:gd name="connsiteY327" fmla="*/ 229421 h 1783189"/>
              <a:gd name="connsiteX328" fmla="*/ 2545531 w 3712434"/>
              <a:gd name="connsiteY328" fmla="*/ 208817 h 1783189"/>
              <a:gd name="connsiteX329" fmla="*/ 2484278 w 3712434"/>
              <a:gd name="connsiteY329" fmla="*/ 208446 h 1783189"/>
              <a:gd name="connsiteX330" fmla="*/ 2447155 w 3712434"/>
              <a:gd name="connsiteY330" fmla="*/ 226636 h 1783189"/>
              <a:gd name="connsiteX331" fmla="*/ 2410403 w 3712434"/>
              <a:gd name="connsiteY331" fmla="*/ 224780 h 1783189"/>
              <a:gd name="connsiteX332" fmla="*/ 2381447 w 3712434"/>
              <a:gd name="connsiteY332" fmla="*/ 196195 h 1783189"/>
              <a:gd name="connsiteX333" fmla="*/ 2356946 w 3712434"/>
              <a:gd name="connsiteY333" fmla="*/ 187100 h 1783189"/>
              <a:gd name="connsiteX334" fmla="*/ 2349707 w 3712434"/>
              <a:gd name="connsiteY334" fmla="*/ 159629 h 1783189"/>
              <a:gd name="connsiteX335" fmla="*/ 2381076 w 3712434"/>
              <a:gd name="connsiteY335" fmla="*/ 136242 h 1783189"/>
              <a:gd name="connsiteX336" fmla="*/ 2346923 w 3712434"/>
              <a:gd name="connsiteY336" fmla="*/ 133086 h 1783189"/>
              <a:gd name="connsiteX337" fmla="*/ 2290310 w 3712434"/>
              <a:gd name="connsiteY337" fmla="*/ 182645 h 1783189"/>
              <a:gd name="connsiteX338" fmla="*/ 2248361 w 3712434"/>
              <a:gd name="connsiteY338" fmla="*/ 195824 h 1783189"/>
              <a:gd name="connsiteX339" fmla="*/ 2210495 w 3712434"/>
              <a:gd name="connsiteY339" fmla="*/ 213829 h 1783189"/>
              <a:gd name="connsiteX340" fmla="*/ 2177085 w 3712434"/>
              <a:gd name="connsiteY340" fmla="*/ 216613 h 1783189"/>
              <a:gd name="connsiteX341" fmla="*/ 2182653 w 3712434"/>
              <a:gd name="connsiteY341" fmla="*/ 197680 h 1783189"/>
              <a:gd name="connsiteX342" fmla="*/ 2177642 w 3712434"/>
              <a:gd name="connsiteY342" fmla="*/ 185986 h 1783189"/>
              <a:gd name="connsiteX343" fmla="*/ 2106180 w 3712434"/>
              <a:gd name="connsiteY343" fmla="*/ 209745 h 1783189"/>
              <a:gd name="connsiteX344" fmla="*/ 2096713 w 3712434"/>
              <a:gd name="connsiteY344" fmla="*/ 198423 h 1783189"/>
              <a:gd name="connsiteX345" fmla="*/ 2182096 w 3712434"/>
              <a:gd name="connsiteY345" fmla="*/ 121021 h 1783189"/>
              <a:gd name="connsiteX346" fmla="*/ 2240194 w 3712434"/>
              <a:gd name="connsiteY346" fmla="*/ 92808 h 1783189"/>
              <a:gd name="connsiteX347" fmla="*/ 2223860 w 3712434"/>
              <a:gd name="connsiteY347" fmla="*/ 75545 h 1783189"/>
              <a:gd name="connsiteX348" fmla="*/ 2190820 w 3712434"/>
              <a:gd name="connsiteY348" fmla="*/ 80000 h 1783189"/>
              <a:gd name="connsiteX349" fmla="*/ 2184324 w 3712434"/>
              <a:gd name="connsiteY349" fmla="*/ 61067 h 1783189"/>
              <a:gd name="connsiteX350" fmla="*/ 2160194 w 3712434"/>
              <a:gd name="connsiteY350" fmla="*/ 68121 h 1783189"/>
              <a:gd name="connsiteX351" fmla="*/ 2152027 w 3712434"/>
              <a:gd name="connsiteY351" fmla="*/ 86311 h 1783189"/>
              <a:gd name="connsiteX352" fmla="*/ 2123442 w 3712434"/>
              <a:gd name="connsiteY352" fmla="*/ 86311 h 1783189"/>
              <a:gd name="connsiteX353" fmla="*/ 2117874 w 3712434"/>
              <a:gd name="connsiteY353" fmla="*/ 68306 h 1783189"/>
              <a:gd name="connsiteX354" fmla="*/ 2074440 w 3712434"/>
              <a:gd name="connsiteY354" fmla="*/ 71833 h 1783189"/>
              <a:gd name="connsiteX355" fmla="*/ 2067015 w 3712434"/>
              <a:gd name="connsiteY355" fmla="*/ 46589 h 1783189"/>
              <a:gd name="connsiteX356" fmla="*/ 2019683 w 3712434"/>
              <a:gd name="connsiteY356" fmla="*/ 35638 h 1783189"/>
              <a:gd name="connsiteX357" fmla="*/ 1990170 w 3712434"/>
              <a:gd name="connsiteY357" fmla="*/ 46033 h 1783189"/>
              <a:gd name="connsiteX358" fmla="*/ 1930031 w 3712434"/>
              <a:gd name="connsiteY358" fmla="*/ 23573 h 1783189"/>
              <a:gd name="connsiteX359" fmla="*/ 1890309 w 3712434"/>
              <a:gd name="connsiteY359" fmla="*/ 0 h 1783189"/>
              <a:gd name="connsiteX360" fmla="*/ 130676 w 3712434"/>
              <a:gd name="connsiteY360" fmla="*/ 0 h 1783189"/>
              <a:gd name="connsiteX361" fmla="*/ 139400 w 3712434"/>
              <a:gd name="connsiteY361" fmla="*/ 19118 h 1783189"/>
              <a:gd name="connsiteX362" fmla="*/ 139585 w 3712434"/>
              <a:gd name="connsiteY362" fmla="*/ 58283 h 1783189"/>
              <a:gd name="connsiteX363" fmla="*/ 139214 w 3712434"/>
              <a:gd name="connsiteY363" fmla="*/ 59211 h 1783189"/>
              <a:gd name="connsiteX364" fmla="*/ 137729 w 3712434"/>
              <a:gd name="connsiteY364" fmla="*/ 70348 h 1783189"/>
              <a:gd name="connsiteX365" fmla="*/ 140513 w 3712434"/>
              <a:gd name="connsiteY365" fmla="*/ 79072 h 1783189"/>
              <a:gd name="connsiteX366" fmla="*/ 148123 w 3712434"/>
              <a:gd name="connsiteY366" fmla="*/ 85754 h 1783189"/>
              <a:gd name="connsiteX367" fmla="*/ 155177 w 3712434"/>
              <a:gd name="connsiteY367" fmla="*/ 86497 h 1783189"/>
              <a:gd name="connsiteX368" fmla="*/ 159260 w 3712434"/>
              <a:gd name="connsiteY368" fmla="*/ 93179 h 1783189"/>
              <a:gd name="connsiteX369" fmla="*/ 149794 w 3712434"/>
              <a:gd name="connsiteY369" fmla="*/ 126775 h 1783189"/>
              <a:gd name="connsiteX370" fmla="*/ 146267 w 3712434"/>
              <a:gd name="connsiteY370" fmla="*/ 126775 h 1783189"/>
              <a:gd name="connsiteX371" fmla="*/ 141627 w 3712434"/>
              <a:gd name="connsiteY371" fmla="*/ 111183 h 1783189"/>
              <a:gd name="connsiteX372" fmla="*/ 136059 w 3712434"/>
              <a:gd name="connsiteY372" fmla="*/ 109884 h 1783189"/>
              <a:gd name="connsiteX373" fmla="*/ 128077 w 3712434"/>
              <a:gd name="connsiteY373" fmla="*/ 119351 h 1783189"/>
              <a:gd name="connsiteX374" fmla="*/ 118425 w 3712434"/>
              <a:gd name="connsiteY374" fmla="*/ 124548 h 1783189"/>
              <a:gd name="connsiteX375" fmla="*/ 113785 w 3712434"/>
              <a:gd name="connsiteY375" fmla="*/ 124919 h 1783189"/>
              <a:gd name="connsiteX376" fmla="*/ 111557 w 3712434"/>
              <a:gd name="connsiteY376" fmla="*/ 120464 h 1783189"/>
              <a:gd name="connsiteX377" fmla="*/ 126592 w 3712434"/>
              <a:gd name="connsiteY377" fmla="*/ 98933 h 1783189"/>
              <a:gd name="connsiteX378" fmla="*/ 127335 w 3712434"/>
              <a:gd name="connsiteY378" fmla="*/ 88353 h 1783189"/>
              <a:gd name="connsiteX379" fmla="*/ 125664 w 3712434"/>
              <a:gd name="connsiteY379" fmla="*/ 85012 h 1783189"/>
              <a:gd name="connsiteX380" fmla="*/ 117126 w 3712434"/>
              <a:gd name="connsiteY380" fmla="*/ 79072 h 1783189"/>
              <a:gd name="connsiteX381" fmla="*/ 40095 w 3712434"/>
              <a:gd name="connsiteY381" fmla="*/ 71648 h 1783189"/>
              <a:gd name="connsiteX382" fmla="*/ 1487 w 3712434"/>
              <a:gd name="connsiteY382" fmla="*/ 60139 h 1783189"/>
              <a:gd name="connsiteX383" fmla="*/ 2416 w 3712434"/>
              <a:gd name="connsiteY383" fmla="*/ 91323 h 1783189"/>
              <a:gd name="connsiteX384" fmla="*/ 22276 w 3712434"/>
              <a:gd name="connsiteY384" fmla="*/ 130488 h 1783189"/>
              <a:gd name="connsiteX385" fmla="*/ 35826 w 3712434"/>
              <a:gd name="connsiteY385" fmla="*/ 178933 h 1783189"/>
              <a:gd name="connsiteX386" fmla="*/ 36940 w 3712434"/>
              <a:gd name="connsiteY386" fmla="*/ 177263 h 1783189"/>
              <a:gd name="connsiteX387" fmla="*/ 44550 w 3712434"/>
              <a:gd name="connsiteY387" fmla="*/ 176335 h 1783189"/>
              <a:gd name="connsiteX388" fmla="*/ 48634 w 3712434"/>
              <a:gd name="connsiteY388" fmla="*/ 188771 h 1783189"/>
              <a:gd name="connsiteX389" fmla="*/ 41024 w 3712434"/>
              <a:gd name="connsiteY389" fmla="*/ 203991 h 1783189"/>
              <a:gd name="connsiteX390" fmla="*/ 44365 w 3712434"/>
              <a:gd name="connsiteY390" fmla="*/ 244084 h 1783189"/>
              <a:gd name="connsiteX391" fmla="*/ 48819 w 3712434"/>
              <a:gd name="connsiteY391" fmla="*/ 267286 h 1783189"/>
              <a:gd name="connsiteX392" fmla="*/ 20977 w 3712434"/>
              <a:gd name="connsiteY392" fmla="*/ 476103 h 1783189"/>
              <a:gd name="connsiteX393" fmla="*/ 10954 w 3712434"/>
              <a:gd name="connsiteY393" fmla="*/ 519352 h 1783189"/>
              <a:gd name="connsiteX394" fmla="*/ 19492 w 3712434"/>
              <a:gd name="connsiteY394" fmla="*/ 537170 h 1783189"/>
              <a:gd name="connsiteX395" fmla="*/ 23947 w 3712434"/>
              <a:gd name="connsiteY395" fmla="*/ 572252 h 1783189"/>
              <a:gd name="connsiteX396" fmla="*/ 32485 w 3712434"/>
              <a:gd name="connsiteY396" fmla="*/ 585987 h 1783189"/>
              <a:gd name="connsiteX397" fmla="*/ 33785 w 3712434"/>
              <a:gd name="connsiteY397" fmla="*/ 600465 h 1783189"/>
              <a:gd name="connsiteX398" fmla="*/ 44736 w 3712434"/>
              <a:gd name="connsiteY398" fmla="*/ 618099 h 1783189"/>
              <a:gd name="connsiteX399" fmla="*/ 33599 w 3712434"/>
              <a:gd name="connsiteY399" fmla="*/ 663760 h 1783189"/>
              <a:gd name="connsiteX400" fmla="*/ 19863 w 3712434"/>
              <a:gd name="connsiteY400" fmla="*/ 692345 h 1783189"/>
              <a:gd name="connsiteX401" fmla="*/ 24875 w 3712434"/>
              <a:gd name="connsiteY401" fmla="*/ 710535 h 1783189"/>
              <a:gd name="connsiteX402" fmla="*/ 50490 w 3712434"/>
              <a:gd name="connsiteY402" fmla="*/ 735408 h 1783189"/>
              <a:gd name="connsiteX403" fmla="*/ 58657 w 3712434"/>
              <a:gd name="connsiteY403" fmla="*/ 759352 h 1783189"/>
              <a:gd name="connsiteX404" fmla="*/ 56801 w 3712434"/>
              <a:gd name="connsiteY404" fmla="*/ 776986 h 1783189"/>
              <a:gd name="connsiteX405" fmla="*/ 61627 w 3712434"/>
              <a:gd name="connsiteY405" fmla="*/ 794990 h 1783189"/>
              <a:gd name="connsiteX406" fmla="*/ 64782 w 3712434"/>
              <a:gd name="connsiteY406" fmla="*/ 810768 h 1783189"/>
              <a:gd name="connsiteX407" fmla="*/ 106917 w 3712434"/>
              <a:gd name="connsiteY407" fmla="*/ 852160 h 1783189"/>
              <a:gd name="connsiteX408" fmla="*/ 116198 w 3712434"/>
              <a:gd name="connsiteY408" fmla="*/ 873320 h 1783189"/>
              <a:gd name="connsiteX409" fmla="*/ 138657 w 3712434"/>
              <a:gd name="connsiteY409" fmla="*/ 882972 h 1783189"/>
              <a:gd name="connsiteX410" fmla="*/ 141813 w 3712434"/>
              <a:gd name="connsiteY410" fmla="*/ 863297 h 1783189"/>
              <a:gd name="connsiteX411" fmla="*/ 143854 w 3712434"/>
              <a:gd name="connsiteY411" fmla="*/ 863297 h 1783189"/>
              <a:gd name="connsiteX412" fmla="*/ 161859 w 3712434"/>
              <a:gd name="connsiteY412" fmla="*/ 893552 h 1783189"/>
              <a:gd name="connsiteX413" fmla="*/ 170397 w 3712434"/>
              <a:gd name="connsiteY413" fmla="*/ 916383 h 1783189"/>
              <a:gd name="connsiteX414" fmla="*/ 150165 w 3712434"/>
              <a:gd name="connsiteY414" fmla="*/ 905617 h 1783189"/>
              <a:gd name="connsiteX415" fmla="*/ 141627 w 3712434"/>
              <a:gd name="connsiteY415" fmla="*/ 898007 h 1783189"/>
              <a:gd name="connsiteX416" fmla="*/ 139028 w 3712434"/>
              <a:gd name="connsiteY416" fmla="*/ 903947 h 1783189"/>
              <a:gd name="connsiteX417" fmla="*/ 145896 w 3712434"/>
              <a:gd name="connsiteY417" fmla="*/ 929562 h 1783189"/>
              <a:gd name="connsiteX418" fmla="*/ 159446 w 3712434"/>
              <a:gd name="connsiteY418" fmla="*/ 947380 h 1783189"/>
              <a:gd name="connsiteX419" fmla="*/ 174667 w 3712434"/>
              <a:gd name="connsiteY419" fmla="*/ 951464 h 1783189"/>
              <a:gd name="connsiteX420" fmla="*/ 180792 w 3712434"/>
              <a:gd name="connsiteY420" fmla="*/ 976708 h 1783189"/>
              <a:gd name="connsiteX421" fmla="*/ 180049 w 3712434"/>
              <a:gd name="connsiteY421" fmla="*/ 976708 h 1783189"/>
              <a:gd name="connsiteX422" fmla="*/ 175966 w 3712434"/>
              <a:gd name="connsiteY422" fmla="*/ 983947 h 1783189"/>
              <a:gd name="connsiteX423" fmla="*/ 184133 w 3712434"/>
              <a:gd name="connsiteY423" fmla="*/ 1003251 h 1783189"/>
              <a:gd name="connsiteX424" fmla="*/ 244272 w 3712434"/>
              <a:gd name="connsiteY424" fmla="*/ 1069330 h 1783189"/>
              <a:gd name="connsiteX425" fmla="*/ 250026 w 3712434"/>
              <a:gd name="connsiteY425" fmla="*/ 1083065 h 1783189"/>
              <a:gd name="connsiteX426" fmla="*/ 260978 w 3712434"/>
              <a:gd name="connsiteY426" fmla="*/ 1090861 h 1783189"/>
              <a:gd name="connsiteX427" fmla="*/ 265432 w 3712434"/>
              <a:gd name="connsiteY427" fmla="*/ 1124829 h 1783189"/>
              <a:gd name="connsiteX428" fmla="*/ 281395 w 3712434"/>
              <a:gd name="connsiteY428" fmla="*/ 1133182 h 1783189"/>
              <a:gd name="connsiteX429" fmla="*/ 332996 w 3712434"/>
              <a:gd name="connsiteY429" fmla="*/ 1135966 h 1783189"/>
              <a:gd name="connsiteX430" fmla="*/ 350630 w 3712434"/>
              <a:gd name="connsiteY430" fmla="*/ 1148587 h 1783189"/>
              <a:gd name="connsiteX431" fmla="*/ 357683 w 3712434"/>
              <a:gd name="connsiteY431" fmla="*/ 1154713 h 1783189"/>
              <a:gd name="connsiteX432" fmla="*/ 371790 w 3712434"/>
              <a:gd name="connsiteY432" fmla="*/ 1160095 h 1783189"/>
              <a:gd name="connsiteX433" fmla="*/ 400560 w 3712434"/>
              <a:gd name="connsiteY433" fmla="*/ 1167892 h 1783189"/>
              <a:gd name="connsiteX434" fmla="*/ 401860 w 3712434"/>
              <a:gd name="connsiteY434" fmla="*/ 1175502 h 1783189"/>
              <a:gd name="connsiteX435" fmla="*/ 415781 w 3712434"/>
              <a:gd name="connsiteY435" fmla="*/ 1181442 h 1783189"/>
              <a:gd name="connsiteX436" fmla="*/ 423948 w 3712434"/>
              <a:gd name="connsiteY436" fmla="*/ 1181442 h 1783189"/>
              <a:gd name="connsiteX437" fmla="*/ 467011 w 3712434"/>
              <a:gd name="connsiteY437" fmla="*/ 1213182 h 1783189"/>
              <a:gd name="connsiteX438" fmla="*/ 480004 w 3712434"/>
              <a:gd name="connsiteY438" fmla="*/ 1249748 h 1783189"/>
              <a:gd name="connsiteX439" fmla="*/ 488728 w 3712434"/>
              <a:gd name="connsiteY439" fmla="*/ 1266824 h 1783189"/>
              <a:gd name="connsiteX440" fmla="*/ 490584 w 3712434"/>
              <a:gd name="connsiteY440" fmla="*/ 1273507 h 1783189"/>
              <a:gd name="connsiteX441" fmla="*/ 640932 w 3712434"/>
              <a:gd name="connsiteY441" fmla="*/ 1258100 h 1783189"/>
              <a:gd name="connsiteX442" fmla="*/ 637962 w 3712434"/>
              <a:gd name="connsiteY442" fmla="*/ 1273135 h 1783189"/>
              <a:gd name="connsiteX443" fmla="*/ 874808 w 3712434"/>
              <a:gd name="connsiteY443" fmla="*/ 1364458 h 1783189"/>
              <a:gd name="connsiteX444" fmla="*/ 1052256 w 3712434"/>
              <a:gd name="connsiteY444" fmla="*/ 1365201 h 1783189"/>
              <a:gd name="connsiteX445" fmla="*/ 1052256 w 3712434"/>
              <a:gd name="connsiteY445" fmla="*/ 1333646 h 1783189"/>
              <a:gd name="connsiteX446" fmla="*/ 1172906 w 3712434"/>
              <a:gd name="connsiteY446" fmla="*/ 1333646 h 1783189"/>
              <a:gd name="connsiteX447" fmla="*/ 1750541 w 3712434"/>
              <a:gd name="connsiteY447" fmla="*/ 1615039 h 1783189"/>
              <a:gd name="connsiteX448" fmla="*/ 1748870 w 3712434"/>
              <a:gd name="connsiteY448" fmla="*/ 1635271 h 1783189"/>
              <a:gd name="connsiteX449" fmla="*/ 1735506 w 3712434"/>
              <a:gd name="connsiteY449" fmla="*/ 1623020 h 1783189"/>
              <a:gd name="connsiteX450" fmla="*/ 1750541 w 3712434"/>
              <a:gd name="connsiteY450" fmla="*/ 1615039 h 1783189"/>
              <a:gd name="connsiteX451" fmla="*/ 1757223 w 3712434"/>
              <a:gd name="connsiteY451" fmla="*/ 1712858 h 1783189"/>
              <a:gd name="connsiteX452" fmla="*/ 1753511 w 3712434"/>
              <a:gd name="connsiteY452" fmla="*/ 1715271 h 1783189"/>
              <a:gd name="connsiteX453" fmla="*/ 1747014 w 3712434"/>
              <a:gd name="connsiteY453" fmla="*/ 1712858 h 1783189"/>
              <a:gd name="connsiteX454" fmla="*/ 1738476 w 3712434"/>
              <a:gd name="connsiteY454" fmla="*/ 1682788 h 1783189"/>
              <a:gd name="connsiteX455" fmla="*/ 1740332 w 3712434"/>
              <a:gd name="connsiteY455" fmla="*/ 1661999 h 1783189"/>
              <a:gd name="connsiteX456" fmla="*/ 1750355 w 3712434"/>
              <a:gd name="connsiteY456" fmla="*/ 1661257 h 1783189"/>
              <a:gd name="connsiteX457" fmla="*/ 1755738 w 3712434"/>
              <a:gd name="connsiteY457" fmla="*/ 1688542 h 1783189"/>
              <a:gd name="connsiteX458" fmla="*/ 1757223 w 3712434"/>
              <a:gd name="connsiteY458" fmla="*/ 1712858 h 1783189"/>
              <a:gd name="connsiteX459" fmla="*/ 1763719 w 3712434"/>
              <a:gd name="connsiteY459" fmla="*/ 1602602 h 1783189"/>
              <a:gd name="connsiteX460" fmla="*/ 1748685 w 3712434"/>
              <a:gd name="connsiteY460" fmla="*/ 1599818 h 1783189"/>
              <a:gd name="connsiteX461" fmla="*/ 1761306 w 3712434"/>
              <a:gd name="connsiteY461" fmla="*/ 1582927 h 1783189"/>
              <a:gd name="connsiteX462" fmla="*/ 1765204 w 3712434"/>
              <a:gd name="connsiteY462" fmla="*/ 1572719 h 1783189"/>
              <a:gd name="connsiteX463" fmla="*/ 1780053 w 3712434"/>
              <a:gd name="connsiteY463" fmla="*/ 1572719 h 1783189"/>
              <a:gd name="connsiteX464" fmla="*/ 1763905 w 3712434"/>
              <a:gd name="connsiteY464" fmla="*/ 1602788 h 1783189"/>
              <a:gd name="connsiteX465" fmla="*/ 1842235 w 3712434"/>
              <a:gd name="connsiteY465" fmla="*/ 1538380 h 1783189"/>
              <a:gd name="connsiteX466" fmla="*/ 1812907 w 3712434"/>
              <a:gd name="connsiteY466" fmla="*/ 1555642 h 1783189"/>
              <a:gd name="connsiteX467" fmla="*/ 1788592 w 3712434"/>
              <a:gd name="connsiteY467" fmla="*/ 1565665 h 1783189"/>
              <a:gd name="connsiteX468" fmla="*/ 1794160 w 3712434"/>
              <a:gd name="connsiteY468" fmla="*/ 1546918 h 1783189"/>
              <a:gd name="connsiteX469" fmla="*/ 1814021 w 3712434"/>
              <a:gd name="connsiteY469" fmla="*/ 1538380 h 1783189"/>
              <a:gd name="connsiteX470" fmla="*/ 1834253 w 3712434"/>
              <a:gd name="connsiteY470" fmla="*/ 1530027 h 1783189"/>
              <a:gd name="connsiteX471" fmla="*/ 1842420 w 3712434"/>
              <a:gd name="connsiteY471" fmla="*/ 1538380 h 1783189"/>
              <a:gd name="connsiteX472" fmla="*/ 2227758 w 3712434"/>
              <a:gd name="connsiteY472" fmla="*/ 1438518 h 1783189"/>
              <a:gd name="connsiteX473" fmla="*/ 2207340 w 3712434"/>
              <a:gd name="connsiteY473" fmla="*/ 1441860 h 1783189"/>
              <a:gd name="connsiteX474" fmla="*/ 2198987 w 3712434"/>
              <a:gd name="connsiteY474" fmla="*/ 1436663 h 1783189"/>
              <a:gd name="connsiteX475" fmla="*/ 2198987 w 3712434"/>
              <a:gd name="connsiteY475" fmla="*/ 1435920 h 1783189"/>
              <a:gd name="connsiteX476" fmla="*/ 2203071 w 3712434"/>
              <a:gd name="connsiteY476" fmla="*/ 1422556 h 1783189"/>
              <a:gd name="connsiteX477" fmla="*/ 2216249 w 3712434"/>
              <a:gd name="connsiteY477" fmla="*/ 1418101 h 1783189"/>
              <a:gd name="connsiteX478" fmla="*/ 2234997 w 3712434"/>
              <a:gd name="connsiteY478" fmla="*/ 1426639 h 1783189"/>
              <a:gd name="connsiteX479" fmla="*/ 2227572 w 3712434"/>
              <a:gd name="connsiteY479" fmla="*/ 1438333 h 1783189"/>
              <a:gd name="connsiteX480" fmla="*/ 2813559 w 3712434"/>
              <a:gd name="connsiteY480" fmla="*/ 1655689 h 1783189"/>
              <a:gd name="connsiteX481" fmla="*/ 2820428 w 3712434"/>
              <a:gd name="connsiteY481" fmla="*/ 1651605 h 1783189"/>
              <a:gd name="connsiteX482" fmla="*/ 2822098 w 3712434"/>
              <a:gd name="connsiteY482" fmla="*/ 1651605 h 1783189"/>
              <a:gd name="connsiteX483" fmla="*/ 2831193 w 3712434"/>
              <a:gd name="connsiteY483" fmla="*/ 1663856 h 1783189"/>
              <a:gd name="connsiteX484" fmla="*/ 2825253 w 3712434"/>
              <a:gd name="connsiteY484" fmla="*/ 1680932 h 1783189"/>
              <a:gd name="connsiteX485" fmla="*/ 2810219 w 3712434"/>
              <a:gd name="connsiteY485" fmla="*/ 1671837 h 1783189"/>
              <a:gd name="connsiteX486" fmla="*/ 2813559 w 3712434"/>
              <a:gd name="connsiteY486" fmla="*/ 1655689 h 178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</a:cxnLst>
            <a:rect l="l" t="t" r="r" b="b"/>
            <a:pathLst>
              <a:path w="3712434" h="1783189">
                <a:moveTo>
                  <a:pt x="1169936" y="1334760"/>
                </a:moveTo>
                <a:lnTo>
                  <a:pt x="1189611" y="1355734"/>
                </a:lnTo>
                <a:lnTo>
                  <a:pt x="1212071" y="1362045"/>
                </a:lnTo>
                <a:lnTo>
                  <a:pt x="1243440" y="1396570"/>
                </a:lnTo>
                <a:lnTo>
                  <a:pt x="1268127" y="1407521"/>
                </a:lnTo>
                <a:lnTo>
                  <a:pt x="1289844" y="1444644"/>
                </a:lnTo>
                <a:lnTo>
                  <a:pt x="1295041" y="1480097"/>
                </a:lnTo>
                <a:lnTo>
                  <a:pt x="1384136" y="1526500"/>
                </a:lnTo>
                <a:lnTo>
                  <a:pt x="1417547" y="1474343"/>
                </a:lnTo>
                <a:lnTo>
                  <a:pt x="1442976" y="1463577"/>
                </a:lnTo>
                <a:lnTo>
                  <a:pt x="1478429" y="1471744"/>
                </a:lnTo>
                <a:lnTo>
                  <a:pt x="1494206" y="1458565"/>
                </a:lnTo>
                <a:lnTo>
                  <a:pt x="1510169" y="1468589"/>
                </a:lnTo>
                <a:lnTo>
                  <a:pt x="1513881" y="1489192"/>
                </a:lnTo>
                <a:lnTo>
                  <a:pt x="1538197" y="1509795"/>
                </a:lnTo>
                <a:lnTo>
                  <a:pt x="1568452" y="1571791"/>
                </a:lnTo>
                <a:lnTo>
                  <a:pt x="1586642" y="1580700"/>
                </a:lnTo>
                <a:lnTo>
                  <a:pt x="1600749" y="1613183"/>
                </a:lnTo>
                <a:lnTo>
                  <a:pt x="1619868" y="1618566"/>
                </a:lnTo>
                <a:lnTo>
                  <a:pt x="1622466" y="1662742"/>
                </a:lnTo>
                <a:lnTo>
                  <a:pt x="1637686" y="1673693"/>
                </a:lnTo>
                <a:lnTo>
                  <a:pt x="1646225" y="1703949"/>
                </a:lnTo>
                <a:lnTo>
                  <a:pt x="1679821" y="1708217"/>
                </a:lnTo>
                <a:lnTo>
                  <a:pt x="1704137" y="1725665"/>
                </a:lnTo>
                <a:lnTo>
                  <a:pt x="1737733" y="1725665"/>
                </a:lnTo>
                <a:lnTo>
                  <a:pt x="1747385" y="1737916"/>
                </a:lnTo>
                <a:lnTo>
                  <a:pt x="1776527" y="1737545"/>
                </a:lnTo>
                <a:cubicBezTo>
                  <a:pt x="1776527" y="1737545"/>
                  <a:pt x="1776898" y="1714343"/>
                  <a:pt x="1774856" y="1706919"/>
                </a:cubicBezTo>
                <a:cubicBezTo>
                  <a:pt x="1771701" y="1695782"/>
                  <a:pt x="1758708" y="1649378"/>
                  <a:pt x="1763348" y="1636570"/>
                </a:cubicBezTo>
                <a:cubicBezTo>
                  <a:pt x="1767246" y="1625247"/>
                  <a:pt x="1769473" y="1616709"/>
                  <a:pt x="1774299" y="1610398"/>
                </a:cubicBezTo>
                <a:cubicBezTo>
                  <a:pt x="1794903" y="1583670"/>
                  <a:pt x="1792490" y="1581999"/>
                  <a:pt x="1829984" y="1560468"/>
                </a:cubicBezTo>
                <a:cubicBezTo>
                  <a:pt x="1881214" y="1531141"/>
                  <a:pt x="1883256" y="1530398"/>
                  <a:pt x="1889195" y="1525015"/>
                </a:cubicBezTo>
                <a:cubicBezTo>
                  <a:pt x="1927061" y="1491976"/>
                  <a:pt x="1928360" y="1489748"/>
                  <a:pt x="1935599" y="1486593"/>
                </a:cubicBezTo>
                <a:cubicBezTo>
                  <a:pt x="1972165" y="1470630"/>
                  <a:pt x="1977177" y="1467474"/>
                  <a:pt x="1985159" y="1466918"/>
                </a:cubicBezTo>
                <a:cubicBezTo>
                  <a:pt x="2012629" y="1464876"/>
                  <a:pt x="2021725" y="1463391"/>
                  <a:pt x="2029520" y="1466175"/>
                </a:cubicBezTo>
                <a:cubicBezTo>
                  <a:pt x="2067386" y="1479540"/>
                  <a:pt x="2070727" y="1481767"/>
                  <a:pt x="2078152" y="1479911"/>
                </a:cubicBezTo>
                <a:cubicBezTo>
                  <a:pt x="2079637" y="1479911"/>
                  <a:pt x="2086319" y="1476941"/>
                  <a:pt x="2093186" y="1479725"/>
                </a:cubicBezTo>
                <a:cubicBezTo>
                  <a:pt x="2100426" y="1481767"/>
                  <a:pt x="2110449" y="1490305"/>
                  <a:pt x="2114904" y="1482695"/>
                </a:cubicBezTo>
                <a:lnTo>
                  <a:pt x="2114904" y="1482695"/>
                </a:lnTo>
                <a:cubicBezTo>
                  <a:pt x="2121400" y="1471187"/>
                  <a:pt x="2084648" y="1467289"/>
                  <a:pt x="2095785" y="1459679"/>
                </a:cubicBezTo>
                <a:cubicBezTo>
                  <a:pt x="2100426" y="1457452"/>
                  <a:pt x="2108221" y="1447428"/>
                  <a:pt x="2113976" y="1454110"/>
                </a:cubicBezTo>
                <a:cubicBezTo>
                  <a:pt x="2121029" y="1462463"/>
                  <a:pt x="2126412" y="1469516"/>
                  <a:pt x="2132908" y="1473600"/>
                </a:cubicBezTo>
                <a:cubicBezTo>
                  <a:pt x="2140333" y="1479540"/>
                  <a:pt x="2154254" y="1483067"/>
                  <a:pt x="2148871" y="1490305"/>
                </a:cubicBezTo>
                <a:cubicBezTo>
                  <a:pt x="2148129" y="1491976"/>
                  <a:pt x="2139405" y="1499586"/>
                  <a:pt x="2147015" y="1501999"/>
                </a:cubicBezTo>
                <a:cubicBezTo>
                  <a:pt x="2180797" y="1512579"/>
                  <a:pt x="2183953" y="1515178"/>
                  <a:pt x="2185252" y="1508124"/>
                </a:cubicBezTo>
                <a:cubicBezTo>
                  <a:pt x="2185623" y="1507196"/>
                  <a:pt x="2185437" y="1500143"/>
                  <a:pt x="2191934" y="1496802"/>
                </a:cubicBezTo>
                <a:cubicBezTo>
                  <a:pt x="2193048" y="1496616"/>
                  <a:pt x="2199173" y="1491419"/>
                  <a:pt x="2204927" y="1495873"/>
                </a:cubicBezTo>
                <a:cubicBezTo>
                  <a:pt x="2205855" y="1496802"/>
                  <a:pt x="2210681" y="1499772"/>
                  <a:pt x="2212723" y="1505712"/>
                </a:cubicBezTo>
                <a:cubicBezTo>
                  <a:pt x="2213651" y="1508496"/>
                  <a:pt x="2216621" y="1509424"/>
                  <a:pt x="2219405" y="1507753"/>
                </a:cubicBezTo>
                <a:lnTo>
                  <a:pt x="2225345" y="1504041"/>
                </a:lnTo>
                <a:cubicBezTo>
                  <a:pt x="2231099" y="1500514"/>
                  <a:pt x="2229057" y="1491790"/>
                  <a:pt x="2229057" y="1492718"/>
                </a:cubicBezTo>
                <a:cubicBezTo>
                  <a:pt x="2227943" y="1485294"/>
                  <a:pt x="2235554" y="1482138"/>
                  <a:pt x="2240008" y="1488264"/>
                </a:cubicBezTo>
                <a:cubicBezTo>
                  <a:pt x="2241122" y="1489192"/>
                  <a:pt x="2243721" y="1494203"/>
                  <a:pt x="2250217" y="1496616"/>
                </a:cubicBezTo>
                <a:cubicBezTo>
                  <a:pt x="2274161" y="1505526"/>
                  <a:pt x="2277688" y="1521303"/>
                  <a:pt x="2286784" y="1514250"/>
                </a:cubicBezTo>
                <a:cubicBezTo>
                  <a:pt x="2288454" y="1512394"/>
                  <a:pt x="2299220" y="1507567"/>
                  <a:pt x="2293466" y="1501813"/>
                </a:cubicBezTo>
                <a:cubicBezTo>
                  <a:pt x="2290867" y="1499586"/>
                  <a:pt x="2285855" y="1492162"/>
                  <a:pt x="2277874" y="1490491"/>
                </a:cubicBezTo>
                <a:cubicBezTo>
                  <a:pt x="2271563" y="1488635"/>
                  <a:pt x="2261725" y="1489563"/>
                  <a:pt x="2257270" y="1481952"/>
                </a:cubicBezTo>
                <a:lnTo>
                  <a:pt x="2256342" y="1480468"/>
                </a:lnTo>
                <a:cubicBezTo>
                  <a:pt x="2250032" y="1469887"/>
                  <a:pt x="2276203" y="1471187"/>
                  <a:pt x="2277874" y="1458008"/>
                </a:cubicBezTo>
                <a:cubicBezTo>
                  <a:pt x="2277874" y="1452811"/>
                  <a:pt x="2282885" y="1438333"/>
                  <a:pt x="2274904" y="1442045"/>
                </a:cubicBezTo>
                <a:cubicBezTo>
                  <a:pt x="2256899" y="1450398"/>
                  <a:pt x="2257085" y="1456709"/>
                  <a:pt x="2248918" y="1453739"/>
                </a:cubicBezTo>
                <a:cubicBezTo>
                  <a:pt x="2247247" y="1452811"/>
                  <a:pt x="2235183" y="1450584"/>
                  <a:pt x="2241864" y="1446315"/>
                </a:cubicBezTo>
                <a:cubicBezTo>
                  <a:pt x="2307387" y="1405479"/>
                  <a:pt x="2273048" y="1422185"/>
                  <a:pt x="2329475" y="1422185"/>
                </a:cubicBezTo>
                <a:cubicBezTo>
                  <a:pt x="2336157" y="1421256"/>
                  <a:pt x="2347851" y="1425154"/>
                  <a:pt x="2349707" y="1416616"/>
                </a:cubicBezTo>
                <a:cubicBezTo>
                  <a:pt x="2351192" y="1412347"/>
                  <a:pt x="2350264" y="1401952"/>
                  <a:pt x="2358617" y="1399911"/>
                </a:cubicBezTo>
                <a:lnTo>
                  <a:pt x="2359730" y="1399540"/>
                </a:lnTo>
                <a:cubicBezTo>
                  <a:pt x="2369939" y="1396941"/>
                  <a:pt x="2360844" y="1411976"/>
                  <a:pt x="2369754" y="1419215"/>
                </a:cubicBezTo>
                <a:cubicBezTo>
                  <a:pt x="2371238" y="1420143"/>
                  <a:pt x="2376807" y="1426825"/>
                  <a:pt x="2384603" y="1425711"/>
                </a:cubicBezTo>
                <a:cubicBezTo>
                  <a:pt x="2454394" y="1416245"/>
                  <a:pt x="2456622" y="1414574"/>
                  <a:pt x="2464046" y="1417915"/>
                </a:cubicBezTo>
                <a:cubicBezTo>
                  <a:pt x="2519916" y="1442231"/>
                  <a:pt x="2521772" y="1441674"/>
                  <a:pt x="2524742" y="1448728"/>
                </a:cubicBezTo>
                <a:cubicBezTo>
                  <a:pt x="2528269" y="1457266"/>
                  <a:pt x="2529939" y="1463020"/>
                  <a:pt x="2536065" y="1466547"/>
                </a:cubicBezTo>
                <a:cubicBezTo>
                  <a:pt x="2541819" y="1469145"/>
                  <a:pt x="2548872" y="1476755"/>
                  <a:pt x="2556668" y="1472857"/>
                </a:cubicBezTo>
                <a:cubicBezTo>
                  <a:pt x="2572631" y="1464876"/>
                  <a:pt x="2578199" y="1463206"/>
                  <a:pt x="2580983" y="1456709"/>
                </a:cubicBezTo>
                <a:cubicBezTo>
                  <a:pt x="2583582" y="1451883"/>
                  <a:pt x="2584882" y="1442602"/>
                  <a:pt x="2593049" y="1439818"/>
                </a:cubicBezTo>
                <a:cubicBezTo>
                  <a:pt x="2599545" y="1438333"/>
                  <a:pt x="2608084" y="1432208"/>
                  <a:pt x="2615137" y="1437591"/>
                </a:cubicBezTo>
                <a:cubicBezTo>
                  <a:pt x="2653745" y="1467103"/>
                  <a:pt x="2657086" y="1467474"/>
                  <a:pt x="2657086" y="1475270"/>
                </a:cubicBezTo>
                <a:cubicBezTo>
                  <a:pt x="2657272" y="1476198"/>
                  <a:pt x="2656715" y="1481767"/>
                  <a:pt x="2660984" y="1486407"/>
                </a:cubicBezTo>
                <a:cubicBezTo>
                  <a:pt x="2673049" y="1499400"/>
                  <a:pt x="2676576" y="1504597"/>
                  <a:pt x="2683815" y="1505897"/>
                </a:cubicBezTo>
                <a:cubicBezTo>
                  <a:pt x="2686042" y="1506825"/>
                  <a:pt x="2694766" y="1505897"/>
                  <a:pt x="2696808" y="1513507"/>
                </a:cubicBezTo>
                <a:cubicBezTo>
                  <a:pt x="2704603" y="1543392"/>
                  <a:pt x="2707016" y="1548032"/>
                  <a:pt x="2703861" y="1554900"/>
                </a:cubicBezTo>
                <a:cubicBezTo>
                  <a:pt x="2689012" y="1587011"/>
                  <a:pt x="2685114" y="1591280"/>
                  <a:pt x="2690311" y="1597034"/>
                </a:cubicBezTo>
                <a:cubicBezTo>
                  <a:pt x="2691796" y="1598148"/>
                  <a:pt x="2697365" y="1607800"/>
                  <a:pt x="2701448" y="1601118"/>
                </a:cubicBezTo>
                <a:cubicBezTo>
                  <a:pt x="2703861" y="1598334"/>
                  <a:pt x="2707202" y="1586825"/>
                  <a:pt x="2713884" y="1591651"/>
                </a:cubicBezTo>
                <a:cubicBezTo>
                  <a:pt x="2714998" y="1592765"/>
                  <a:pt x="2724464" y="1596848"/>
                  <a:pt x="2719638" y="1602974"/>
                </a:cubicBezTo>
                <a:cubicBezTo>
                  <a:pt x="2704975" y="1622278"/>
                  <a:pt x="2700706" y="1625433"/>
                  <a:pt x="2704418" y="1631744"/>
                </a:cubicBezTo>
                <a:cubicBezTo>
                  <a:pt x="2725207" y="1667197"/>
                  <a:pt x="2727434" y="1674250"/>
                  <a:pt x="2730404" y="1667011"/>
                </a:cubicBezTo>
                <a:lnTo>
                  <a:pt x="2732446" y="1661814"/>
                </a:lnTo>
                <a:cubicBezTo>
                  <a:pt x="2734859" y="1655874"/>
                  <a:pt x="2741541" y="1661443"/>
                  <a:pt x="2740613" y="1661072"/>
                </a:cubicBezTo>
                <a:cubicBezTo>
                  <a:pt x="2750822" y="1669053"/>
                  <a:pt x="2732075" y="1685758"/>
                  <a:pt x="2742469" y="1693368"/>
                </a:cubicBezTo>
                <a:cubicBezTo>
                  <a:pt x="2745625" y="1696153"/>
                  <a:pt x="2753606" y="1699679"/>
                  <a:pt x="2756019" y="1707475"/>
                </a:cubicBezTo>
                <a:cubicBezTo>
                  <a:pt x="2761773" y="1725665"/>
                  <a:pt x="2762515" y="1731234"/>
                  <a:pt x="2769383" y="1733461"/>
                </a:cubicBezTo>
                <a:cubicBezTo>
                  <a:pt x="2774209" y="1735503"/>
                  <a:pt x="2784232" y="1736246"/>
                  <a:pt x="2788502" y="1743670"/>
                </a:cubicBezTo>
                <a:lnTo>
                  <a:pt x="2798710" y="1761490"/>
                </a:lnTo>
                <a:cubicBezTo>
                  <a:pt x="2801495" y="1766315"/>
                  <a:pt x="2798339" y="1772626"/>
                  <a:pt x="2798710" y="1771512"/>
                </a:cubicBezTo>
                <a:cubicBezTo>
                  <a:pt x="2795741" y="1776710"/>
                  <a:pt x="2801124" y="1781907"/>
                  <a:pt x="2800567" y="1780793"/>
                </a:cubicBezTo>
                <a:cubicBezTo>
                  <a:pt x="2805578" y="1785433"/>
                  <a:pt x="2814302" y="1781907"/>
                  <a:pt x="2813374" y="1781907"/>
                </a:cubicBezTo>
                <a:cubicBezTo>
                  <a:pt x="2818571" y="1780236"/>
                  <a:pt x="2846414" y="1779123"/>
                  <a:pt x="2848455" y="1766872"/>
                </a:cubicBezTo>
                <a:cubicBezTo>
                  <a:pt x="2849569" y="1760190"/>
                  <a:pt x="2849940" y="1753879"/>
                  <a:pt x="2854581" y="1748682"/>
                </a:cubicBezTo>
                <a:cubicBezTo>
                  <a:pt x="2856437" y="1746269"/>
                  <a:pt x="2863305" y="1741257"/>
                  <a:pt x="2864047" y="1733276"/>
                </a:cubicBezTo>
                <a:cubicBezTo>
                  <a:pt x="2870358" y="1664413"/>
                  <a:pt x="2871100" y="1664041"/>
                  <a:pt x="2868316" y="1657173"/>
                </a:cubicBezTo>
                <a:cubicBezTo>
                  <a:pt x="2833420" y="1572162"/>
                  <a:pt x="2832864" y="1574760"/>
                  <a:pt x="2835091" y="1567150"/>
                </a:cubicBezTo>
                <a:cubicBezTo>
                  <a:pt x="2835463" y="1564737"/>
                  <a:pt x="2839731" y="1556941"/>
                  <a:pt x="2835834" y="1549888"/>
                </a:cubicBezTo>
                <a:cubicBezTo>
                  <a:pt x="2813931" y="1509980"/>
                  <a:pt x="2812075" y="1507196"/>
                  <a:pt x="2809105" y="1499586"/>
                </a:cubicBezTo>
                <a:cubicBezTo>
                  <a:pt x="2788130" y="1446686"/>
                  <a:pt x="2787388" y="1445572"/>
                  <a:pt x="2786274" y="1438333"/>
                </a:cubicBezTo>
                <a:cubicBezTo>
                  <a:pt x="2780149" y="1402138"/>
                  <a:pt x="2780335" y="1397312"/>
                  <a:pt x="2775694" y="1393414"/>
                </a:cubicBezTo>
                <a:cubicBezTo>
                  <a:pt x="2770497" y="1389145"/>
                  <a:pt x="2780520" y="1389330"/>
                  <a:pt x="2781448" y="1380978"/>
                </a:cubicBezTo>
                <a:cubicBezTo>
                  <a:pt x="2781448" y="1379864"/>
                  <a:pt x="2782191" y="1374853"/>
                  <a:pt x="2779778" y="1370955"/>
                </a:cubicBezTo>
                <a:cubicBezTo>
                  <a:pt x="2776436" y="1365386"/>
                  <a:pt x="2784047" y="1367428"/>
                  <a:pt x="2787388" y="1359632"/>
                </a:cubicBezTo>
                <a:lnTo>
                  <a:pt x="2792400" y="1347381"/>
                </a:lnTo>
                <a:cubicBezTo>
                  <a:pt x="2793699" y="1344412"/>
                  <a:pt x="2793513" y="1340328"/>
                  <a:pt x="2792400" y="1338100"/>
                </a:cubicBezTo>
                <a:cubicBezTo>
                  <a:pt x="2789244" y="1332903"/>
                  <a:pt x="2795741" y="1334203"/>
                  <a:pt x="2800753" y="1327149"/>
                </a:cubicBezTo>
                <a:cubicBezTo>
                  <a:pt x="2807434" y="1316013"/>
                  <a:pt x="2819128" y="1307846"/>
                  <a:pt x="2813188" y="1300421"/>
                </a:cubicBezTo>
                <a:lnTo>
                  <a:pt x="2811332" y="1298193"/>
                </a:lnTo>
                <a:cubicBezTo>
                  <a:pt x="2805764" y="1290955"/>
                  <a:pt x="2820056" y="1296152"/>
                  <a:pt x="2829152" y="1290769"/>
                </a:cubicBezTo>
                <a:cubicBezTo>
                  <a:pt x="2833235" y="1287428"/>
                  <a:pt x="2843815" y="1285015"/>
                  <a:pt x="2843815" y="1276662"/>
                </a:cubicBezTo>
                <a:lnTo>
                  <a:pt x="2843815" y="1274435"/>
                </a:lnTo>
                <a:cubicBezTo>
                  <a:pt x="2843815" y="1271279"/>
                  <a:pt x="2846042" y="1268681"/>
                  <a:pt x="2849198" y="1268681"/>
                </a:cubicBezTo>
                <a:cubicBezTo>
                  <a:pt x="2864047" y="1267010"/>
                  <a:pt x="2878525" y="1259214"/>
                  <a:pt x="2883537" y="1254574"/>
                </a:cubicBezTo>
                <a:cubicBezTo>
                  <a:pt x="2892261" y="1246221"/>
                  <a:pt x="2899499" y="1240096"/>
                  <a:pt x="2903026" y="1233785"/>
                </a:cubicBezTo>
                <a:cubicBezTo>
                  <a:pt x="2906182" y="1228402"/>
                  <a:pt x="2915463" y="1228959"/>
                  <a:pt x="2914349" y="1229330"/>
                </a:cubicBezTo>
                <a:cubicBezTo>
                  <a:pt x="2917504" y="1229330"/>
                  <a:pt x="2921031" y="1226917"/>
                  <a:pt x="2922330" y="1223947"/>
                </a:cubicBezTo>
                <a:lnTo>
                  <a:pt x="2929941" y="1205015"/>
                </a:lnTo>
                <a:cubicBezTo>
                  <a:pt x="2932168" y="1199261"/>
                  <a:pt x="2948131" y="1179400"/>
                  <a:pt x="2958154" y="1176244"/>
                </a:cubicBezTo>
                <a:lnTo>
                  <a:pt x="2978943" y="1169562"/>
                </a:lnTo>
                <a:cubicBezTo>
                  <a:pt x="2991193" y="1165664"/>
                  <a:pt x="3002330" y="1177729"/>
                  <a:pt x="3006600" y="1168263"/>
                </a:cubicBezTo>
                <a:cubicBezTo>
                  <a:pt x="3016066" y="1147288"/>
                  <a:pt x="3016994" y="1143204"/>
                  <a:pt x="3023305" y="1139678"/>
                </a:cubicBezTo>
                <a:cubicBezTo>
                  <a:pt x="3065996" y="1115919"/>
                  <a:pt x="3068038" y="1113506"/>
                  <a:pt x="3075649" y="1114620"/>
                </a:cubicBezTo>
                <a:cubicBezTo>
                  <a:pt x="3084001" y="1114991"/>
                  <a:pt x="3094210" y="1120002"/>
                  <a:pt x="3099964" y="1113135"/>
                </a:cubicBezTo>
                <a:cubicBezTo>
                  <a:pt x="3105718" y="1104782"/>
                  <a:pt x="3119083" y="1095687"/>
                  <a:pt x="3110173" y="1093274"/>
                </a:cubicBezTo>
                <a:cubicBezTo>
                  <a:pt x="3104419" y="1090861"/>
                  <a:pt x="3089013" y="1090490"/>
                  <a:pt x="3094581" y="1083437"/>
                </a:cubicBezTo>
                <a:lnTo>
                  <a:pt x="3096994" y="1080281"/>
                </a:lnTo>
                <a:cubicBezTo>
                  <a:pt x="3101263" y="1074713"/>
                  <a:pt x="3095881" y="1067103"/>
                  <a:pt x="3096066" y="1068030"/>
                </a:cubicBezTo>
                <a:cubicBezTo>
                  <a:pt x="3089941" y="1057265"/>
                  <a:pt x="3118154" y="1075084"/>
                  <a:pt x="3127807" y="1066917"/>
                </a:cubicBezTo>
                <a:cubicBezTo>
                  <a:pt x="3132075" y="1062276"/>
                  <a:pt x="3149338" y="1051882"/>
                  <a:pt x="3146368" y="1043715"/>
                </a:cubicBezTo>
                <a:cubicBezTo>
                  <a:pt x="3143955" y="1038889"/>
                  <a:pt x="3143955" y="1025896"/>
                  <a:pt x="3135417" y="1024782"/>
                </a:cubicBezTo>
                <a:cubicBezTo>
                  <a:pt x="3125765" y="1022554"/>
                  <a:pt x="3100335" y="1029794"/>
                  <a:pt x="3106646" y="1023112"/>
                </a:cubicBezTo>
                <a:cubicBezTo>
                  <a:pt x="3110916" y="1019399"/>
                  <a:pt x="3116299" y="1012903"/>
                  <a:pt x="3124651" y="1013459"/>
                </a:cubicBezTo>
                <a:cubicBezTo>
                  <a:pt x="3128178" y="1014202"/>
                  <a:pt x="3140243" y="1009191"/>
                  <a:pt x="3144698" y="1015873"/>
                </a:cubicBezTo>
                <a:cubicBezTo>
                  <a:pt x="3159361" y="1038332"/>
                  <a:pt x="3161960" y="1039260"/>
                  <a:pt x="3160104" y="1046499"/>
                </a:cubicBezTo>
                <a:cubicBezTo>
                  <a:pt x="3155463" y="1064875"/>
                  <a:pt x="3147853" y="1078611"/>
                  <a:pt x="3154535" y="1074527"/>
                </a:cubicBezTo>
                <a:cubicBezTo>
                  <a:pt x="3155649" y="1073599"/>
                  <a:pt x="3163259" y="1070815"/>
                  <a:pt x="3165115" y="1063390"/>
                </a:cubicBezTo>
                <a:cubicBezTo>
                  <a:pt x="3169570" y="1045942"/>
                  <a:pt x="3172540" y="1038889"/>
                  <a:pt x="3168827" y="1032393"/>
                </a:cubicBezTo>
                <a:lnTo>
                  <a:pt x="3144512" y="992856"/>
                </a:lnTo>
                <a:cubicBezTo>
                  <a:pt x="3139872" y="985431"/>
                  <a:pt x="3134674" y="960374"/>
                  <a:pt x="3135045" y="961487"/>
                </a:cubicBezTo>
                <a:cubicBezTo>
                  <a:pt x="3134303" y="958517"/>
                  <a:pt x="3131148" y="955733"/>
                  <a:pt x="3127992" y="955362"/>
                </a:cubicBezTo>
                <a:lnTo>
                  <a:pt x="3121867" y="954805"/>
                </a:lnTo>
                <a:cubicBezTo>
                  <a:pt x="3110173" y="953691"/>
                  <a:pt x="3094767" y="962601"/>
                  <a:pt x="3100706" y="954991"/>
                </a:cubicBezTo>
                <a:cubicBezTo>
                  <a:pt x="3102748" y="951464"/>
                  <a:pt x="3111287" y="945339"/>
                  <a:pt x="3107760" y="937729"/>
                </a:cubicBezTo>
                <a:lnTo>
                  <a:pt x="3102006" y="925664"/>
                </a:lnTo>
                <a:cubicBezTo>
                  <a:pt x="3099222" y="919909"/>
                  <a:pt x="3107760" y="919724"/>
                  <a:pt x="3106832" y="920095"/>
                </a:cubicBezTo>
                <a:cubicBezTo>
                  <a:pt x="3109987" y="920095"/>
                  <a:pt x="3112586" y="917311"/>
                  <a:pt x="3112400" y="914155"/>
                </a:cubicBezTo>
                <a:cubicBezTo>
                  <a:pt x="3111101" y="886870"/>
                  <a:pt x="3111843" y="883529"/>
                  <a:pt x="3106275" y="879260"/>
                </a:cubicBezTo>
                <a:cubicBezTo>
                  <a:pt x="3104419" y="877218"/>
                  <a:pt x="3092539" y="871464"/>
                  <a:pt x="3100150" y="867937"/>
                </a:cubicBezTo>
                <a:lnTo>
                  <a:pt x="3100892" y="867566"/>
                </a:lnTo>
                <a:cubicBezTo>
                  <a:pt x="3103676" y="866267"/>
                  <a:pt x="3105533" y="862554"/>
                  <a:pt x="3104976" y="859584"/>
                </a:cubicBezTo>
                <a:lnTo>
                  <a:pt x="3107018" y="853088"/>
                </a:lnTo>
                <a:cubicBezTo>
                  <a:pt x="3105347" y="844735"/>
                  <a:pt x="3096994" y="832485"/>
                  <a:pt x="3097551" y="833598"/>
                </a:cubicBezTo>
                <a:cubicBezTo>
                  <a:pt x="3095881" y="830814"/>
                  <a:pt x="3094952" y="826174"/>
                  <a:pt x="3095509" y="823018"/>
                </a:cubicBezTo>
                <a:lnTo>
                  <a:pt x="3100706" y="790721"/>
                </a:lnTo>
                <a:cubicBezTo>
                  <a:pt x="3101263" y="787566"/>
                  <a:pt x="3103491" y="783297"/>
                  <a:pt x="3105904" y="781069"/>
                </a:cubicBezTo>
                <a:lnTo>
                  <a:pt x="3125022" y="760651"/>
                </a:lnTo>
                <a:cubicBezTo>
                  <a:pt x="3127435" y="758610"/>
                  <a:pt x="3129848" y="759352"/>
                  <a:pt x="3130591" y="762322"/>
                </a:cubicBezTo>
                <a:lnTo>
                  <a:pt x="3130591" y="767705"/>
                </a:lnTo>
                <a:cubicBezTo>
                  <a:pt x="3131519" y="770860"/>
                  <a:pt x="3128363" y="775315"/>
                  <a:pt x="3126321" y="777728"/>
                </a:cubicBezTo>
                <a:lnTo>
                  <a:pt x="3120011" y="787566"/>
                </a:lnTo>
                <a:cubicBezTo>
                  <a:pt x="3118154" y="789978"/>
                  <a:pt x="3115927" y="794619"/>
                  <a:pt x="3115927" y="797775"/>
                </a:cubicBezTo>
                <a:lnTo>
                  <a:pt x="3115927" y="813366"/>
                </a:lnTo>
                <a:cubicBezTo>
                  <a:pt x="3115927" y="820234"/>
                  <a:pt x="3124094" y="824132"/>
                  <a:pt x="3123723" y="823204"/>
                </a:cubicBezTo>
                <a:cubicBezTo>
                  <a:pt x="3126878" y="828216"/>
                  <a:pt x="3117226" y="831185"/>
                  <a:pt x="3118154" y="830257"/>
                </a:cubicBezTo>
                <a:cubicBezTo>
                  <a:pt x="3115184" y="831371"/>
                  <a:pt x="3113700" y="834527"/>
                  <a:pt x="3114999" y="837497"/>
                </a:cubicBezTo>
                <a:lnTo>
                  <a:pt x="3118526" y="845849"/>
                </a:lnTo>
                <a:cubicBezTo>
                  <a:pt x="3121867" y="853645"/>
                  <a:pt x="3133561" y="850303"/>
                  <a:pt x="3133004" y="858471"/>
                </a:cubicBezTo>
                <a:cubicBezTo>
                  <a:pt x="3133375" y="860141"/>
                  <a:pt x="3130220" y="869608"/>
                  <a:pt x="3138015" y="870907"/>
                </a:cubicBezTo>
                <a:cubicBezTo>
                  <a:pt x="3138943" y="871464"/>
                  <a:pt x="3149338" y="871278"/>
                  <a:pt x="3146182" y="878146"/>
                </a:cubicBezTo>
                <a:cubicBezTo>
                  <a:pt x="3140614" y="890025"/>
                  <a:pt x="3135602" y="899306"/>
                  <a:pt x="3134117" y="907287"/>
                </a:cubicBezTo>
                <a:cubicBezTo>
                  <a:pt x="3129662" y="931232"/>
                  <a:pt x="3126507" y="939213"/>
                  <a:pt x="3133932" y="937172"/>
                </a:cubicBezTo>
                <a:cubicBezTo>
                  <a:pt x="3135788" y="936243"/>
                  <a:pt x="3144512" y="935687"/>
                  <a:pt x="3147667" y="928448"/>
                </a:cubicBezTo>
                <a:cubicBezTo>
                  <a:pt x="3160104" y="898935"/>
                  <a:pt x="3162888" y="888912"/>
                  <a:pt x="3169755" y="884271"/>
                </a:cubicBezTo>
                <a:cubicBezTo>
                  <a:pt x="3170684" y="883343"/>
                  <a:pt x="3178108" y="880002"/>
                  <a:pt x="3179965" y="872577"/>
                </a:cubicBezTo>
                <a:cubicBezTo>
                  <a:pt x="3190359" y="830814"/>
                  <a:pt x="3192400" y="828030"/>
                  <a:pt x="3187946" y="821904"/>
                </a:cubicBezTo>
                <a:cubicBezTo>
                  <a:pt x="3174396" y="803714"/>
                  <a:pt x="3169384" y="799074"/>
                  <a:pt x="3169384" y="791278"/>
                </a:cubicBezTo>
                <a:cubicBezTo>
                  <a:pt x="3170127" y="785710"/>
                  <a:pt x="3166414" y="772716"/>
                  <a:pt x="3174953" y="774758"/>
                </a:cubicBezTo>
                <a:cubicBezTo>
                  <a:pt x="3186275" y="778842"/>
                  <a:pt x="3200753" y="777543"/>
                  <a:pt x="3198526" y="786452"/>
                </a:cubicBezTo>
                <a:cubicBezTo>
                  <a:pt x="3198154" y="789793"/>
                  <a:pt x="3192215" y="802786"/>
                  <a:pt x="3199083" y="807241"/>
                </a:cubicBezTo>
                <a:cubicBezTo>
                  <a:pt x="3200011" y="807426"/>
                  <a:pt x="3205580" y="812809"/>
                  <a:pt x="3209106" y="806870"/>
                </a:cubicBezTo>
                <a:cubicBezTo>
                  <a:pt x="3216345" y="794990"/>
                  <a:pt x="3221913" y="781812"/>
                  <a:pt x="3227853" y="776057"/>
                </a:cubicBezTo>
                <a:cubicBezTo>
                  <a:pt x="3239361" y="764921"/>
                  <a:pt x="3247900" y="758795"/>
                  <a:pt x="3249384" y="750814"/>
                </a:cubicBezTo>
                <a:cubicBezTo>
                  <a:pt x="3259222" y="699213"/>
                  <a:pt x="3262378" y="694572"/>
                  <a:pt x="3254396" y="694016"/>
                </a:cubicBezTo>
                <a:cubicBezTo>
                  <a:pt x="3251612" y="693459"/>
                  <a:pt x="3237320" y="694387"/>
                  <a:pt x="3243816" y="689189"/>
                </a:cubicBezTo>
                <a:cubicBezTo>
                  <a:pt x="3247714" y="686591"/>
                  <a:pt x="3253282" y="679166"/>
                  <a:pt x="3261635" y="679723"/>
                </a:cubicBezTo>
                <a:cubicBezTo>
                  <a:pt x="3283909" y="681394"/>
                  <a:pt x="3293004" y="682693"/>
                  <a:pt x="3300985" y="681208"/>
                </a:cubicBezTo>
                <a:cubicBezTo>
                  <a:pt x="3344234" y="673969"/>
                  <a:pt x="3349246" y="673784"/>
                  <a:pt x="3356670" y="670257"/>
                </a:cubicBezTo>
                <a:cubicBezTo>
                  <a:pt x="3391752" y="653923"/>
                  <a:pt x="3401774" y="650582"/>
                  <a:pt x="3393607" y="649839"/>
                </a:cubicBezTo>
                <a:cubicBezTo>
                  <a:pt x="3377645" y="648354"/>
                  <a:pt x="3367064" y="645756"/>
                  <a:pt x="3359826" y="649839"/>
                </a:cubicBezTo>
                <a:cubicBezTo>
                  <a:pt x="3349988" y="655407"/>
                  <a:pt x="3343306" y="660234"/>
                  <a:pt x="3335695" y="659677"/>
                </a:cubicBezTo>
                <a:cubicBezTo>
                  <a:pt x="3295046" y="656336"/>
                  <a:pt x="3278526" y="656893"/>
                  <a:pt x="3286508" y="652623"/>
                </a:cubicBezTo>
                <a:cubicBezTo>
                  <a:pt x="3321960" y="634248"/>
                  <a:pt x="3324930" y="631649"/>
                  <a:pt x="3332540" y="631278"/>
                </a:cubicBezTo>
                <a:cubicBezTo>
                  <a:pt x="3392123" y="628493"/>
                  <a:pt x="3394164" y="628679"/>
                  <a:pt x="3401218" y="626823"/>
                </a:cubicBezTo>
                <a:cubicBezTo>
                  <a:pt x="3439454" y="616985"/>
                  <a:pt x="3443353" y="616800"/>
                  <a:pt x="3449849" y="612345"/>
                </a:cubicBezTo>
                <a:cubicBezTo>
                  <a:pt x="3455789" y="609375"/>
                  <a:pt x="3464884" y="598238"/>
                  <a:pt x="3468410" y="606405"/>
                </a:cubicBezTo>
                <a:cubicBezTo>
                  <a:pt x="3469153" y="607333"/>
                  <a:pt x="3470823" y="616057"/>
                  <a:pt x="3478063" y="614201"/>
                </a:cubicBezTo>
                <a:cubicBezTo>
                  <a:pt x="3517227" y="603435"/>
                  <a:pt x="3523724" y="603806"/>
                  <a:pt x="3522796" y="596197"/>
                </a:cubicBezTo>
                <a:cubicBezTo>
                  <a:pt x="3521497" y="585060"/>
                  <a:pt x="3521682" y="576521"/>
                  <a:pt x="3515928" y="571695"/>
                </a:cubicBezTo>
                <a:cubicBezTo>
                  <a:pt x="3514072" y="570767"/>
                  <a:pt x="3506276" y="561115"/>
                  <a:pt x="3504420" y="568911"/>
                </a:cubicBezTo>
                <a:cubicBezTo>
                  <a:pt x="3504420" y="569839"/>
                  <a:pt x="3502007" y="575593"/>
                  <a:pt x="3505162" y="581718"/>
                </a:cubicBezTo>
                <a:cubicBezTo>
                  <a:pt x="3505348" y="582646"/>
                  <a:pt x="3511288" y="590071"/>
                  <a:pt x="3504049" y="591741"/>
                </a:cubicBezTo>
                <a:cubicBezTo>
                  <a:pt x="3497181" y="592484"/>
                  <a:pt x="3486230" y="598795"/>
                  <a:pt x="3482146" y="590999"/>
                </a:cubicBezTo>
                <a:cubicBezTo>
                  <a:pt x="3468225" y="564271"/>
                  <a:pt x="3466926" y="557774"/>
                  <a:pt x="3459501" y="559259"/>
                </a:cubicBezTo>
                <a:cubicBezTo>
                  <a:pt x="3458387" y="559259"/>
                  <a:pt x="3449849" y="562786"/>
                  <a:pt x="3449849" y="555547"/>
                </a:cubicBezTo>
                <a:cubicBezTo>
                  <a:pt x="3450220" y="553691"/>
                  <a:pt x="3448178" y="544781"/>
                  <a:pt x="3454675" y="540326"/>
                </a:cubicBezTo>
                <a:cubicBezTo>
                  <a:pt x="3464142" y="532530"/>
                  <a:pt x="3477877" y="528818"/>
                  <a:pt x="3473051" y="521022"/>
                </a:cubicBezTo>
                <a:cubicBezTo>
                  <a:pt x="3471009" y="516196"/>
                  <a:pt x="3463028" y="509328"/>
                  <a:pt x="3467668" y="502089"/>
                </a:cubicBezTo>
                <a:cubicBezTo>
                  <a:pt x="3501450" y="448261"/>
                  <a:pt x="3501265" y="445476"/>
                  <a:pt x="3509060" y="443435"/>
                </a:cubicBezTo>
                <a:cubicBezTo>
                  <a:pt x="3533190" y="436753"/>
                  <a:pt x="3539130" y="436196"/>
                  <a:pt x="3544513" y="430813"/>
                </a:cubicBezTo>
                <a:cubicBezTo>
                  <a:pt x="3547668" y="428400"/>
                  <a:pt x="3553422" y="418563"/>
                  <a:pt x="3559547" y="422275"/>
                </a:cubicBezTo>
                <a:cubicBezTo>
                  <a:pt x="3565116" y="425616"/>
                  <a:pt x="3571984" y="417263"/>
                  <a:pt x="3571056" y="417820"/>
                </a:cubicBezTo>
                <a:cubicBezTo>
                  <a:pt x="3573469" y="415778"/>
                  <a:pt x="3574025" y="411509"/>
                  <a:pt x="3574025" y="408353"/>
                </a:cubicBezTo>
                <a:lnTo>
                  <a:pt x="3574025" y="398516"/>
                </a:lnTo>
                <a:cubicBezTo>
                  <a:pt x="3574025" y="395361"/>
                  <a:pt x="3577924" y="392020"/>
                  <a:pt x="3581079" y="391277"/>
                </a:cubicBezTo>
                <a:lnTo>
                  <a:pt x="3587947" y="389607"/>
                </a:lnTo>
                <a:cubicBezTo>
                  <a:pt x="3591102" y="388864"/>
                  <a:pt x="3595372" y="390163"/>
                  <a:pt x="3597227" y="392762"/>
                </a:cubicBezTo>
                <a:lnTo>
                  <a:pt x="3602981" y="400929"/>
                </a:lnTo>
                <a:cubicBezTo>
                  <a:pt x="3607622" y="407797"/>
                  <a:pt x="3610406" y="399258"/>
                  <a:pt x="3618388" y="402414"/>
                </a:cubicBezTo>
                <a:lnTo>
                  <a:pt x="3620058" y="403156"/>
                </a:lnTo>
                <a:cubicBezTo>
                  <a:pt x="3631195" y="407797"/>
                  <a:pt x="3626926" y="381811"/>
                  <a:pt x="3637135" y="387936"/>
                </a:cubicBezTo>
                <a:cubicBezTo>
                  <a:pt x="3638249" y="388307"/>
                  <a:pt x="3644374" y="394061"/>
                  <a:pt x="3648643" y="387936"/>
                </a:cubicBezTo>
                <a:cubicBezTo>
                  <a:pt x="3651242" y="385337"/>
                  <a:pt x="3654954" y="374943"/>
                  <a:pt x="3662193" y="378841"/>
                </a:cubicBezTo>
                <a:cubicBezTo>
                  <a:pt x="3664421" y="379583"/>
                  <a:pt x="3672216" y="386637"/>
                  <a:pt x="3676300" y="379954"/>
                </a:cubicBezTo>
                <a:cubicBezTo>
                  <a:pt x="3677785" y="378284"/>
                  <a:pt x="3680940" y="368818"/>
                  <a:pt x="3688550" y="370674"/>
                </a:cubicBezTo>
                <a:cubicBezTo>
                  <a:pt x="3691520" y="371416"/>
                  <a:pt x="3695789" y="370117"/>
                  <a:pt x="3698017" y="367889"/>
                </a:cubicBezTo>
                <a:cubicBezTo>
                  <a:pt x="3704328" y="360094"/>
                  <a:pt x="3717877" y="352669"/>
                  <a:pt x="3710082" y="348214"/>
                </a:cubicBezTo>
                <a:cubicBezTo>
                  <a:pt x="3708968" y="347286"/>
                  <a:pt x="3702286" y="345059"/>
                  <a:pt x="3701729" y="341718"/>
                </a:cubicBezTo>
                <a:lnTo>
                  <a:pt x="3699687" y="328725"/>
                </a:lnTo>
                <a:lnTo>
                  <a:pt x="3692263" y="325940"/>
                </a:lnTo>
                <a:lnTo>
                  <a:pt x="3692263" y="295500"/>
                </a:lnTo>
                <a:lnTo>
                  <a:pt x="3665163" y="291045"/>
                </a:lnTo>
                <a:lnTo>
                  <a:pt x="3659409" y="174478"/>
                </a:lnTo>
                <a:lnTo>
                  <a:pt x="3628596" y="147564"/>
                </a:lnTo>
                <a:lnTo>
                  <a:pt x="3591473" y="167239"/>
                </a:lnTo>
                <a:lnTo>
                  <a:pt x="3581451" y="158887"/>
                </a:lnTo>
                <a:lnTo>
                  <a:pt x="3579408" y="145337"/>
                </a:lnTo>
                <a:lnTo>
                  <a:pt x="3568643" y="137912"/>
                </a:lnTo>
                <a:lnTo>
                  <a:pt x="3517599" y="206404"/>
                </a:lnTo>
                <a:lnTo>
                  <a:pt x="3514629" y="229792"/>
                </a:lnTo>
                <a:lnTo>
                  <a:pt x="3499965" y="249096"/>
                </a:lnTo>
                <a:lnTo>
                  <a:pt x="3502564" y="275082"/>
                </a:lnTo>
                <a:lnTo>
                  <a:pt x="3468596" y="301996"/>
                </a:lnTo>
                <a:lnTo>
                  <a:pt x="3460429" y="322042"/>
                </a:lnTo>
                <a:lnTo>
                  <a:pt x="3432958" y="312762"/>
                </a:lnTo>
                <a:lnTo>
                  <a:pt x="3423492" y="334293"/>
                </a:lnTo>
                <a:lnTo>
                  <a:pt x="3206322" y="334293"/>
                </a:lnTo>
                <a:lnTo>
                  <a:pt x="3110916" y="401857"/>
                </a:lnTo>
                <a:cubicBezTo>
                  <a:pt x="3114257" y="405569"/>
                  <a:pt x="3116113" y="416892"/>
                  <a:pt x="3123351" y="442878"/>
                </a:cubicBezTo>
                <a:cubicBezTo>
                  <a:pt x="3125765" y="451602"/>
                  <a:pt x="3112215" y="454200"/>
                  <a:pt x="3104790" y="458284"/>
                </a:cubicBezTo>
                <a:cubicBezTo>
                  <a:pt x="3097922" y="461068"/>
                  <a:pt x="3092911" y="467380"/>
                  <a:pt x="3086600" y="473505"/>
                </a:cubicBezTo>
                <a:cubicBezTo>
                  <a:pt x="3081031" y="478702"/>
                  <a:pt x="3078061" y="478516"/>
                  <a:pt x="3034627" y="483899"/>
                </a:cubicBezTo>
                <a:cubicBezTo>
                  <a:pt x="3026275" y="485013"/>
                  <a:pt x="3020706" y="477402"/>
                  <a:pt x="3017179" y="474989"/>
                </a:cubicBezTo>
                <a:cubicBezTo>
                  <a:pt x="3009570" y="468678"/>
                  <a:pt x="3004187" y="472391"/>
                  <a:pt x="2976530" y="471463"/>
                </a:cubicBezTo>
                <a:cubicBezTo>
                  <a:pt x="2968734" y="471463"/>
                  <a:pt x="2962423" y="474247"/>
                  <a:pt x="2942748" y="481857"/>
                </a:cubicBezTo>
                <a:lnTo>
                  <a:pt x="2942748" y="481857"/>
                </a:lnTo>
                <a:cubicBezTo>
                  <a:pt x="2942748" y="481857"/>
                  <a:pt x="2949430" y="504131"/>
                  <a:pt x="2949430" y="504131"/>
                </a:cubicBezTo>
                <a:cubicBezTo>
                  <a:pt x="2952771" y="504503"/>
                  <a:pt x="2950544" y="505987"/>
                  <a:pt x="2950544" y="508586"/>
                </a:cubicBezTo>
                <a:cubicBezTo>
                  <a:pt x="2950358" y="509885"/>
                  <a:pt x="2950915" y="518238"/>
                  <a:pt x="2944419" y="522321"/>
                </a:cubicBezTo>
                <a:cubicBezTo>
                  <a:pt x="2870172" y="568540"/>
                  <a:pt x="2867759" y="570396"/>
                  <a:pt x="2859963" y="572995"/>
                </a:cubicBezTo>
                <a:cubicBezTo>
                  <a:pt x="2793142" y="595082"/>
                  <a:pt x="2790543" y="594897"/>
                  <a:pt x="2784604" y="600280"/>
                </a:cubicBezTo>
                <a:cubicBezTo>
                  <a:pt x="2768455" y="614758"/>
                  <a:pt x="2764372" y="620141"/>
                  <a:pt x="2756576" y="620141"/>
                </a:cubicBezTo>
                <a:cubicBezTo>
                  <a:pt x="2714070" y="620141"/>
                  <a:pt x="2713327" y="628493"/>
                  <a:pt x="2702376" y="623667"/>
                </a:cubicBezTo>
                <a:cubicBezTo>
                  <a:pt x="2651703" y="601022"/>
                  <a:pt x="2647248" y="601022"/>
                  <a:pt x="2651518" y="594711"/>
                </a:cubicBezTo>
                <a:cubicBezTo>
                  <a:pt x="2662840" y="577635"/>
                  <a:pt x="2666552" y="570582"/>
                  <a:pt x="2670636" y="569468"/>
                </a:cubicBezTo>
                <a:lnTo>
                  <a:pt x="2669337" y="567797"/>
                </a:lnTo>
                <a:lnTo>
                  <a:pt x="2713884" y="497263"/>
                </a:lnTo>
                <a:cubicBezTo>
                  <a:pt x="2713884" y="497263"/>
                  <a:pt x="2712399" y="495407"/>
                  <a:pt x="2712214" y="493922"/>
                </a:cubicBezTo>
                <a:cubicBezTo>
                  <a:pt x="2704975" y="438980"/>
                  <a:pt x="2705903" y="436938"/>
                  <a:pt x="2700335" y="431370"/>
                </a:cubicBezTo>
                <a:cubicBezTo>
                  <a:pt x="2694024" y="426544"/>
                  <a:pt x="2688641" y="415593"/>
                  <a:pt x="2680474" y="419490"/>
                </a:cubicBezTo>
                <a:cubicBezTo>
                  <a:pt x="2670822" y="424131"/>
                  <a:pt x="2662283" y="427287"/>
                  <a:pt x="2657457" y="433226"/>
                </a:cubicBezTo>
                <a:cubicBezTo>
                  <a:pt x="2642980" y="451045"/>
                  <a:pt x="2640381" y="456428"/>
                  <a:pt x="2633884" y="453273"/>
                </a:cubicBezTo>
                <a:cubicBezTo>
                  <a:pt x="2628316" y="449560"/>
                  <a:pt x="2616622" y="447890"/>
                  <a:pt x="2617550" y="439166"/>
                </a:cubicBezTo>
                <a:cubicBezTo>
                  <a:pt x="2619035" y="433226"/>
                  <a:pt x="2616622" y="422460"/>
                  <a:pt x="2624975" y="419862"/>
                </a:cubicBezTo>
                <a:cubicBezTo>
                  <a:pt x="2627202" y="418934"/>
                  <a:pt x="2635926" y="417820"/>
                  <a:pt x="2640752" y="411509"/>
                </a:cubicBezTo>
                <a:cubicBezTo>
                  <a:pt x="2653931" y="393504"/>
                  <a:pt x="2658200" y="389421"/>
                  <a:pt x="2658756" y="381811"/>
                </a:cubicBezTo>
                <a:cubicBezTo>
                  <a:pt x="2660242" y="366405"/>
                  <a:pt x="2662283" y="358423"/>
                  <a:pt x="2657457" y="352669"/>
                </a:cubicBezTo>
                <a:cubicBezTo>
                  <a:pt x="2656158" y="350256"/>
                  <a:pt x="2646320" y="343203"/>
                  <a:pt x="2653188" y="338748"/>
                </a:cubicBezTo>
                <a:cubicBezTo>
                  <a:pt x="2654116" y="337820"/>
                  <a:pt x="2661912" y="335036"/>
                  <a:pt x="2658200" y="328539"/>
                </a:cubicBezTo>
                <a:cubicBezTo>
                  <a:pt x="2655415" y="324827"/>
                  <a:pt x="2652631" y="315546"/>
                  <a:pt x="2644464" y="313504"/>
                </a:cubicBezTo>
                <a:cubicBezTo>
                  <a:pt x="2620705" y="307564"/>
                  <a:pt x="2613838" y="307193"/>
                  <a:pt x="2609012" y="301254"/>
                </a:cubicBezTo>
                <a:cubicBezTo>
                  <a:pt x="2607341" y="299583"/>
                  <a:pt x="2602887" y="291787"/>
                  <a:pt x="2595276" y="289931"/>
                </a:cubicBezTo>
                <a:cubicBezTo>
                  <a:pt x="2573002" y="284363"/>
                  <a:pt x="2568176" y="281764"/>
                  <a:pt x="2562608" y="286776"/>
                </a:cubicBezTo>
                <a:cubicBezTo>
                  <a:pt x="2558710" y="291416"/>
                  <a:pt x="2547387" y="296428"/>
                  <a:pt x="2552213" y="303667"/>
                </a:cubicBezTo>
                <a:cubicBezTo>
                  <a:pt x="2553327" y="306451"/>
                  <a:pt x="2562608" y="315361"/>
                  <a:pt x="2554441" y="316845"/>
                </a:cubicBezTo>
                <a:cubicBezTo>
                  <a:pt x="2543675" y="320001"/>
                  <a:pt x="2530311" y="317959"/>
                  <a:pt x="2530311" y="327054"/>
                </a:cubicBezTo>
                <a:cubicBezTo>
                  <a:pt x="2530311" y="348400"/>
                  <a:pt x="2531796" y="353968"/>
                  <a:pt x="2524928" y="356381"/>
                </a:cubicBezTo>
                <a:cubicBezTo>
                  <a:pt x="2521958" y="356752"/>
                  <a:pt x="2511007" y="363620"/>
                  <a:pt x="2511007" y="355268"/>
                </a:cubicBezTo>
                <a:cubicBezTo>
                  <a:pt x="2510264" y="347657"/>
                  <a:pt x="2513420" y="330581"/>
                  <a:pt x="2506552" y="336706"/>
                </a:cubicBezTo>
                <a:cubicBezTo>
                  <a:pt x="2477596" y="362135"/>
                  <a:pt x="2474069" y="363620"/>
                  <a:pt x="2474069" y="371045"/>
                </a:cubicBezTo>
                <a:cubicBezTo>
                  <a:pt x="2474255" y="386451"/>
                  <a:pt x="2475183" y="392205"/>
                  <a:pt x="2470914" y="398145"/>
                </a:cubicBezTo>
                <a:cubicBezTo>
                  <a:pt x="2466830" y="404827"/>
                  <a:pt x="2458478" y="411323"/>
                  <a:pt x="2460334" y="419862"/>
                </a:cubicBezTo>
                <a:cubicBezTo>
                  <a:pt x="2461076" y="426730"/>
                  <a:pt x="2465902" y="435639"/>
                  <a:pt x="2461076" y="442878"/>
                </a:cubicBezTo>
                <a:cubicBezTo>
                  <a:pt x="2460705" y="443992"/>
                  <a:pt x="2455879" y="448818"/>
                  <a:pt x="2458663" y="455314"/>
                </a:cubicBezTo>
                <a:cubicBezTo>
                  <a:pt x="2475740" y="496706"/>
                  <a:pt x="2477781" y="499491"/>
                  <a:pt x="2477039" y="507101"/>
                </a:cubicBezTo>
                <a:cubicBezTo>
                  <a:pt x="2473698" y="539027"/>
                  <a:pt x="2474069" y="549050"/>
                  <a:pt x="2469243" y="555918"/>
                </a:cubicBezTo>
                <a:cubicBezTo>
                  <a:pt x="2448083" y="587287"/>
                  <a:pt x="2445670" y="593412"/>
                  <a:pt x="2438245" y="596382"/>
                </a:cubicBezTo>
                <a:cubicBezTo>
                  <a:pt x="2411146" y="607148"/>
                  <a:pt x="2407062" y="610303"/>
                  <a:pt x="2400380" y="606591"/>
                </a:cubicBezTo>
                <a:cubicBezTo>
                  <a:pt x="2396853" y="603992"/>
                  <a:pt x="2388129" y="601765"/>
                  <a:pt x="2386087" y="593784"/>
                </a:cubicBezTo>
                <a:cubicBezTo>
                  <a:pt x="2383118" y="583574"/>
                  <a:pt x="2382190" y="576150"/>
                  <a:pt x="2376807" y="570767"/>
                </a:cubicBezTo>
                <a:cubicBezTo>
                  <a:pt x="2374765" y="567983"/>
                  <a:pt x="2366784" y="562971"/>
                  <a:pt x="2368083" y="554990"/>
                </a:cubicBezTo>
                <a:cubicBezTo>
                  <a:pt x="2372909" y="528447"/>
                  <a:pt x="2375879" y="519908"/>
                  <a:pt x="2372352" y="512484"/>
                </a:cubicBezTo>
                <a:cubicBezTo>
                  <a:pt x="2365670" y="498377"/>
                  <a:pt x="2360473" y="490952"/>
                  <a:pt x="2363442" y="483713"/>
                </a:cubicBezTo>
                <a:cubicBezTo>
                  <a:pt x="2377920" y="448632"/>
                  <a:pt x="2380890" y="445291"/>
                  <a:pt x="2377363" y="438424"/>
                </a:cubicBezTo>
                <a:cubicBezTo>
                  <a:pt x="2376992" y="436938"/>
                  <a:pt x="2371053" y="429885"/>
                  <a:pt x="2376065" y="424131"/>
                </a:cubicBezTo>
                <a:cubicBezTo>
                  <a:pt x="2384974" y="414293"/>
                  <a:pt x="2391099" y="408353"/>
                  <a:pt x="2393883" y="401115"/>
                </a:cubicBezTo>
                <a:cubicBezTo>
                  <a:pt x="2421169" y="332623"/>
                  <a:pt x="2422839" y="332808"/>
                  <a:pt x="2417642" y="329096"/>
                </a:cubicBezTo>
                <a:cubicBezTo>
                  <a:pt x="2415601" y="327611"/>
                  <a:pt x="2412074" y="328168"/>
                  <a:pt x="2409846" y="330581"/>
                </a:cubicBezTo>
                <a:lnTo>
                  <a:pt x="2360844" y="382924"/>
                </a:lnTo>
                <a:cubicBezTo>
                  <a:pt x="2356018" y="387936"/>
                  <a:pt x="2348222" y="382182"/>
                  <a:pt x="2349150" y="382553"/>
                </a:cubicBezTo>
                <a:cubicBezTo>
                  <a:pt x="2346366" y="380883"/>
                  <a:pt x="2345623" y="377356"/>
                  <a:pt x="2347480" y="374757"/>
                </a:cubicBezTo>
                <a:cubicBezTo>
                  <a:pt x="2410589" y="281764"/>
                  <a:pt x="2408732" y="281393"/>
                  <a:pt x="2416714" y="279165"/>
                </a:cubicBezTo>
                <a:cubicBezTo>
                  <a:pt x="2429150" y="277309"/>
                  <a:pt x="2443628" y="268585"/>
                  <a:pt x="2443628" y="278052"/>
                </a:cubicBezTo>
                <a:cubicBezTo>
                  <a:pt x="2444000" y="280836"/>
                  <a:pt x="2441587" y="290488"/>
                  <a:pt x="2448083" y="285291"/>
                </a:cubicBezTo>
                <a:cubicBezTo>
                  <a:pt x="2475926" y="263388"/>
                  <a:pt x="2478338" y="256520"/>
                  <a:pt x="2485763" y="256520"/>
                </a:cubicBezTo>
                <a:lnTo>
                  <a:pt x="2500612" y="256520"/>
                </a:lnTo>
                <a:cubicBezTo>
                  <a:pt x="2508408" y="256520"/>
                  <a:pt x="2516575" y="251509"/>
                  <a:pt x="2515647" y="252066"/>
                </a:cubicBezTo>
                <a:cubicBezTo>
                  <a:pt x="2518060" y="250024"/>
                  <a:pt x="2522515" y="250952"/>
                  <a:pt x="2525485" y="252066"/>
                </a:cubicBezTo>
                <a:cubicBezTo>
                  <a:pt x="2555554" y="262460"/>
                  <a:pt x="2560195" y="266544"/>
                  <a:pt x="2566320" y="262089"/>
                </a:cubicBezTo>
                <a:cubicBezTo>
                  <a:pt x="2568548" y="260790"/>
                  <a:pt x="2574673" y="254478"/>
                  <a:pt x="2582655" y="255963"/>
                </a:cubicBezTo>
                <a:cubicBezTo>
                  <a:pt x="2601587" y="259305"/>
                  <a:pt x="2610497" y="262274"/>
                  <a:pt x="2613652" y="260047"/>
                </a:cubicBezTo>
                <a:lnTo>
                  <a:pt x="2589707" y="229235"/>
                </a:lnTo>
                <a:lnTo>
                  <a:pt x="2588409" y="227564"/>
                </a:lnTo>
                <a:cubicBezTo>
                  <a:pt x="2584882" y="230534"/>
                  <a:pt x="2575601" y="229421"/>
                  <a:pt x="2551285" y="229421"/>
                </a:cubicBezTo>
                <a:cubicBezTo>
                  <a:pt x="2542562" y="229421"/>
                  <a:pt x="2546459" y="215685"/>
                  <a:pt x="2545531" y="208817"/>
                </a:cubicBezTo>
                <a:cubicBezTo>
                  <a:pt x="2545531" y="200279"/>
                  <a:pt x="2542005" y="202877"/>
                  <a:pt x="2484278" y="208446"/>
                </a:cubicBezTo>
                <a:cubicBezTo>
                  <a:pt x="2476111" y="209188"/>
                  <a:pt x="2468686" y="214571"/>
                  <a:pt x="2447155" y="226636"/>
                </a:cubicBezTo>
                <a:cubicBezTo>
                  <a:pt x="2439916" y="230720"/>
                  <a:pt x="2430079" y="227750"/>
                  <a:pt x="2410403" y="224780"/>
                </a:cubicBezTo>
                <a:cubicBezTo>
                  <a:pt x="2403350" y="223667"/>
                  <a:pt x="2402236" y="221068"/>
                  <a:pt x="2381447" y="196195"/>
                </a:cubicBezTo>
                <a:cubicBezTo>
                  <a:pt x="2376621" y="190441"/>
                  <a:pt x="2371609" y="190256"/>
                  <a:pt x="2356946" y="187100"/>
                </a:cubicBezTo>
                <a:cubicBezTo>
                  <a:pt x="2335972" y="182645"/>
                  <a:pt x="2310728" y="224223"/>
                  <a:pt x="2349707" y="159629"/>
                </a:cubicBezTo>
                <a:cubicBezTo>
                  <a:pt x="2353976" y="152576"/>
                  <a:pt x="2359916" y="149791"/>
                  <a:pt x="2381076" y="136242"/>
                </a:cubicBezTo>
                <a:cubicBezTo>
                  <a:pt x="2389614" y="130673"/>
                  <a:pt x="2369568" y="133828"/>
                  <a:pt x="2346923" y="133086"/>
                </a:cubicBezTo>
                <a:cubicBezTo>
                  <a:pt x="2339313" y="133086"/>
                  <a:pt x="2339498" y="134571"/>
                  <a:pt x="2290310" y="182645"/>
                </a:cubicBezTo>
                <a:cubicBezTo>
                  <a:pt x="2284185" y="188585"/>
                  <a:pt x="2276018" y="189142"/>
                  <a:pt x="2248361" y="195824"/>
                </a:cubicBezTo>
                <a:cubicBezTo>
                  <a:pt x="2240194" y="197680"/>
                  <a:pt x="2232584" y="202506"/>
                  <a:pt x="2210495" y="213829"/>
                </a:cubicBezTo>
                <a:cubicBezTo>
                  <a:pt x="2203071" y="217727"/>
                  <a:pt x="2192862" y="216613"/>
                  <a:pt x="2177085" y="216613"/>
                </a:cubicBezTo>
                <a:cubicBezTo>
                  <a:pt x="2168175" y="216613"/>
                  <a:pt x="2179498" y="204548"/>
                  <a:pt x="2182653" y="197680"/>
                </a:cubicBezTo>
                <a:cubicBezTo>
                  <a:pt x="2186737" y="190813"/>
                  <a:pt x="2178570" y="187100"/>
                  <a:pt x="2177642" y="185986"/>
                </a:cubicBezTo>
                <a:cubicBezTo>
                  <a:pt x="2171331" y="180789"/>
                  <a:pt x="2170402" y="183388"/>
                  <a:pt x="2106180" y="209745"/>
                </a:cubicBezTo>
                <a:cubicBezTo>
                  <a:pt x="2098755" y="212901"/>
                  <a:pt x="2098013" y="201021"/>
                  <a:pt x="2096713" y="198423"/>
                </a:cubicBezTo>
                <a:cubicBezTo>
                  <a:pt x="2094115" y="189884"/>
                  <a:pt x="2097827" y="189884"/>
                  <a:pt x="2182096" y="121021"/>
                </a:cubicBezTo>
                <a:cubicBezTo>
                  <a:pt x="2187479" y="116752"/>
                  <a:pt x="2186366" y="117309"/>
                  <a:pt x="2240194" y="92808"/>
                </a:cubicBezTo>
                <a:lnTo>
                  <a:pt x="2223860" y="75545"/>
                </a:lnTo>
                <a:lnTo>
                  <a:pt x="2190820" y="80000"/>
                </a:lnTo>
                <a:lnTo>
                  <a:pt x="2184324" y="61067"/>
                </a:lnTo>
                <a:lnTo>
                  <a:pt x="2160194" y="68121"/>
                </a:lnTo>
                <a:lnTo>
                  <a:pt x="2152027" y="86311"/>
                </a:lnTo>
                <a:lnTo>
                  <a:pt x="2123442" y="86311"/>
                </a:lnTo>
                <a:lnTo>
                  <a:pt x="2117874" y="68306"/>
                </a:lnTo>
                <a:lnTo>
                  <a:pt x="2074440" y="71833"/>
                </a:lnTo>
                <a:lnTo>
                  <a:pt x="2067015" y="46589"/>
                </a:lnTo>
                <a:lnTo>
                  <a:pt x="2019683" y="35638"/>
                </a:lnTo>
                <a:lnTo>
                  <a:pt x="1990170" y="46033"/>
                </a:lnTo>
                <a:lnTo>
                  <a:pt x="1930031" y="23573"/>
                </a:lnTo>
                <a:lnTo>
                  <a:pt x="1890309" y="0"/>
                </a:lnTo>
                <a:lnTo>
                  <a:pt x="130676" y="0"/>
                </a:lnTo>
                <a:cubicBezTo>
                  <a:pt x="135130" y="0"/>
                  <a:pt x="138657" y="12993"/>
                  <a:pt x="139400" y="19118"/>
                </a:cubicBezTo>
                <a:cubicBezTo>
                  <a:pt x="142184" y="43248"/>
                  <a:pt x="144411" y="51415"/>
                  <a:pt x="139585" y="58283"/>
                </a:cubicBezTo>
                <a:cubicBezTo>
                  <a:pt x="139585" y="58469"/>
                  <a:pt x="139400" y="59026"/>
                  <a:pt x="139214" y="59211"/>
                </a:cubicBezTo>
                <a:cubicBezTo>
                  <a:pt x="137358" y="61995"/>
                  <a:pt x="136615" y="67007"/>
                  <a:pt x="137729" y="70348"/>
                </a:cubicBezTo>
                <a:lnTo>
                  <a:pt x="140513" y="79072"/>
                </a:lnTo>
                <a:cubicBezTo>
                  <a:pt x="141627" y="82413"/>
                  <a:pt x="144968" y="85383"/>
                  <a:pt x="148123" y="85754"/>
                </a:cubicBezTo>
                <a:lnTo>
                  <a:pt x="155177" y="86497"/>
                </a:lnTo>
                <a:cubicBezTo>
                  <a:pt x="158332" y="86868"/>
                  <a:pt x="160189" y="89838"/>
                  <a:pt x="159260" y="93179"/>
                </a:cubicBezTo>
                <a:lnTo>
                  <a:pt x="149794" y="126775"/>
                </a:lnTo>
                <a:cubicBezTo>
                  <a:pt x="148866" y="130116"/>
                  <a:pt x="147195" y="130116"/>
                  <a:pt x="146267" y="126775"/>
                </a:cubicBezTo>
                <a:lnTo>
                  <a:pt x="141627" y="111183"/>
                </a:lnTo>
                <a:cubicBezTo>
                  <a:pt x="140699" y="107842"/>
                  <a:pt x="138100" y="107286"/>
                  <a:pt x="136059" y="109884"/>
                </a:cubicBezTo>
                <a:lnTo>
                  <a:pt x="128077" y="119351"/>
                </a:lnTo>
                <a:cubicBezTo>
                  <a:pt x="126035" y="121949"/>
                  <a:pt x="121581" y="124177"/>
                  <a:pt x="118425" y="124548"/>
                </a:cubicBezTo>
                <a:lnTo>
                  <a:pt x="113785" y="124919"/>
                </a:lnTo>
                <a:cubicBezTo>
                  <a:pt x="110629" y="125290"/>
                  <a:pt x="109515" y="123249"/>
                  <a:pt x="111557" y="120464"/>
                </a:cubicBezTo>
                <a:lnTo>
                  <a:pt x="126592" y="98933"/>
                </a:lnTo>
                <a:cubicBezTo>
                  <a:pt x="128448" y="96149"/>
                  <a:pt x="128820" y="91323"/>
                  <a:pt x="127335" y="88353"/>
                </a:cubicBezTo>
                <a:lnTo>
                  <a:pt x="125664" y="85012"/>
                </a:lnTo>
                <a:cubicBezTo>
                  <a:pt x="124179" y="81856"/>
                  <a:pt x="120281" y="79258"/>
                  <a:pt x="117126" y="79072"/>
                </a:cubicBezTo>
                <a:cubicBezTo>
                  <a:pt x="49562" y="74432"/>
                  <a:pt x="47334" y="74988"/>
                  <a:pt x="40095" y="71648"/>
                </a:cubicBezTo>
                <a:cubicBezTo>
                  <a:pt x="8170" y="56613"/>
                  <a:pt x="2230" y="51787"/>
                  <a:pt x="1487" y="60139"/>
                </a:cubicBezTo>
                <a:cubicBezTo>
                  <a:pt x="2" y="77958"/>
                  <a:pt x="-1297" y="84455"/>
                  <a:pt x="2416" y="91323"/>
                </a:cubicBezTo>
                <a:cubicBezTo>
                  <a:pt x="14109" y="111926"/>
                  <a:pt x="20420" y="121392"/>
                  <a:pt x="22276" y="130488"/>
                </a:cubicBezTo>
                <a:cubicBezTo>
                  <a:pt x="31372" y="175406"/>
                  <a:pt x="30815" y="186543"/>
                  <a:pt x="35826" y="178933"/>
                </a:cubicBezTo>
                <a:lnTo>
                  <a:pt x="36940" y="177263"/>
                </a:lnTo>
                <a:cubicBezTo>
                  <a:pt x="38796" y="174478"/>
                  <a:pt x="42137" y="173921"/>
                  <a:pt x="44550" y="176335"/>
                </a:cubicBezTo>
                <a:cubicBezTo>
                  <a:pt x="45293" y="177448"/>
                  <a:pt x="53831" y="182645"/>
                  <a:pt x="48634" y="188771"/>
                </a:cubicBezTo>
                <a:cubicBezTo>
                  <a:pt x="47706" y="190070"/>
                  <a:pt x="40652" y="195638"/>
                  <a:pt x="41024" y="203991"/>
                </a:cubicBezTo>
                <a:cubicBezTo>
                  <a:pt x="42137" y="224966"/>
                  <a:pt x="42137" y="235360"/>
                  <a:pt x="44365" y="244084"/>
                </a:cubicBezTo>
                <a:cubicBezTo>
                  <a:pt x="46963" y="254478"/>
                  <a:pt x="49376" y="259861"/>
                  <a:pt x="48819" y="267286"/>
                </a:cubicBezTo>
                <a:cubicBezTo>
                  <a:pt x="36383" y="413365"/>
                  <a:pt x="38611" y="426173"/>
                  <a:pt x="20977" y="476103"/>
                </a:cubicBezTo>
                <a:cubicBezTo>
                  <a:pt x="9283" y="509514"/>
                  <a:pt x="6685" y="513041"/>
                  <a:pt x="10954" y="519352"/>
                </a:cubicBezTo>
                <a:cubicBezTo>
                  <a:pt x="15037" y="525106"/>
                  <a:pt x="19492" y="530117"/>
                  <a:pt x="19492" y="537170"/>
                </a:cubicBezTo>
                <a:cubicBezTo>
                  <a:pt x="19492" y="560929"/>
                  <a:pt x="18007" y="567426"/>
                  <a:pt x="23947" y="572252"/>
                </a:cubicBezTo>
                <a:cubicBezTo>
                  <a:pt x="25803" y="574294"/>
                  <a:pt x="34527" y="578192"/>
                  <a:pt x="32485" y="585987"/>
                </a:cubicBezTo>
                <a:cubicBezTo>
                  <a:pt x="32485" y="587287"/>
                  <a:pt x="28402" y="595268"/>
                  <a:pt x="33785" y="600465"/>
                </a:cubicBezTo>
                <a:cubicBezTo>
                  <a:pt x="37311" y="604735"/>
                  <a:pt x="46406" y="609746"/>
                  <a:pt x="44736" y="618099"/>
                </a:cubicBezTo>
                <a:cubicBezTo>
                  <a:pt x="37868" y="652438"/>
                  <a:pt x="37682" y="657078"/>
                  <a:pt x="33599" y="663760"/>
                </a:cubicBezTo>
                <a:cubicBezTo>
                  <a:pt x="26360" y="675454"/>
                  <a:pt x="19492" y="684178"/>
                  <a:pt x="19863" y="692345"/>
                </a:cubicBezTo>
                <a:cubicBezTo>
                  <a:pt x="20420" y="695872"/>
                  <a:pt x="18564" y="705153"/>
                  <a:pt x="24875" y="710535"/>
                </a:cubicBezTo>
                <a:cubicBezTo>
                  <a:pt x="41951" y="725385"/>
                  <a:pt x="46778" y="728726"/>
                  <a:pt x="50490" y="735408"/>
                </a:cubicBezTo>
                <a:cubicBezTo>
                  <a:pt x="57543" y="748587"/>
                  <a:pt x="60884" y="752855"/>
                  <a:pt x="58657" y="759352"/>
                </a:cubicBezTo>
                <a:cubicBezTo>
                  <a:pt x="58100" y="762322"/>
                  <a:pt x="53645" y="769746"/>
                  <a:pt x="56801" y="776986"/>
                </a:cubicBezTo>
                <a:cubicBezTo>
                  <a:pt x="59214" y="782369"/>
                  <a:pt x="62184" y="788123"/>
                  <a:pt x="61627" y="794990"/>
                </a:cubicBezTo>
                <a:cubicBezTo>
                  <a:pt x="61627" y="797218"/>
                  <a:pt x="58843" y="805571"/>
                  <a:pt x="64782" y="810768"/>
                </a:cubicBezTo>
                <a:cubicBezTo>
                  <a:pt x="102462" y="843807"/>
                  <a:pt x="105061" y="844735"/>
                  <a:pt x="106917" y="852160"/>
                </a:cubicBezTo>
                <a:cubicBezTo>
                  <a:pt x="108959" y="860141"/>
                  <a:pt x="109887" y="869051"/>
                  <a:pt x="116198" y="873320"/>
                </a:cubicBezTo>
                <a:cubicBezTo>
                  <a:pt x="132532" y="884271"/>
                  <a:pt x="139771" y="890582"/>
                  <a:pt x="138657" y="882972"/>
                </a:cubicBezTo>
                <a:cubicBezTo>
                  <a:pt x="138657" y="875918"/>
                  <a:pt x="132903" y="863297"/>
                  <a:pt x="141813" y="863297"/>
                </a:cubicBezTo>
                <a:lnTo>
                  <a:pt x="143854" y="863297"/>
                </a:lnTo>
                <a:cubicBezTo>
                  <a:pt x="153877" y="863297"/>
                  <a:pt x="152393" y="877218"/>
                  <a:pt x="161859" y="893552"/>
                </a:cubicBezTo>
                <a:cubicBezTo>
                  <a:pt x="171882" y="910814"/>
                  <a:pt x="177822" y="918796"/>
                  <a:pt x="170397" y="916383"/>
                </a:cubicBezTo>
                <a:cubicBezTo>
                  <a:pt x="162230" y="913598"/>
                  <a:pt x="153877" y="912299"/>
                  <a:pt x="150165" y="905617"/>
                </a:cubicBezTo>
                <a:cubicBezTo>
                  <a:pt x="149423" y="904689"/>
                  <a:pt x="146824" y="897450"/>
                  <a:pt x="141627" y="898007"/>
                </a:cubicBezTo>
                <a:cubicBezTo>
                  <a:pt x="139400" y="898193"/>
                  <a:pt x="138286" y="900977"/>
                  <a:pt x="139028" y="903947"/>
                </a:cubicBezTo>
                <a:lnTo>
                  <a:pt x="145896" y="929562"/>
                </a:lnTo>
                <a:cubicBezTo>
                  <a:pt x="148123" y="938100"/>
                  <a:pt x="160374" y="948494"/>
                  <a:pt x="159446" y="947380"/>
                </a:cubicBezTo>
                <a:cubicBezTo>
                  <a:pt x="164643" y="952763"/>
                  <a:pt x="175780" y="951650"/>
                  <a:pt x="174667" y="951464"/>
                </a:cubicBezTo>
                <a:cubicBezTo>
                  <a:pt x="186175" y="951464"/>
                  <a:pt x="194527" y="972810"/>
                  <a:pt x="180792" y="976708"/>
                </a:cubicBezTo>
                <a:lnTo>
                  <a:pt x="180049" y="976708"/>
                </a:lnTo>
                <a:cubicBezTo>
                  <a:pt x="177079" y="977822"/>
                  <a:pt x="175223" y="980977"/>
                  <a:pt x="175966" y="983947"/>
                </a:cubicBezTo>
                <a:cubicBezTo>
                  <a:pt x="177822" y="991371"/>
                  <a:pt x="178936" y="998054"/>
                  <a:pt x="184133" y="1003251"/>
                </a:cubicBezTo>
                <a:cubicBezTo>
                  <a:pt x="244458" y="1063761"/>
                  <a:pt x="244272" y="1061534"/>
                  <a:pt x="244272" y="1069330"/>
                </a:cubicBezTo>
                <a:cubicBezTo>
                  <a:pt x="244643" y="1071557"/>
                  <a:pt x="242231" y="1081581"/>
                  <a:pt x="250026" y="1083065"/>
                </a:cubicBezTo>
                <a:cubicBezTo>
                  <a:pt x="251140" y="1083437"/>
                  <a:pt x="260978" y="1083251"/>
                  <a:pt x="260978" y="1090861"/>
                </a:cubicBezTo>
                <a:cubicBezTo>
                  <a:pt x="260978" y="1116291"/>
                  <a:pt x="259864" y="1120374"/>
                  <a:pt x="265432" y="1124829"/>
                </a:cubicBezTo>
                <a:cubicBezTo>
                  <a:pt x="268031" y="1126499"/>
                  <a:pt x="273414" y="1133182"/>
                  <a:pt x="281395" y="1133182"/>
                </a:cubicBezTo>
                <a:cubicBezTo>
                  <a:pt x="314249" y="1133924"/>
                  <a:pt x="324087" y="1131140"/>
                  <a:pt x="332996" y="1135966"/>
                </a:cubicBezTo>
                <a:cubicBezTo>
                  <a:pt x="340235" y="1139863"/>
                  <a:pt x="348403" y="1143204"/>
                  <a:pt x="350630" y="1148587"/>
                </a:cubicBezTo>
                <a:cubicBezTo>
                  <a:pt x="351558" y="1150815"/>
                  <a:pt x="354713" y="1153599"/>
                  <a:pt x="357683" y="1154713"/>
                </a:cubicBezTo>
                <a:lnTo>
                  <a:pt x="371790" y="1160095"/>
                </a:lnTo>
                <a:cubicBezTo>
                  <a:pt x="385526" y="1165293"/>
                  <a:pt x="398704" y="1157868"/>
                  <a:pt x="400560" y="1167892"/>
                </a:cubicBezTo>
                <a:lnTo>
                  <a:pt x="401860" y="1175502"/>
                </a:lnTo>
                <a:cubicBezTo>
                  <a:pt x="403159" y="1182926"/>
                  <a:pt x="411326" y="1186082"/>
                  <a:pt x="415781" y="1181442"/>
                </a:cubicBezTo>
                <a:cubicBezTo>
                  <a:pt x="417637" y="1179585"/>
                  <a:pt x="421349" y="1179400"/>
                  <a:pt x="423948" y="1181442"/>
                </a:cubicBezTo>
                <a:lnTo>
                  <a:pt x="467011" y="1213182"/>
                </a:lnTo>
                <a:cubicBezTo>
                  <a:pt x="480932" y="1223390"/>
                  <a:pt x="480004" y="1248820"/>
                  <a:pt x="480004" y="1249748"/>
                </a:cubicBezTo>
                <a:cubicBezTo>
                  <a:pt x="480004" y="1257915"/>
                  <a:pt x="487057" y="1258472"/>
                  <a:pt x="488728" y="1266824"/>
                </a:cubicBezTo>
                <a:cubicBezTo>
                  <a:pt x="489470" y="1268866"/>
                  <a:pt x="490584" y="1273507"/>
                  <a:pt x="490584" y="1273507"/>
                </a:cubicBezTo>
                <a:lnTo>
                  <a:pt x="640932" y="1258100"/>
                </a:lnTo>
                <a:lnTo>
                  <a:pt x="637962" y="1273135"/>
                </a:lnTo>
                <a:lnTo>
                  <a:pt x="874808" y="1364458"/>
                </a:lnTo>
                <a:lnTo>
                  <a:pt x="1052256" y="1365201"/>
                </a:lnTo>
                <a:lnTo>
                  <a:pt x="1052256" y="1333646"/>
                </a:lnTo>
                <a:lnTo>
                  <a:pt x="1172906" y="1333646"/>
                </a:lnTo>
                <a:close/>
                <a:moveTo>
                  <a:pt x="1750541" y="1615039"/>
                </a:moveTo>
                <a:cubicBezTo>
                  <a:pt x="1759450" y="1613554"/>
                  <a:pt x="1750541" y="1627289"/>
                  <a:pt x="1748870" y="1635271"/>
                </a:cubicBezTo>
                <a:cubicBezTo>
                  <a:pt x="1745715" y="1643995"/>
                  <a:pt x="1735506" y="1623020"/>
                  <a:pt x="1735506" y="1623020"/>
                </a:cubicBezTo>
                <a:cubicBezTo>
                  <a:pt x="1730865" y="1615596"/>
                  <a:pt x="1745158" y="1616895"/>
                  <a:pt x="1750541" y="1615039"/>
                </a:cubicBezTo>
                <a:close/>
                <a:moveTo>
                  <a:pt x="1757223" y="1712858"/>
                </a:moveTo>
                <a:lnTo>
                  <a:pt x="1753511" y="1715271"/>
                </a:lnTo>
                <a:cubicBezTo>
                  <a:pt x="1750912" y="1717127"/>
                  <a:pt x="1747942" y="1716014"/>
                  <a:pt x="1747014" y="1712858"/>
                </a:cubicBezTo>
                <a:cubicBezTo>
                  <a:pt x="1742374" y="1697823"/>
                  <a:pt x="1739775" y="1690584"/>
                  <a:pt x="1738476" y="1682788"/>
                </a:cubicBezTo>
                <a:cubicBezTo>
                  <a:pt x="1738104" y="1676663"/>
                  <a:pt x="1733279" y="1667011"/>
                  <a:pt x="1740332" y="1661999"/>
                </a:cubicBezTo>
                <a:cubicBezTo>
                  <a:pt x="1740332" y="1661999"/>
                  <a:pt x="1749056" y="1653647"/>
                  <a:pt x="1750355" y="1661257"/>
                </a:cubicBezTo>
                <a:cubicBezTo>
                  <a:pt x="1752211" y="1672394"/>
                  <a:pt x="1753511" y="1681118"/>
                  <a:pt x="1755738" y="1688542"/>
                </a:cubicBezTo>
                <a:cubicBezTo>
                  <a:pt x="1757408" y="1697452"/>
                  <a:pt x="1764833" y="1707846"/>
                  <a:pt x="1757223" y="1712858"/>
                </a:cubicBezTo>
                <a:close/>
                <a:moveTo>
                  <a:pt x="1763719" y="1602602"/>
                </a:moveTo>
                <a:cubicBezTo>
                  <a:pt x="1758708" y="1608914"/>
                  <a:pt x="1751469" y="1600932"/>
                  <a:pt x="1748685" y="1599818"/>
                </a:cubicBezTo>
                <a:cubicBezTo>
                  <a:pt x="1741074" y="1594993"/>
                  <a:pt x="1754624" y="1591837"/>
                  <a:pt x="1761306" y="1582927"/>
                </a:cubicBezTo>
                <a:cubicBezTo>
                  <a:pt x="1764090" y="1579215"/>
                  <a:pt x="1764090" y="1576431"/>
                  <a:pt x="1765204" y="1572719"/>
                </a:cubicBezTo>
                <a:cubicBezTo>
                  <a:pt x="1766318" y="1564551"/>
                  <a:pt x="1776527" y="1571976"/>
                  <a:pt x="1780053" y="1572719"/>
                </a:cubicBezTo>
                <a:cubicBezTo>
                  <a:pt x="1787292" y="1575503"/>
                  <a:pt x="1780982" y="1580700"/>
                  <a:pt x="1763905" y="1602788"/>
                </a:cubicBezTo>
                <a:close/>
                <a:moveTo>
                  <a:pt x="1842235" y="1538380"/>
                </a:moveTo>
                <a:cubicBezTo>
                  <a:pt x="1829242" y="1545804"/>
                  <a:pt x="1819775" y="1551001"/>
                  <a:pt x="1812907" y="1555642"/>
                </a:cubicBezTo>
                <a:cubicBezTo>
                  <a:pt x="1795460" y="1566964"/>
                  <a:pt x="1788592" y="1573461"/>
                  <a:pt x="1788592" y="1565665"/>
                </a:cubicBezTo>
                <a:cubicBezTo>
                  <a:pt x="1789334" y="1560097"/>
                  <a:pt x="1785993" y="1549702"/>
                  <a:pt x="1794160" y="1546918"/>
                </a:cubicBezTo>
                <a:cubicBezTo>
                  <a:pt x="1801585" y="1544319"/>
                  <a:pt x="1808082" y="1542649"/>
                  <a:pt x="1814021" y="1538380"/>
                </a:cubicBezTo>
                <a:cubicBezTo>
                  <a:pt x="1819775" y="1535224"/>
                  <a:pt x="1826086" y="1526686"/>
                  <a:pt x="1834253" y="1530027"/>
                </a:cubicBezTo>
                <a:cubicBezTo>
                  <a:pt x="1834253" y="1530027"/>
                  <a:pt x="1849474" y="1534111"/>
                  <a:pt x="1842420" y="1538380"/>
                </a:cubicBezTo>
                <a:close/>
                <a:moveTo>
                  <a:pt x="2227758" y="1438518"/>
                </a:moveTo>
                <a:cubicBezTo>
                  <a:pt x="2221818" y="1442602"/>
                  <a:pt x="2214765" y="1441860"/>
                  <a:pt x="2207340" y="1441860"/>
                </a:cubicBezTo>
                <a:cubicBezTo>
                  <a:pt x="2204185" y="1441860"/>
                  <a:pt x="2200472" y="1439447"/>
                  <a:pt x="2198987" y="1436663"/>
                </a:cubicBezTo>
                <a:lnTo>
                  <a:pt x="2198987" y="1435920"/>
                </a:lnTo>
                <a:cubicBezTo>
                  <a:pt x="2195461" y="1429052"/>
                  <a:pt x="2202514" y="1423855"/>
                  <a:pt x="2203071" y="1422556"/>
                </a:cubicBezTo>
                <a:cubicBezTo>
                  <a:pt x="2207711" y="1416987"/>
                  <a:pt x="2216249" y="1418101"/>
                  <a:pt x="2216249" y="1418101"/>
                </a:cubicBezTo>
                <a:cubicBezTo>
                  <a:pt x="2223489" y="1418101"/>
                  <a:pt x="2228871" y="1422556"/>
                  <a:pt x="2234997" y="1426639"/>
                </a:cubicBezTo>
                <a:cubicBezTo>
                  <a:pt x="2242050" y="1431280"/>
                  <a:pt x="2229985" y="1435920"/>
                  <a:pt x="2227572" y="1438333"/>
                </a:cubicBezTo>
                <a:close/>
                <a:moveTo>
                  <a:pt x="2813559" y="1655689"/>
                </a:moveTo>
                <a:cubicBezTo>
                  <a:pt x="2814674" y="1653461"/>
                  <a:pt x="2817829" y="1651605"/>
                  <a:pt x="2820428" y="1651605"/>
                </a:cubicBezTo>
                <a:lnTo>
                  <a:pt x="2822098" y="1651605"/>
                </a:lnTo>
                <a:cubicBezTo>
                  <a:pt x="2829152" y="1651605"/>
                  <a:pt x="2829523" y="1660515"/>
                  <a:pt x="2831193" y="1663856"/>
                </a:cubicBezTo>
                <a:cubicBezTo>
                  <a:pt x="2833606" y="1670538"/>
                  <a:pt x="2827481" y="1676106"/>
                  <a:pt x="2825253" y="1680932"/>
                </a:cubicBezTo>
                <a:cubicBezTo>
                  <a:pt x="2821541" y="1687243"/>
                  <a:pt x="2815787" y="1676477"/>
                  <a:pt x="2810219" y="1671837"/>
                </a:cubicBezTo>
                <a:cubicBezTo>
                  <a:pt x="2805393" y="1666826"/>
                  <a:pt x="2811889" y="1660329"/>
                  <a:pt x="2813559" y="1655689"/>
                </a:cubicBezTo>
                <a:close/>
              </a:path>
            </a:pathLst>
          </a:custGeom>
          <a:solidFill>
            <a:srgbClr val="184BFF"/>
          </a:solidFill>
          <a:ln w="18561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" name="Gráfico 4018">
            <a:extLst>
              <a:ext uri="{FF2B5EF4-FFF2-40B4-BE49-F238E27FC236}">
                <a16:creationId xmlns:a16="http://schemas.microsoft.com/office/drawing/2014/main" id="{4D3BAB71-0B49-4EC0-B50B-C3A99DFBFA20}"/>
              </a:ext>
            </a:extLst>
          </p:cNvPr>
          <p:cNvGrpSpPr/>
          <p:nvPr userDrawn="1"/>
        </p:nvGrpSpPr>
        <p:grpSpPr>
          <a:xfrm>
            <a:off x="7304793" y="1781413"/>
            <a:ext cx="875714" cy="581756"/>
            <a:chOff x="7304793" y="1781413"/>
            <a:chExt cx="875714" cy="581756"/>
          </a:xfrm>
          <a:solidFill>
            <a:srgbClr val="184BFF"/>
          </a:solidFill>
        </p:grpSpPr>
        <p:sp>
          <p:nvSpPr>
            <p:cNvPr id="7" name="Forma livre: Forma 4651">
              <a:extLst>
                <a:ext uri="{FF2B5EF4-FFF2-40B4-BE49-F238E27FC236}">
                  <a16:creationId xmlns:a16="http://schemas.microsoft.com/office/drawing/2014/main" id="{FBE3C5EE-D8A3-4443-B390-F89BE4101FEB}"/>
                </a:ext>
              </a:extLst>
            </p:cNvPr>
            <p:cNvSpPr/>
            <p:nvPr/>
          </p:nvSpPr>
          <p:spPr>
            <a:xfrm>
              <a:off x="8146198" y="2063375"/>
              <a:ext cx="34309" cy="19395"/>
            </a:xfrm>
            <a:custGeom>
              <a:avLst/>
              <a:gdLst>
                <a:gd name="connsiteX0" fmla="*/ 12755 w 34309"/>
                <a:gd name="connsiteY0" fmla="*/ 101 h 19395"/>
                <a:gd name="connsiteX1" fmla="*/ 134 w 34309"/>
                <a:gd name="connsiteY1" fmla="*/ 8082 h 19395"/>
                <a:gd name="connsiteX2" fmla="*/ 6816 w 34309"/>
                <a:gd name="connsiteY2" fmla="*/ 14579 h 19395"/>
                <a:gd name="connsiteX3" fmla="*/ 33730 w 34309"/>
                <a:gd name="connsiteY3" fmla="*/ 15321 h 19395"/>
                <a:gd name="connsiteX4" fmla="*/ 24820 w 34309"/>
                <a:gd name="connsiteY4" fmla="*/ 2885 h 19395"/>
                <a:gd name="connsiteX5" fmla="*/ 12755 w 34309"/>
                <a:gd name="connsiteY5" fmla="*/ 286 h 19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09" h="19395">
                  <a:moveTo>
                    <a:pt x="12755" y="101"/>
                  </a:moveTo>
                  <a:cubicBezTo>
                    <a:pt x="9971" y="1214"/>
                    <a:pt x="-1352" y="472"/>
                    <a:pt x="134" y="8082"/>
                  </a:cubicBezTo>
                  <a:cubicBezTo>
                    <a:pt x="690" y="11052"/>
                    <a:pt x="3660" y="14022"/>
                    <a:pt x="6816" y="14579"/>
                  </a:cubicBezTo>
                  <a:cubicBezTo>
                    <a:pt x="28346" y="19033"/>
                    <a:pt x="36699" y="22374"/>
                    <a:pt x="33730" y="15321"/>
                  </a:cubicBezTo>
                  <a:cubicBezTo>
                    <a:pt x="33173" y="14393"/>
                    <a:pt x="31317" y="6783"/>
                    <a:pt x="24820" y="2885"/>
                  </a:cubicBezTo>
                  <a:cubicBezTo>
                    <a:pt x="23892" y="2514"/>
                    <a:pt x="19251" y="-1013"/>
                    <a:pt x="12755" y="286"/>
                  </a:cubicBezTo>
                  <a:close/>
                </a:path>
              </a:pathLst>
            </a:custGeom>
            <a:grpFill/>
            <a:ln w="185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8" name="Forma livre: Forma 4652">
              <a:extLst>
                <a:ext uri="{FF2B5EF4-FFF2-40B4-BE49-F238E27FC236}">
                  <a16:creationId xmlns:a16="http://schemas.microsoft.com/office/drawing/2014/main" id="{ACC11458-AFAD-492F-BF2F-7DD74A7B0FAA}"/>
                </a:ext>
              </a:extLst>
            </p:cNvPr>
            <p:cNvSpPr/>
            <p:nvPr/>
          </p:nvSpPr>
          <p:spPr>
            <a:xfrm>
              <a:off x="8055786" y="2073658"/>
              <a:ext cx="70391" cy="50408"/>
            </a:xfrm>
            <a:custGeom>
              <a:avLst/>
              <a:gdLst>
                <a:gd name="connsiteX0" fmla="*/ 47110 w 70391"/>
                <a:gd name="connsiteY0" fmla="*/ 398 h 50408"/>
                <a:gd name="connsiteX1" fmla="*/ 21124 w 70391"/>
                <a:gd name="connsiteY1" fmla="*/ 9308 h 50408"/>
                <a:gd name="connsiteX2" fmla="*/ 1820 w 70391"/>
                <a:gd name="connsiteY2" fmla="*/ 31953 h 50408"/>
                <a:gd name="connsiteX3" fmla="*/ 11101 w 70391"/>
                <a:gd name="connsiteY3" fmla="*/ 33066 h 50408"/>
                <a:gd name="connsiteX4" fmla="*/ 23352 w 70391"/>
                <a:gd name="connsiteY4" fmla="*/ 32324 h 50408"/>
                <a:gd name="connsiteX5" fmla="*/ 30405 w 70391"/>
                <a:gd name="connsiteY5" fmla="*/ 43646 h 50408"/>
                <a:gd name="connsiteX6" fmla="*/ 50637 w 70391"/>
                <a:gd name="connsiteY6" fmla="*/ 47544 h 50408"/>
                <a:gd name="connsiteX7" fmla="*/ 67157 w 70391"/>
                <a:gd name="connsiteY7" fmla="*/ 14691 h 50408"/>
                <a:gd name="connsiteX8" fmla="*/ 50080 w 70391"/>
                <a:gd name="connsiteY8" fmla="*/ 7266 h 50408"/>
                <a:gd name="connsiteX9" fmla="*/ 47296 w 70391"/>
                <a:gd name="connsiteY9" fmla="*/ 213 h 5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391" h="50408">
                  <a:moveTo>
                    <a:pt x="47110" y="398"/>
                  </a:moveTo>
                  <a:cubicBezTo>
                    <a:pt x="35974" y="3182"/>
                    <a:pt x="27064" y="4482"/>
                    <a:pt x="21124" y="9308"/>
                  </a:cubicBezTo>
                  <a:cubicBezTo>
                    <a:pt x="3676" y="23229"/>
                    <a:pt x="-3748" y="26755"/>
                    <a:pt x="1820" y="31953"/>
                  </a:cubicBezTo>
                  <a:cubicBezTo>
                    <a:pt x="2934" y="32324"/>
                    <a:pt x="6461" y="35850"/>
                    <a:pt x="11101" y="33066"/>
                  </a:cubicBezTo>
                  <a:cubicBezTo>
                    <a:pt x="12957" y="32509"/>
                    <a:pt x="21681" y="24528"/>
                    <a:pt x="23352" y="32324"/>
                  </a:cubicBezTo>
                  <a:cubicBezTo>
                    <a:pt x="23908" y="33623"/>
                    <a:pt x="23723" y="40306"/>
                    <a:pt x="30405" y="43646"/>
                  </a:cubicBezTo>
                  <a:cubicBezTo>
                    <a:pt x="36530" y="45874"/>
                    <a:pt x="45625" y="54969"/>
                    <a:pt x="50637" y="47544"/>
                  </a:cubicBezTo>
                  <a:cubicBezTo>
                    <a:pt x="68827" y="21001"/>
                    <a:pt x="74767" y="15433"/>
                    <a:pt x="67157" y="14691"/>
                  </a:cubicBezTo>
                  <a:cubicBezTo>
                    <a:pt x="61217" y="13205"/>
                    <a:pt x="47296" y="15618"/>
                    <a:pt x="50080" y="7266"/>
                  </a:cubicBezTo>
                  <a:cubicBezTo>
                    <a:pt x="50080" y="7266"/>
                    <a:pt x="54350" y="-1458"/>
                    <a:pt x="47296" y="213"/>
                  </a:cubicBezTo>
                  <a:close/>
                </a:path>
              </a:pathLst>
            </a:custGeom>
            <a:grpFill/>
            <a:ln w="185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9" name="Forma livre: Forma 4653">
              <a:extLst>
                <a:ext uri="{FF2B5EF4-FFF2-40B4-BE49-F238E27FC236}">
                  <a16:creationId xmlns:a16="http://schemas.microsoft.com/office/drawing/2014/main" id="{BABF97EE-2830-4D31-B84A-6D9F2C061B07}"/>
                </a:ext>
              </a:extLst>
            </p:cNvPr>
            <p:cNvSpPr/>
            <p:nvPr/>
          </p:nvSpPr>
          <p:spPr>
            <a:xfrm>
              <a:off x="7979569" y="2136075"/>
              <a:ext cx="26884" cy="18841"/>
            </a:xfrm>
            <a:custGeom>
              <a:avLst/>
              <a:gdLst>
                <a:gd name="connsiteX0" fmla="*/ 13444 w 26884"/>
                <a:gd name="connsiteY0" fmla="*/ 1090 h 18841"/>
                <a:gd name="connsiteX1" fmla="*/ 1007 w 26884"/>
                <a:gd name="connsiteY1" fmla="*/ 11113 h 18841"/>
                <a:gd name="connsiteX2" fmla="*/ 16599 w 26884"/>
                <a:gd name="connsiteY2" fmla="*/ 16311 h 18841"/>
                <a:gd name="connsiteX3" fmla="*/ 26622 w 26884"/>
                <a:gd name="connsiteY3" fmla="*/ 2204 h 18841"/>
                <a:gd name="connsiteX4" fmla="*/ 19568 w 26884"/>
                <a:gd name="connsiteY4" fmla="*/ 162 h 18841"/>
                <a:gd name="connsiteX5" fmla="*/ 13630 w 26884"/>
                <a:gd name="connsiteY5" fmla="*/ 1090 h 1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84" h="18841">
                  <a:moveTo>
                    <a:pt x="13444" y="1090"/>
                  </a:moveTo>
                  <a:cubicBezTo>
                    <a:pt x="5833" y="2204"/>
                    <a:pt x="79" y="12227"/>
                    <a:pt x="1007" y="11113"/>
                  </a:cubicBezTo>
                  <a:cubicBezTo>
                    <a:pt x="-4004" y="17796"/>
                    <a:pt x="11031" y="21693"/>
                    <a:pt x="16599" y="16311"/>
                  </a:cubicBezTo>
                  <a:cubicBezTo>
                    <a:pt x="23095" y="9814"/>
                    <a:pt x="28107" y="5731"/>
                    <a:pt x="26622" y="2204"/>
                  </a:cubicBezTo>
                  <a:cubicBezTo>
                    <a:pt x="25880" y="533"/>
                    <a:pt x="22725" y="-395"/>
                    <a:pt x="19568" y="162"/>
                  </a:cubicBezTo>
                  <a:lnTo>
                    <a:pt x="13630" y="1090"/>
                  </a:lnTo>
                  <a:close/>
                </a:path>
              </a:pathLst>
            </a:custGeom>
            <a:grpFill/>
            <a:ln w="185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10" name="Forma livre: Forma 4654">
              <a:extLst>
                <a:ext uri="{FF2B5EF4-FFF2-40B4-BE49-F238E27FC236}">
                  <a16:creationId xmlns:a16="http://schemas.microsoft.com/office/drawing/2014/main" id="{3C74B298-9876-413F-8E28-07F509065CCF}"/>
                </a:ext>
              </a:extLst>
            </p:cNvPr>
            <p:cNvSpPr/>
            <p:nvPr/>
          </p:nvSpPr>
          <p:spPr>
            <a:xfrm>
              <a:off x="7304793" y="1781413"/>
              <a:ext cx="810656" cy="581756"/>
            </a:xfrm>
            <a:custGeom>
              <a:avLst/>
              <a:gdLst>
                <a:gd name="connsiteX0" fmla="*/ 807756 w 810656"/>
                <a:gd name="connsiteY0" fmla="*/ 109069 h 581756"/>
                <a:gd name="connsiteX1" fmla="*/ 797732 w 810656"/>
                <a:gd name="connsiteY1" fmla="*/ 95705 h 581756"/>
                <a:gd name="connsiteX2" fmla="*/ 764321 w 810656"/>
                <a:gd name="connsiteY2" fmla="*/ 112967 h 581756"/>
                <a:gd name="connsiteX3" fmla="*/ 730169 w 810656"/>
                <a:gd name="connsiteY3" fmla="*/ 108327 h 581756"/>
                <a:gd name="connsiteX4" fmla="*/ 692860 w 810656"/>
                <a:gd name="connsiteY4" fmla="*/ 113339 h 581756"/>
                <a:gd name="connsiteX5" fmla="*/ 686920 w 810656"/>
                <a:gd name="connsiteY5" fmla="*/ 84011 h 581756"/>
                <a:gd name="connsiteX6" fmla="*/ 648683 w 810656"/>
                <a:gd name="connsiteY6" fmla="*/ 73803 h 581756"/>
                <a:gd name="connsiteX7" fmla="*/ 635319 w 810656"/>
                <a:gd name="connsiteY7" fmla="*/ 86424 h 581756"/>
                <a:gd name="connsiteX8" fmla="*/ 593370 w 810656"/>
                <a:gd name="connsiteY8" fmla="*/ 70647 h 581756"/>
                <a:gd name="connsiteX9" fmla="*/ 563486 w 810656"/>
                <a:gd name="connsiteY9" fmla="*/ 79186 h 581756"/>
                <a:gd name="connsiteX10" fmla="*/ 540841 w 810656"/>
                <a:gd name="connsiteY10" fmla="*/ 55241 h 581756"/>
                <a:gd name="connsiteX11" fmla="*/ 512071 w 810656"/>
                <a:gd name="connsiteY11" fmla="*/ 58396 h 581756"/>
                <a:gd name="connsiteX12" fmla="*/ 484599 w 810656"/>
                <a:gd name="connsiteY12" fmla="*/ 30740 h 581756"/>
                <a:gd name="connsiteX13" fmla="*/ 484599 w 810656"/>
                <a:gd name="connsiteY13" fmla="*/ 30740 h 581756"/>
                <a:gd name="connsiteX14" fmla="*/ 414437 w 810656"/>
                <a:gd name="connsiteY14" fmla="*/ 24243 h 581756"/>
                <a:gd name="connsiteX15" fmla="*/ 404228 w 810656"/>
                <a:gd name="connsiteY15" fmla="*/ 29440 h 581756"/>
                <a:gd name="connsiteX16" fmla="*/ 366548 w 810656"/>
                <a:gd name="connsiteY16" fmla="*/ 19974 h 581756"/>
                <a:gd name="connsiteX17" fmla="*/ 303810 w 810656"/>
                <a:gd name="connsiteY17" fmla="*/ 28327 h 581756"/>
                <a:gd name="connsiteX18" fmla="*/ 227708 w 810656"/>
                <a:gd name="connsiteY18" fmla="*/ 12364 h 581756"/>
                <a:gd name="connsiteX19" fmla="*/ 224552 w 810656"/>
                <a:gd name="connsiteY19" fmla="*/ 9765 h 581756"/>
                <a:gd name="connsiteX20" fmla="*/ 207661 w 810656"/>
                <a:gd name="connsiteY20" fmla="*/ 15334 h 581756"/>
                <a:gd name="connsiteX21" fmla="*/ 128033 w 810656"/>
                <a:gd name="connsiteY21" fmla="*/ 11064 h 581756"/>
                <a:gd name="connsiteX22" fmla="*/ 112255 w 810656"/>
                <a:gd name="connsiteY22" fmla="*/ 4197 h 581756"/>
                <a:gd name="connsiteX23" fmla="*/ 99261 w 810656"/>
                <a:gd name="connsiteY23" fmla="*/ 2155 h 581756"/>
                <a:gd name="connsiteX24" fmla="*/ 83856 w 810656"/>
                <a:gd name="connsiteY24" fmla="*/ 1041 h 581756"/>
                <a:gd name="connsiteX25" fmla="*/ 61954 w 810656"/>
                <a:gd name="connsiteY25" fmla="*/ 17375 h 581756"/>
                <a:gd name="connsiteX26" fmla="*/ 68264 w 810656"/>
                <a:gd name="connsiteY26" fmla="*/ 21273 h 581756"/>
                <a:gd name="connsiteX27" fmla="*/ 72719 w 810656"/>
                <a:gd name="connsiteY27" fmla="*/ 29626 h 581756"/>
                <a:gd name="connsiteX28" fmla="*/ 65109 w 810656"/>
                <a:gd name="connsiteY28" fmla="*/ 31667 h 581756"/>
                <a:gd name="connsiteX29" fmla="*/ 46176 w 810656"/>
                <a:gd name="connsiteY29" fmla="*/ 34823 h 581756"/>
                <a:gd name="connsiteX30" fmla="*/ 33554 w 810656"/>
                <a:gd name="connsiteY30" fmla="*/ 34452 h 581756"/>
                <a:gd name="connsiteX31" fmla="*/ 20375 w 810656"/>
                <a:gd name="connsiteY31" fmla="*/ 38721 h 581756"/>
                <a:gd name="connsiteX32" fmla="*/ 11651 w 810656"/>
                <a:gd name="connsiteY32" fmla="*/ 44847 h 581756"/>
                <a:gd name="connsiteX33" fmla="*/ 329 w 810656"/>
                <a:gd name="connsiteY33" fmla="*/ 63965 h 581756"/>
                <a:gd name="connsiteX34" fmla="*/ 5526 w 810656"/>
                <a:gd name="connsiteY34" fmla="*/ 66563 h 581756"/>
                <a:gd name="connsiteX35" fmla="*/ 10352 w 810656"/>
                <a:gd name="connsiteY35" fmla="*/ 72132 h 581756"/>
                <a:gd name="connsiteX36" fmla="*/ 15734 w 810656"/>
                <a:gd name="connsiteY36" fmla="*/ 77143 h 581756"/>
                <a:gd name="connsiteX37" fmla="*/ 16478 w 810656"/>
                <a:gd name="connsiteY37" fmla="*/ 85496 h 581756"/>
                <a:gd name="connsiteX38" fmla="*/ 22418 w 810656"/>
                <a:gd name="connsiteY38" fmla="*/ 92178 h 581756"/>
                <a:gd name="connsiteX39" fmla="*/ 33740 w 810656"/>
                <a:gd name="connsiteY39" fmla="*/ 86424 h 581756"/>
                <a:gd name="connsiteX40" fmla="*/ 32255 w 810656"/>
                <a:gd name="connsiteY40" fmla="*/ 115194 h 581756"/>
                <a:gd name="connsiteX41" fmla="*/ 33554 w 810656"/>
                <a:gd name="connsiteY41" fmla="*/ 115194 h 581756"/>
                <a:gd name="connsiteX42" fmla="*/ 26500 w 810656"/>
                <a:gd name="connsiteY42" fmla="*/ 134684 h 581756"/>
                <a:gd name="connsiteX43" fmla="*/ 29471 w 810656"/>
                <a:gd name="connsiteY43" fmla="*/ 149348 h 581756"/>
                <a:gd name="connsiteX44" fmla="*/ 73832 w 810656"/>
                <a:gd name="connsiteY44" fmla="*/ 128373 h 581756"/>
                <a:gd name="connsiteX45" fmla="*/ 82742 w 810656"/>
                <a:gd name="connsiteY45" fmla="*/ 156216 h 581756"/>
                <a:gd name="connsiteX46" fmla="*/ 173137 w 810656"/>
                <a:gd name="connsiteY46" fmla="*/ 140995 h 581756"/>
                <a:gd name="connsiteX47" fmla="*/ 199866 w 810656"/>
                <a:gd name="connsiteY47" fmla="*/ 175148 h 581756"/>
                <a:gd name="connsiteX48" fmla="*/ 156617 w 810656"/>
                <a:gd name="connsiteY48" fmla="*/ 216912 h 581756"/>
                <a:gd name="connsiteX49" fmla="*/ 150306 w 810656"/>
                <a:gd name="connsiteY49" fmla="*/ 314360 h 581756"/>
                <a:gd name="connsiteX50" fmla="*/ 115967 w 810656"/>
                <a:gd name="connsiteY50" fmla="*/ 319371 h 581756"/>
                <a:gd name="connsiteX51" fmla="*/ 146594 w 810656"/>
                <a:gd name="connsiteY51" fmla="*/ 364847 h 581756"/>
                <a:gd name="connsiteX52" fmla="*/ 126176 w 810656"/>
                <a:gd name="connsiteY52" fmla="*/ 405311 h 581756"/>
                <a:gd name="connsiteX53" fmla="*/ 151605 w 810656"/>
                <a:gd name="connsiteY53" fmla="*/ 428142 h 581756"/>
                <a:gd name="connsiteX54" fmla="*/ 143995 w 810656"/>
                <a:gd name="connsiteY54" fmla="*/ 444662 h 581756"/>
                <a:gd name="connsiteX55" fmla="*/ 119680 w 810656"/>
                <a:gd name="connsiteY55" fmla="*/ 460439 h 581756"/>
                <a:gd name="connsiteX56" fmla="*/ 121165 w 810656"/>
                <a:gd name="connsiteY56" fmla="*/ 498305 h 581756"/>
                <a:gd name="connsiteX57" fmla="*/ 149935 w 810656"/>
                <a:gd name="connsiteY57" fmla="*/ 492365 h 581756"/>
                <a:gd name="connsiteX58" fmla="*/ 153832 w 810656"/>
                <a:gd name="connsiteY58" fmla="*/ 494035 h 581756"/>
                <a:gd name="connsiteX59" fmla="*/ 182974 w 810656"/>
                <a:gd name="connsiteY59" fmla="*/ 518351 h 581756"/>
                <a:gd name="connsiteX60" fmla="*/ 190955 w 810656"/>
                <a:gd name="connsiteY60" fmla="*/ 535614 h 581756"/>
                <a:gd name="connsiteX61" fmla="*/ 198380 w 810656"/>
                <a:gd name="connsiteY61" fmla="*/ 541368 h 581756"/>
                <a:gd name="connsiteX62" fmla="*/ 197267 w 810656"/>
                <a:gd name="connsiteY62" fmla="*/ 546008 h 581756"/>
                <a:gd name="connsiteX63" fmla="*/ 196339 w 810656"/>
                <a:gd name="connsiteY63" fmla="*/ 550463 h 581756"/>
                <a:gd name="connsiteX64" fmla="*/ 216385 w 810656"/>
                <a:gd name="connsiteY64" fmla="*/ 571066 h 581756"/>
                <a:gd name="connsiteX65" fmla="*/ 234576 w 810656"/>
                <a:gd name="connsiteY65" fmla="*/ 579975 h 581756"/>
                <a:gd name="connsiteX66" fmla="*/ 248497 w 810656"/>
                <a:gd name="connsiteY66" fmla="*/ 575335 h 581756"/>
                <a:gd name="connsiteX67" fmla="*/ 259263 w 810656"/>
                <a:gd name="connsiteY67" fmla="*/ 568467 h 581756"/>
                <a:gd name="connsiteX68" fmla="*/ 274298 w 810656"/>
                <a:gd name="connsiteY68" fmla="*/ 550834 h 581756"/>
                <a:gd name="connsiteX69" fmla="*/ 303254 w 810656"/>
                <a:gd name="connsiteY69" fmla="*/ 542110 h 581756"/>
                <a:gd name="connsiteX70" fmla="*/ 319030 w 810656"/>
                <a:gd name="connsiteY70" fmla="*/ 531530 h 581756"/>
                <a:gd name="connsiteX71" fmla="*/ 373787 w 810656"/>
                <a:gd name="connsiteY71" fmla="*/ 531715 h 581756"/>
                <a:gd name="connsiteX72" fmla="*/ 403115 w 810656"/>
                <a:gd name="connsiteY72" fmla="*/ 529117 h 581756"/>
                <a:gd name="connsiteX73" fmla="*/ 416664 w 810656"/>
                <a:gd name="connsiteY73" fmla="*/ 532644 h 581756"/>
                <a:gd name="connsiteX74" fmla="*/ 430028 w 810656"/>
                <a:gd name="connsiteY74" fmla="*/ 528003 h 581756"/>
                <a:gd name="connsiteX75" fmla="*/ 454529 w 810656"/>
                <a:gd name="connsiteY75" fmla="*/ 528374 h 581756"/>
                <a:gd name="connsiteX76" fmla="*/ 462325 w 810656"/>
                <a:gd name="connsiteY76" fmla="*/ 528003 h 581756"/>
                <a:gd name="connsiteX77" fmla="*/ 477175 w 810656"/>
                <a:gd name="connsiteY77" fmla="*/ 510184 h 581756"/>
                <a:gd name="connsiteX78" fmla="*/ 482929 w 810656"/>
                <a:gd name="connsiteY78" fmla="*/ 496263 h 581756"/>
                <a:gd name="connsiteX79" fmla="*/ 505759 w 810656"/>
                <a:gd name="connsiteY79" fmla="*/ 473989 h 581756"/>
                <a:gd name="connsiteX80" fmla="*/ 550122 w 810656"/>
                <a:gd name="connsiteY80" fmla="*/ 463595 h 581756"/>
                <a:gd name="connsiteX81" fmla="*/ 547894 w 810656"/>
                <a:gd name="connsiteY81" fmla="*/ 449674 h 581756"/>
                <a:gd name="connsiteX82" fmla="*/ 577221 w 810656"/>
                <a:gd name="connsiteY82" fmla="*/ 402341 h 581756"/>
                <a:gd name="connsiteX83" fmla="*/ 607848 w 810656"/>
                <a:gd name="connsiteY83" fmla="*/ 383595 h 581756"/>
                <a:gd name="connsiteX84" fmla="*/ 605992 w 810656"/>
                <a:gd name="connsiteY84" fmla="*/ 373200 h 581756"/>
                <a:gd name="connsiteX85" fmla="*/ 584090 w 810656"/>
                <a:gd name="connsiteY85" fmla="*/ 354824 h 581756"/>
                <a:gd name="connsiteX86" fmla="*/ 580563 w 810656"/>
                <a:gd name="connsiteY86" fmla="*/ 320300 h 581756"/>
                <a:gd name="connsiteX87" fmla="*/ 631236 w 810656"/>
                <a:gd name="connsiteY87" fmla="*/ 249394 h 581756"/>
                <a:gd name="connsiteX88" fmla="*/ 649055 w 810656"/>
                <a:gd name="connsiteY88" fmla="*/ 238629 h 581756"/>
                <a:gd name="connsiteX89" fmla="*/ 648869 w 810656"/>
                <a:gd name="connsiteY89" fmla="*/ 230462 h 581756"/>
                <a:gd name="connsiteX90" fmla="*/ 648869 w 810656"/>
                <a:gd name="connsiteY90" fmla="*/ 222109 h 581756"/>
                <a:gd name="connsiteX91" fmla="*/ 659078 w 810656"/>
                <a:gd name="connsiteY91" fmla="*/ 211900 h 581756"/>
                <a:gd name="connsiteX92" fmla="*/ 737222 w 810656"/>
                <a:gd name="connsiteY92" fmla="*/ 186656 h 581756"/>
                <a:gd name="connsiteX93" fmla="*/ 757082 w 810656"/>
                <a:gd name="connsiteY93" fmla="*/ 168837 h 581756"/>
                <a:gd name="connsiteX94" fmla="*/ 804415 w 810656"/>
                <a:gd name="connsiteY94" fmla="*/ 141181 h 581756"/>
                <a:gd name="connsiteX95" fmla="*/ 801073 w 810656"/>
                <a:gd name="connsiteY95" fmla="*/ 130415 h 581756"/>
                <a:gd name="connsiteX96" fmla="*/ 803301 w 810656"/>
                <a:gd name="connsiteY96" fmla="*/ 118721 h 581756"/>
                <a:gd name="connsiteX97" fmla="*/ 803486 w 810656"/>
                <a:gd name="connsiteY97" fmla="*/ 118721 h 581756"/>
                <a:gd name="connsiteX98" fmla="*/ 808126 w 810656"/>
                <a:gd name="connsiteY98" fmla="*/ 108884 h 58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810656" h="581756">
                  <a:moveTo>
                    <a:pt x="807756" y="109069"/>
                  </a:moveTo>
                  <a:cubicBezTo>
                    <a:pt x="802930" y="102944"/>
                    <a:pt x="799775" y="99046"/>
                    <a:pt x="797732" y="95705"/>
                  </a:cubicBezTo>
                  <a:lnTo>
                    <a:pt x="764321" y="112967"/>
                  </a:lnTo>
                  <a:lnTo>
                    <a:pt x="730169" y="108327"/>
                  </a:lnTo>
                  <a:lnTo>
                    <a:pt x="692860" y="113339"/>
                  </a:lnTo>
                  <a:lnTo>
                    <a:pt x="686920" y="84011"/>
                  </a:lnTo>
                  <a:lnTo>
                    <a:pt x="648683" y="73803"/>
                  </a:lnTo>
                  <a:lnTo>
                    <a:pt x="635319" y="86424"/>
                  </a:lnTo>
                  <a:lnTo>
                    <a:pt x="593370" y="70647"/>
                  </a:lnTo>
                  <a:lnTo>
                    <a:pt x="563486" y="79186"/>
                  </a:lnTo>
                  <a:lnTo>
                    <a:pt x="540841" y="55241"/>
                  </a:lnTo>
                  <a:lnTo>
                    <a:pt x="512071" y="58396"/>
                  </a:lnTo>
                  <a:lnTo>
                    <a:pt x="484599" y="30740"/>
                  </a:lnTo>
                  <a:lnTo>
                    <a:pt x="484599" y="30740"/>
                  </a:lnTo>
                  <a:cubicBezTo>
                    <a:pt x="427987" y="45589"/>
                    <a:pt x="437453" y="22201"/>
                    <a:pt x="414437" y="24243"/>
                  </a:cubicBezTo>
                  <a:cubicBezTo>
                    <a:pt x="413509" y="24615"/>
                    <a:pt x="407012" y="24243"/>
                    <a:pt x="404228" y="29440"/>
                  </a:cubicBezTo>
                  <a:cubicBezTo>
                    <a:pt x="398659" y="39835"/>
                    <a:pt x="373973" y="18861"/>
                    <a:pt x="366548" y="19974"/>
                  </a:cubicBezTo>
                  <a:cubicBezTo>
                    <a:pt x="313833" y="28883"/>
                    <a:pt x="311421" y="30183"/>
                    <a:pt x="303810" y="28327"/>
                  </a:cubicBezTo>
                  <a:cubicBezTo>
                    <a:pt x="221954" y="9023"/>
                    <a:pt x="236246" y="19603"/>
                    <a:pt x="227708" y="12364"/>
                  </a:cubicBezTo>
                  <a:lnTo>
                    <a:pt x="224552" y="9765"/>
                  </a:lnTo>
                  <a:cubicBezTo>
                    <a:pt x="218241" y="4383"/>
                    <a:pt x="216200" y="15334"/>
                    <a:pt x="207661" y="15334"/>
                  </a:cubicBezTo>
                  <a:cubicBezTo>
                    <a:pt x="134157" y="14591"/>
                    <a:pt x="134343" y="15705"/>
                    <a:pt x="128033" y="11064"/>
                  </a:cubicBezTo>
                  <a:cubicBezTo>
                    <a:pt x="124320" y="8837"/>
                    <a:pt x="116709" y="113"/>
                    <a:pt x="112255" y="4197"/>
                  </a:cubicBezTo>
                  <a:cubicBezTo>
                    <a:pt x="107429" y="8651"/>
                    <a:pt x="105573" y="-3414"/>
                    <a:pt x="99261" y="2155"/>
                  </a:cubicBezTo>
                  <a:cubicBezTo>
                    <a:pt x="93323" y="7352"/>
                    <a:pt x="91280" y="-3228"/>
                    <a:pt x="83856" y="1041"/>
                  </a:cubicBezTo>
                  <a:cubicBezTo>
                    <a:pt x="66594" y="10508"/>
                    <a:pt x="61582" y="12364"/>
                    <a:pt x="61954" y="17375"/>
                  </a:cubicBezTo>
                  <a:cubicBezTo>
                    <a:pt x="62138" y="21459"/>
                    <a:pt x="69378" y="21459"/>
                    <a:pt x="68264" y="21273"/>
                  </a:cubicBezTo>
                  <a:cubicBezTo>
                    <a:pt x="75132" y="21088"/>
                    <a:pt x="72904" y="30740"/>
                    <a:pt x="72719" y="29626"/>
                  </a:cubicBezTo>
                  <a:cubicBezTo>
                    <a:pt x="71791" y="36123"/>
                    <a:pt x="63995" y="31482"/>
                    <a:pt x="65109" y="31667"/>
                  </a:cubicBezTo>
                  <a:cubicBezTo>
                    <a:pt x="57870" y="27770"/>
                    <a:pt x="45248" y="35009"/>
                    <a:pt x="46176" y="34823"/>
                  </a:cubicBezTo>
                  <a:cubicBezTo>
                    <a:pt x="40236" y="37236"/>
                    <a:pt x="32440" y="34266"/>
                    <a:pt x="33554" y="34452"/>
                  </a:cubicBezTo>
                  <a:cubicBezTo>
                    <a:pt x="25944" y="31667"/>
                    <a:pt x="17406" y="35194"/>
                    <a:pt x="20375" y="38721"/>
                  </a:cubicBezTo>
                  <a:cubicBezTo>
                    <a:pt x="23531" y="42619"/>
                    <a:pt x="10724" y="45218"/>
                    <a:pt x="11651" y="44847"/>
                  </a:cubicBezTo>
                  <a:cubicBezTo>
                    <a:pt x="3113" y="47260"/>
                    <a:pt x="-228" y="65079"/>
                    <a:pt x="329" y="63965"/>
                  </a:cubicBezTo>
                  <a:cubicBezTo>
                    <a:pt x="-1713" y="70090"/>
                    <a:pt x="6454" y="66563"/>
                    <a:pt x="5526" y="66563"/>
                  </a:cubicBezTo>
                  <a:cubicBezTo>
                    <a:pt x="11651" y="64150"/>
                    <a:pt x="10724" y="73246"/>
                    <a:pt x="10352" y="72132"/>
                  </a:cubicBezTo>
                  <a:cubicBezTo>
                    <a:pt x="9980" y="77700"/>
                    <a:pt x="16663" y="77329"/>
                    <a:pt x="15734" y="77143"/>
                  </a:cubicBezTo>
                  <a:cubicBezTo>
                    <a:pt x="23160" y="76030"/>
                    <a:pt x="16292" y="86424"/>
                    <a:pt x="16478" y="85496"/>
                  </a:cubicBezTo>
                  <a:cubicBezTo>
                    <a:pt x="12951" y="92178"/>
                    <a:pt x="17220" y="97747"/>
                    <a:pt x="22418" y="92178"/>
                  </a:cubicBezTo>
                  <a:cubicBezTo>
                    <a:pt x="23531" y="91250"/>
                    <a:pt x="29099" y="82712"/>
                    <a:pt x="33740" y="86424"/>
                  </a:cubicBezTo>
                  <a:cubicBezTo>
                    <a:pt x="40793" y="91992"/>
                    <a:pt x="15178" y="113710"/>
                    <a:pt x="32255" y="115194"/>
                  </a:cubicBezTo>
                  <a:lnTo>
                    <a:pt x="33554" y="115194"/>
                  </a:lnTo>
                  <a:cubicBezTo>
                    <a:pt x="44506" y="116309"/>
                    <a:pt x="24273" y="123918"/>
                    <a:pt x="26500" y="134684"/>
                  </a:cubicBezTo>
                  <a:cubicBezTo>
                    <a:pt x="27614" y="140067"/>
                    <a:pt x="28542" y="144893"/>
                    <a:pt x="29471" y="149348"/>
                  </a:cubicBezTo>
                  <a:lnTo>
                    <a:pt x="73832" y="128373"/>
                  </a:lnTo>
                  <a:lnTo>
                    <a:pt x="82742" y="156216"/>
                  </a:lnTo>
                  <a:lnTo>
                    <a:pt x="173137" y="140995"/>
                  </a:lnTo>
                  <a:lnTo>
                    <a:pt x="199866" y="175148"/>
                  </a:lnTo>
                  <a:lnTo>
                    <a:pt x="156617" y="216912"/>
                  </a:lnTo>
                  <a:lnTo>
                    <a:pt x="150306" y="314360"/>
                  </a:lnTo>
                  <a:lnTo>
                    <a:pt x="115967" y="319371"/>
                  </a:lnTo>
                  <a:lnTo>
                    <a:pt x="146594" y="364847"/>
                  </a:lnTo>
                  <a:lnTo>
                    <a:pt x="126176" y="405311"/>
                  </a:lnTo>
                  <a:lnTo>
                    <a:pt x="151605" y="428142"/>
                  </a:lnTo>
                  <a:lnTo>
                    <a:pt x="143995" y="444662"/>
                  </a:lnTo>
                  <a:lnTo>
                    <a:pt x="119680" y="460439"/>
                  </a:lnTo>
                  <a:lnTo>
                    <a:pt x="121165" y="498305"/>
                  </a:lnTo>
                  <a:cubicBezTo>
                    <a:pt x="142324" y="496820"/>
                    <a:pt x="147336" y="497191"/>
                    <a:pt x="149935" y="492365"/>
                  </a:cubicBezTo>
                  <a:cubicBezTo>
                    <a:pt x="152162" y="488096"/>
                    <a:pt x="154390" y="495149"/>
                    <a:pt x="153832" y="494035"/>
                  </a:cubicBezTo>
                  <a:cubicBezTo>
                    <a:pt x="157359" y="506286"/>
                    <a:pt x="179819" y="505915"/>
                    <a:pt x="182974" y="518351"/>
                  </a:cubicBezTo>
                  <a:cubicBezTo>
                    <a:pt x="185387" y="527632"/>
                    <a:pt x="186687" y="537284"/>
                    <a:pt x="190955" y="535614"/>
                  </a:cubicBezTo>
                  <a:cubicBezTo>
                    <a:pt x="194668" y="534128"/>
                    <a:pt x="199308" y="542295"/>
                    <a:pt x="198380" y="541368"/>
                  </a:cubicBezTo>
                  <a:cubicBezTo>
                    <a:pt x="200052" y="543966"/>
                    <a:pt x="199494" y="546193"/>
                    <a:pt x="197267" y="546008"/>
                  </a:cubicBezTo>
                  <a:cubicBezTo>
                    <a:pt x="194854" y="546008"/>
                    <a:pt x="194482" y="548049"/>
                    <a:pt x="196339" y="550463"/>
                  </a:cubicBezTo>
                  <a:cubicBezTo>
                    <a:pt x="204877" y="562342"/>
                    <a:pt x="208961" y="570509"/>
                    <a:pt x="216385" y="571066"/>
                  </a:cubicBezTo>
                  <a:cubicBezTo>
                    <a:pt x="224367" y="571808"/>
                    <a:pt x="235504" y="580718"/>
                    <a:pt x="234576" y="579975"/>
                  </a:cubicBezTo>
                  <a:cubicBezTo>
                    <a:pt x="240516" y="584059"/>
                    <a:pt x="248125" y="580532"/>
                    <a:pt x="248497" y="575335"/>
                  </a:cubicBezTo>
                  <a:cubicBezTo>
                    <a:pt x="248867" y="569952"/>
                    <a:pt x="255179" y="575521"/>
                    <a:pt x="259263" y="568467"/>
                  </a:cubicBezTo>
                  <a:cubicBezTo>
                    <a:pt x="263160" y="562713"/>
                    <a:pt x="265573" y="552505"/>
                    <a:pt x="274298" y="550834"/>
                  </a:cubicBezTo>
                  <a:cubicBezTo>
                    <a:pt x="287661" y="548235"/>
                    <a:pt x="297684" y="547678"/>
                    <a:pt x="303254" y="542110"/>
                  </a:cubicBezTo>
                  <a:cubicBezTo>
                    <a:pt x="306595" y="539325"/>
                    <a:pt x="310863" y="531715"/>
                    <a:pt x="319030" y="531530"/>
                  </a:cubicBezTo>
                  <a:cubicBezTo>
                    <a:pt x="363393" y="529488"/>
                    <a:pt x="366920" y="528374"/>
                    <a:pt x="373787" y="531715"/>
                  </a:cubicBezTo>
                  <a:cubicBezTo>
                    <a:pt x="381769" y="535614"/>
                    <a:pt x="404228" y="528931"/>
                    <a:pt x="403115" y="529117"/>
                  </a:cubicBezTo>
                  <a:cubicBezTo>
                    <a:pt x="409982" y="527632"/>
                    <a:pt x="417592" y="533015"/>
                    <a:pt x="416664" y="532644"/>
                  </a:cubicBezTo>
                  <a:cubicBezTo>
                    <a:pt x="423160" y="536541"/>
                    <a:pt x="431142" y="527446"/>
                    <a:pt x="430028" y="528003"/>
                  </a:cubicBezTo>
                  <a:cubicBezTo>
                    <a:pt x="443207" y="516124"/>
                    <a:pt x="456942" y="529859"/>
                    <a:pt x="454529" y="528374"/>
                  </a:cubicBezTo>
                  <a:cubicBezTo>
                    <a:pt x="456757" y="530602"/>
                    <a:pt x="460283" y="530416"/>
                    <a:pt x="462325" y="528003"/>
                  </a:cubicBezTo>
                  <a:lnTo>
                    <a:pt x="477175" y="510184"/>
                  </a:lnTo>
                  <a:cubicBezTo>
                    <a:pt x="481815" y="504801"/>
                    <a:pt x="483300" y="495149"/>
                    <a:pt x="482929" y="496263"/>
                  </a:cubicBezTo>
                  <a:cubicBezTo>
                    <a:pt x="484785" y="487353"/>
                    <a:pt x="506687" y="473061"/>
                    <a:pt x="505759" y="473989"/>
                  </a:cubicBezTo>
                  <a:cubicBezTo>
                    <a:pt x="516896" y="465451"/>
                    <a:pt x="556247" y="474360"/>
                    <a:pt x="550122" y="463595"/>
                  </a:cubicBezTo>
                  <a:cubicBezTo>
                    <a:pt x="549750" y="462481"/>
                    <a:pt x="544554" y="456170"/>
                    <a:pt x="547894" y="449674"/>
                  </a:cubicBezTo>
                  <a:cubicBezTo>
                    <a:pt x="570169" y="407910"/>
                    <a:pt x="570353" y="405497"/>
                    <a:pt x="577221" y="402341"/>
                  </a:cubicBezTo>
                  <a:cubicBezTo>
                    <a:pt x="600238" y="391576"/>
                    <a:pt x="605249" y="390462"/>
                    <a:pt x="607848" y="383595"/>
                  </a:cubicBezTo>
                  <a:cubicBezTo>
                    <a:pt x="607848" y="382666"/>
                    <a:pt x="611746" y="376912"/>
                    <a:pt x="605992" y="373200"/>
                  </a:cubicBezTo>
                  <a:cubicBezTo>
                    <a:pt x="590214" y="363363"/>
                    <a:pt x="585574" y="361506"/>
                    <a:pt x="584090" y="354824"/>
                  </a:cubicBezTo>
                  <a:cubicBezTo>
                    <a:pt x="578520" y="330880"/>
                    <a:pt x="576107" y="326425"/>
                    <a:pt x="580563" y="320300"/>
                  </a:cubicBezTo>
                  <a:lnTo>
                    <a:pt x="631236" y="249394"/>
                  </a:lnTo>
                  <a:cubicBezTo>
                    <a:pt x="636248" y="242527"/>
                    <a:pt x="649983" y="238257"/>
                    <a:pt x="649055" y="238629"/>
                  </a:cubicBezTo>
                  <a:cubicBezTo>
                    <a:pt x="655365" y="236030"/>
                    <a:pt x="648312" y="229533"/>
                    <a:pt x="648869" y="230462"/>
                  </a:cubicBezTo>
                  <a:cubicBezTo>
                    <a:pt x="646642" y="228235"/>
                    <a:pt x="646642" y="224522"/>
                    <a:pt x="648869" y="222109"/>
                  </a:cubicBezTo>
                  <a:lnTo>
                    <a:pt x="659078" y="211900"/>
                  </a:lnTo>
                  <a:cubicBezTo>
                    <a:pt x="670586" y="200392"/>
                    <a:pt x="726456" y="197793"/>
                    <a:pt x="737222" y="186656"/>
                  </a:cubicBezTo>
                  <a:cubicBezTo>
                    <a:pt x="745388" y="178118"/>
                    <a:pt x="750214" y="171993"/>
                    <a:pt x="757082" y="168837"/>
                  </a:cubicBezTo>
                  <a:cubicBezTo>
                    <a:pt x="799217" y="148976"/>
                    <a:pt x="803486" y="148791"/>
                    <a:pt x="804415" y="141181"/>
                  </a:cubicBezTo>
                  <a:cubicBezTo>
                    <a:pt x="804415" y="140253"/>
                    <a:pt x="805899" y="134684"/>
                    <a:pt x="801073" y="130415"/>
                  </a:cubicBezTo>
                  <a:cubicBezTo>
                    <a:pt x="795505" y="125404"/>
                    <a:pt x="795876" y="116865"/>
                    <a:pt x="803301" y="118721"/>
                  </a:cubicBezTo>
                  <a:lnTo>
                    <a:pt x="803486" y="118721"/>
                  </a:lnTo>
                  <a:cubicBezTo>
                    <a:pt x="810911" y="120577"/>
                    <a:pt x="812767" y="114823"/>
                    <a:pt x="808126" y="108884"/>
                  </a:cubicBezTo>
                  <a:close/>
                </a:path>
              </a:pathLst>
            </a:custGeom>
            <a:grpFill/>
            <a:ln w="185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</p:grpSp>
      <p:sp>
        <p:nvSpPr>
          <p:cNvPr id="11" name="Forma livre: Forma 4778">
            <a:extLst>
              <a:ext uri="{FF2B5EF4-FFF2-40B4-BE49-F238E27FC236}">
                <a16:creationId xmlns:a16="http://schemas.microsoft.com/office/drawing/2014/main" id="{98661B6F-8AE4-48DE-B91A-613A119F7CA3}"/>
              </a:ext>
            </a:extLst>
          </p:cNvPr>
          <p:cNvSpPr/>
          <p:nvPr userDrawn="1"/>
        </p:nvSpPr>
        <p:spPr>
          <a:xfrm>
            <a:off x="7228737" y="835259"/>
            <a:ext cx="293925" cy="282306"/>
          </a:xfrm>
          <a:custGeom>
            <a:avLst/>
            <a:gdLst>
              <a:gd name="connsiteX0" fmla="*/ 25527 w 293925"/>
              <a:gd name="connsiteY0" fmla="*/ 18562 h 282306"/>
              <a:gd name="connsiteX1" fmla="*/ 28125 w 293925"/>
              <a:gd name="connsiteY1" fmla="*/ 30255 h 282306"/>
              <a:gd name="connsiteX2" fmla="*/ 31837 w 293925"/>
              <a:gd name="connsiteY2" fmla="*/ 46590 h 282306"/>
              <a:gd name="connsiteX3" fmla="*/ 21629 w 293925"/>
              <a:gd name="connsiteY3" fmla="*/ 53643 h 282306"/>
              <a:gd name="connsiteX4" fmla="*/ 41489 w 293925"/>
              <a:gd name="connsiteY4" fmla="*/ 58655 h 282306"/>
              <a:gd name="connsiteX5" fmla="*/ 59494 w 293925"/>
              <a:gd name="connsiteY5" fmla="*/ 61624 h 282306"/>
              <a:gd name="connsiteX6" fmla="*/ 60607 w 293925"/>
              <a:gd name="connsiteY6" fmla="*/ 64038 h 282306"/>
              <a:gd name="connsiteX7" fmla="*/ 32951 w 293925"/>
              <a:gd name="connsiteY7" fmla="*/ 79258 h 282306"/>
              <a:gd name="connsiteX8" fmla="*/ 27383 w 293925"/>
              <a:gd name="connsiteY8" fmla="*/ 96149 h 282306"/>
              <a:gd name="connsiteX9" fmla="*/ 62093 w 293925"/>
              <a:gd name="connsiteY9" fmla="*/ 113782 h 282306"/>
              <a:gd name="connsiteX10" fmla="*/ 92162 w 293925"/>
              <a:gd name="connsiteY10" fmla="*/ 110441 h 282306"/>
              <a:gd name="connsiteX11" fmla="*/ 99773 w 293925"/>
              <a:gd name="connsiteY11" fmla="*/ 117680 h 282306"/>
              <a:gd name="connsiteX12" fmla="*/ 69518 w 293925"/>
              <a:gd name="connsiteY12" fmla="*/ 135314 h 282306"/>
              <a:gd name="connsiteX13" fmla="*/ 65062 w 293925"/>
              <a:gd name="connsiteY13" fmla="*/ 148492 h 282306"/>
              <a:gd name="connsiteX14" fmla="*/ 41489 w 293925"/>
              <a:gd name="connsiteY14" fmla="*/ 174664 h 282306"/>
              <a:gd name="connsiteX15" fmla="*/ 54853 w 293925"/>
              <a:gd name="connsiteY15" fmla="*/ 181346 h 282306"/>
              <a:gd name="connsiteX16" fmla="*/ 47244 w 293925"/>
              <a:gd name="connsiteY16" fmla="*/ 190441 h 282306"/>
              <a:gd name="connsiteX17" fmla="*/ 37591 w 293925"/>
              <a:gd name="connsiteY17" fmla="*/ 204548 h 282306"/>
              <a:gd name="connsiteX18" fmla="*/ 5852 w 293925"/>
              <a:gd name="connsiteY18" fmla="*/ 205662 h 282306"/>
              <a:gd name="connsiteX19" fmla="*/ 3253 w 293925"/>
              <a:gd name="connsiteY19" fmla="*/ 217356 h 282306"/>
              <a:gd name="connsiteX20" fmla="*/ 32023 w 293925"/>
              <a:gd name="connsiteY20" fmla="*/ 221254 h 282306"/>
              <a:gd name="connsiteX21" fmla="*/ 14018 w 293925"/>
              <a:gd name="connsiteY21" fmla="*/ 242599 h 282306"/>
              <a:gd name="connsiteX22" fmla="*/ 29424 w 293925"/>
              <a:gd name="connsiteY22" fmla="*/ 244641 h 282306"/>
              <a:gd name="connsiteX23" fmla="*/ 45387 w 293925"/>
              <a:gd name="connsiteY23" fmla="*/ 240372 h 282306"/>
              <a:gd name="connsiteX24" fmla="*/ 48357 w 293925"/>
              <a:gd name="connsiteY24" fmla="*/ 249096 h 282306"/>
              <a:gd name="connsiteX25" fmla="*/ 19215 w 293925"/>
              <a:gd name="connsiteY25" fmla="*/ 267286 h 282306"/>
              <a:gd name="connsiteX26" fmla="*/ 56524 w 293925"/>
              <a:gd name="connsiteY26" fmla="*/ 263203 h 282306"/>
              <a:gd name="connsiteX27" fmla="*/ 41675 w 293925"/>
              <a:gd name="connsiteY27" fmla="*/ 276567 h 282306"/>
              <a:gd name="connsiteX28" fmla="*/ 116478 w 293925"/>
              <a:gd name="connsiteY28" fmla="*/ 265616 h 282306"/>
              <a:gd name="connsiteX29" fmla="*/ 146361 w 293925"/>
              <a:gd name="connsiteY29" fmla="*/ 242785 h 282306"/>
              <a:gd name="connsiteX30" fmla="*/ 182000 w 293925"/>
              <a:gd name="connsiteY30" fmla="*/ 231462 h 282306"/>
              <a:gd name="connsiteX31" fmla="*/ 184042 w 293925"/>
              <a:gd name="connsiteY31" fmla="*/ 221439 h 282306"/>
              <a:gd name="connsiteX32" fmla="*/ 187383 w 293925"/>
              <a:gd name="connsiteY32" fmla="*/ 214757 h 282306"/>
              <a:gd name="connsiteX33" fmla="*/ 240654 w 293925"/>
              <a:gd name="connsiteY33" fmla="*/ 209374 h 282306"/>
              <a:gd name="connsiteX34" fmla="*/ 267011 w 293925"/>
              <a:gd name="connsiteY34" fmla="*/ 213458 h 282306"/>
              <a:gd name="connsiteX35" fmla="*/ 265156 w 293925"/>
              <a:gd name="connsiteY35" fmla="*/ 201950 h 282306"/>
              <a:gd name="connsiteX36" fmla="*/ 285759 w 293925"/>
              <a:gd name="connsiteY36" fmla="*/ 147008 h 282306"/>
              <a:gd name="connsiteX37" fmla="*/ 277592 w 293925"/>
              <a:gd name="connsiteY37" fmla="*/ 120279 h 282306"/>
              <a:gd name="connsiteX38" fmla="*/ 277221 w 293925"/>
              <a:gd name="connsiteY38" fmla="*/ 120279 h 282306"/>
              <a:gd name="connsiteX39" fmla="*/ 280748 w 293925"/>
              <a:gd name="connsiteY39" fmla="*/ 92622 h 282306"/>
              <a:gd name="connsiteX40" fmla="*/ 266641 w 293925"/>
              <a:gd name="connsiteY40" fmla="*/ 71833 h 282306"/>
              <a:gd name="connsiteX41" fmla="*/ 264042 w 293925"/>
              <a:gd name="connsiteY41" fmla="*/ 61996 h 282306"/>
              <a:gd name="connsiteX42" fmla="*/ 287800 w 293925"/>
              <a:gd name="connsiteY42" fmla="*/ 51787 h 282306"/>
              <a:gd name="connsiteX43" fmla="*/ 291513 w 293925"/>
              <a:gd name="connsiteY43" fmla="*/ 39536 h 282306"/>
              <a:gd name="connsiteX44" fmla="*/ 293926 w 293925"/>
              <a:gd name="connsiteY44" fmla="*/ 33968 h 282306"/>
              <a:gd name="connsiteX45" fmla="*/ 253090 w 293925"/>
              <a:gd name="connsiteY45" fmla="*/ 31555 h 282306"/>
              <a:gd name="connsiteX46" fmla="*/ 234900 w 293925"/>
              <a:gd name="connsiteY46" fmla="*/ 5197 h 282306"/>
              <a:gd name="connsiteX47" fmla="*/ 212256 w 293925"/>
              <a:gd name="connsiteY47" fmla="*/ 12808 h 282306"/>
              <a:gd name="connsiteX48" fmla="*/ 204273 w 293925"/>
              <a:gd name="connsiteY48" fmla="*/ 31369 h 282306"/>
              <a:gd name="connsiteX49" fmla="*/ 170307 w 293925"/>
              <a:gd name="connsiteY49" fmla="*/ 26914 h 282306"/>
              <a:gd name="connsiteX50" fmla="*/ 140051 w 293925"/>
              <a:gd name="connsiteY50" fmla="*/ 0 h 282306"/>
              <a:gd name="connsiteX51" fmla="*/ 106083 w 293925"/>
              <a:gd name="connsiteY51" fmla="*/ 18562 h 282306"/>
              <a:gd name="connsiteX52" fmla="*/ 25155 w 293925"/>
              <a:gd name="connsiteY52" fmla="*/ 18562 h 282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93925" h="282306">
                <a:moveTo>
                  <a:pt x="25527" y="18562"/>
                </a:moveTo>
                <a:cubicBezTo>
                  <a:pt x="25527" y="19675"/>
                  <a:pt x="21814" y="26729"/>
                  <a:pt x="28125" y="30255"/>
                </a:cubicBezTo>
                <a:cubicBezTo>
                  <a:pt x="29054" y="31369"/>
                  <a:pt x="53369" y="40093"/>
                  <a:pt x="31837" y="46590"/>
                </a:cubicBezTo>
                <a:cubicBezTo>
                  <a:pt x="28310" y="48075"/>
                  <a:pt x="13647" y="50302"/>
                  <a:pt x="21629" y="53643"/>
                </a:cubicBezTo>
                <a:cubicBezTo>
                  <a:pt x="28496" y="56427"/>
                  <a:pt x="34436" y="59954"/>
                  <a:pt x="41489" y="58655"/>
                </a:cubicBezTo>
                <a:cubicBezTo>
                  <a:pt x="45387" y="58655"/>
                  <a:pt x="55967" y="53643"/>
                  <a:pt x="59494" y="61624"/>
                </a:cubicBezTo>
                <a:lnTo>
                  <a:pt x="60607" y="64038"/>
                </a:lnTo>
                <a:cubicBezTo>
                  <a:pt x="65619" y="75731"/>
                  <a:pt x="42046" y="67750"/>
                  <a:pt x="32951" y="79258"/>
                </a:cubicBezTo>
                <a:cubicBezTo>
                  <a:pt x="30723" y="83341"/>
                  <a:pt x="19957" y="91508"/>
                  <a:pt x="27383" y="96149"/>
                </a:cubicBezTo>
                <a:cubicBezTo>
                  <a:pt x="50027" y="110441"/>
                  <a:pt x="54483" y="114525"/>
                  <a:pt x="62093" y="113782"/>
                </a:cubicBezTo>
                <a:lnTo>
                  <a:pt x="92162" y="110441"/>
                </a:lnTo>
                <a:cubicBezTo>
                  <a:pt x="98474" y="109699"/>
                  <a:pt x="100515" y="118794"/>
                  <a:pt x="99773" y="117680"/>
                </a:cubicBezTo>
                <a:cubicBezTo>
                  <a:pt x="102928" y="130859"/>
                  <a:pt x="74158" y="121578"/>
                  <a:pt x="69518" y="135314"/>
                </a:cubicBezTo>
                <a:lnTo>
                  <a:pt x="65062" y="148492"/>
                </a:lnTo>
                <a:cubicBezTo>
                  <a:pt x="60793" y="161114"/>
                  <a:pt x="29424" y="173179"/>
                  <a:pt x="41489" y="174664"/>
                </a:cubicBezTo>
                <a:cubicBezTo>
                  <a:pt x="45572" y="175778"/>
                  <a:pt x="60607" y="174479"/>
                  <a:pt x="54853" y="181346"/>
                </a:cubicBezTo>
                <a:lnTo>
                  <a:pt x="47244" y="190441"/>
                </a:lnTo>
                <a:cubicBezTo>
                  <a:pt x="41118" y="197680"/>
                  <a:pt x="45572" y="205662"/>
                  <a:pt x="37591" y="204548"/>
                </a:cubicBezTo>
                <a:cubicBezTo>
                  <a:pt x="15689" y="201578"/>
                  <a:pt x="10306" y="199351"/>
                  <a:pt x="5852" y="205662"/>
                </a:cubicBezTo>
                <a:cubicBezTo>
                  <a:pt x="4737" y="207704"/>
                  <a:pt x="-4914" y="217356"/>
                  <a:pt x="3253" y="217356"/>
                </a:cubicBezTo>
                <a:cubicBezTo>
                  <a:pt x="20701" y="218284"/>
                  <a:pt x="39633" y="214757"/>
                  <a:pt x="32023" y="221254"/>
                </a:cubicBezTo>
                <a:cubicBezTo>
                  <a:pt x="16060" y="234618"/>
                  <a:pt x="6780" y="240001"/>
                  <a:pt x="14018" y="242599"/>
                </a:cubicBezTo>
                <a:cubicBezTo>
                  <a:pt x="15132" y="242785"/>
                  <a:pt x="22371" y="246497"/>
                  <a:pt x="29424" y="244641"/>
                </a:cubicBezTo>
                <a:lnTo>
                  <a:pt x="45387" y="240372"/>
                </a:lnTo>
                <a:cubicBezTo>
                  <a:pt x="52812" y="238330"/>
                  <a:pt x="55225" y="245383"/>
                  <a:pt x="48357" y="249096"/>
                </a:cubicBezTo>
                <a:cubicBezTo>
                  <a:pt x="22000" y="263759"/>
                  <a:pt x="11234" y="268957"/>
                  <a:pt x="19215" y="267286"/>
                </a:cubicBezTo>
                <a:cubicBezTo>
                  <a:pt x="52255" y="260790"/>
                  <a:pt x="62835" y="257634"/>
                  <a:pt x="56524" y="263203"/>
                </a:cubicBezTo>
                <a:lnTo>
                  <a:pt x="41675" y="276567"/>
                </a:lnTo>
                <a:cubicBezTo>
                  <a:pt x="26269" y="290488"/>
                  <a:pt x="104413" y="276010"/>
                  <a:pt x="116478" y="265616"/>
                </a:cubicBezTo>
                <a:cubicBezTo>
                  <a:pt x="131327" y="252622"/>
                  <a:pt x="138566" y="245198"/>
                  <a:pt x="146361" y="242785"/>
                </a:cubicBezTo>
                <a:lnTo>
                  <a:pt x="182000" y="231462"/>
                </a:lnTo>
                <a:cubicBezTo>
                  <a:pt x="188497" y="229421"/>
                  <a:pt x="183856" y="220326"/>
                  <a:pt x="184042" y="221439"/>
                </a:cubicBezTo>
                <a:cubicBezTo>
                  <a:pt x="182742" y="218284"/>
                  <a:pt x="184042" y="215314"/>
                  <a:pt x="187383" y="214757"/>
                </a:cubicBezTo>
                <a:cubicBezTo>
                  <a:pt x="223764" y="209189"/>
                  <a:pt x="232673" y="206404"/>
                  <a:pt x="240654" y="209374"/>
                </a:cubicBezTo>
                <a:cubicBezTo>
                  <a:pt x="251235" y="212158"/>
                  <a:pt x="260887" y="219954"/>
                  <a:pt x="267011" y="213458"/>
                </a:cubicBezTo>
                <a:cubicBezTo>
                  <a:pt x="271467" y="208446"/>
                  <a:pt x="264784" y="201021"/>
                  <a:pt x="265156" y="201950"/>
                </a:cubicBezTo>
                <a:cubicBezTo>
                  <a:pt x="255875" y="190070"/>
                  <a:pt x="288543" y="164826"/>
                  <a:pt x="285759" y="147008"/>
                </a:cubicBezTo>
                <a:cubicBezTo>
                  <a:pt x="283717" y="133643"/>
                  <a:pt x="283717" y="125105"/>
                  <a:pt x="277592" y="120279"/>
                </a:cubicBezTo>
                <a:lnTo>
                  <a:pt x="277221" y="120279"/>
                </a:lnTo>
                <a:cubicBezTo>
                  <a:pt x="268125" y="112669"/>
                  <a:pt x="286316" y="104130"/>
                  <a:pt x="280748" y="92622"/>
                </a:cubicBezTo>
                <a:cubicBezTo>
                  <a:pt x="274808" y="80557"/>
                  <a:pt x="272765" y="74803"/>
                  <a:pt x="266641" y="71833"/>
                </a:cubicBezTo>
                <a:cubicBezTo>
                  <a:pt x="261073" y="69235"/>
                  <a:pt x="264228" y="60882"/>
                  <a:pt x="264042" y="61996"/>
                </a:cubicBezTo>
                <a:cubicBezTo>
                  <a:pt x="268125" y="50302"/>
                  <a:pt x="281490" y="62553"/>
                  <a:pt x="287800" y="51787"/>
                </a:cubicBezTo>
                <a:lnTo>
                  <a:pt x="291513" y="39536"/>
                </a:lnTo>
                <a:cubicBezTo>
                  <a:pt x="292441" y="37866"/>
                  <a:pt x="293184" y="35824"/>
                  <a:pt x="293926" y="33968"/>
                </a:cubicBezTo>
                <a:lnTo>
                  <a:pt x="253090" y="31555"/>
                </a:lnTo>
                <a:lnTo>
                  <a:pt x="234900" y="5197"/>
                </a:lnTo>
                <a:lnTo>
                  <a:pt x="212256" y="12808"/>
                </a:lnTo>
                <a:lnTo>
                  <a:pt x="204273" y="31369"/>
                </a:lnTo>
                <a:lnTo>
                  <a:pt x="170307" y="26914"/>
                </a:lnTo>
                <a:lnTo>
                  <a:pt x="140051" y="0"/>
                </a:lnTo>
                <a:cubicBezTo>
                  <a:pt x="131512" y="8910"/>
                  <a:pt x="113137" y="19119"/>
                  <a:pt x="106083" y="18562"/>
                </a:cubicBezTo>
                <a:cubicBezTo>
                  <a:pt x="31095" y="12808"/>
                  <a:pt x="27568" y="10209"/>
                  <a:pt x="25155" y="18562"/>
                </a:cubicBezTo>
                <a:close/>
              </a:path>
            </a:pathLst>
          </a:custGeom>
          <a:solidFill>
            <a:srgbClr val="184BFF"/>
          </a:solidFill>
          <a:ln w="18561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12" name="Agrupar 5627">
            <a:extLst>
              <a:ext uri="{FF2B5EF4-FFF2-40B4-BE49-F238E27FC236}">
                <a16:creationId xmlns:a16="http://schemas.microsoft.com/office/drawing/2014/main" id="{EE454898-6428-46FD-87DD-EFC687C53310}"/>
              </a:ext>
            </a:extLst>
          </p:cNvPr>
          <p:cNvGrpSpPr/>
          <p:nvPr userDrawn="1"/>
        </p:nvGrpSpPr>
        <p:grpSpPr>
          <a:xfrm>
            <a:off x="8113849" y="903748"/>
            <a:ext cx="258747" cy="280839"/>
            <a:chOff x="8113849" y="903748"/>
            <a:chExt cx="258747" cy="280839"/>
          </a:xfrm>
          <a:solidFill>
            <a:srgbClr val="1D3EB6"/>
          </a:solidFill>
        </p:grpSpPr>
        <p:sp>
          <p:nvSpPr>
            <p:cNvPr id="13" name="Forma livre: Forma 4758">
              <a:extLst>
                <a:ext uri="{FF2B5EF4-FFF2-40B4-BE49-F238E27FC236}">
                  <a16:creationId xmlns:a16="http://schemas.microsoft.com/office/drawing/2014/main" id="{D7C1F395-714F-4E32-AF31-FF6906E391E9}"/>
                </a:ext>
              </a:extLst>
            </p:cNvPr>
            <p:cNvSpPr/>
            <p:nvPr/>
          </p:nvSpPr>
          <p:spPr>
            <a:xfrm>
              <a:off x="8215337" y="942473"/>
              <a:ext cx="15226" cy="12133"/>
            </a:xfrm>
            <a:custGeom>
              <a:avLst/>
              <a:gdLst>
                <a:gd name="connsiteX0" fmla="*/ 12294 w 15226"/>
                <a:gd name="connsiteY0" fmla="*/ 72 h 12133"/>
                <a:gd name="connsiteX1" fmla="*/ 2270 w 15226"/>
                <a:gd name="connsiteY1" fmla="*/ 10837 h 12133"/>
                <a:gd name="connsiteX2" fmla="*/ 11179 w 15226"/>
                <a:gd name="connsiteY2" fmla="*/ 9909 h 12133"/>
                <a:gd name="connsiteX3" fmla="*/ 12479 w 15226"/>
                <a:gd name="connsiteY3" fmla="*/ 72 h 1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26" h="12133">
                  <a:moveTo>
                    <a:pt x="12294" y="72"/>
                  </a:moveTo>
                  <a:cubicBezTo>
                    <a:pt x="-699" y="-857"/>
                    <a:pt x="-2185" y="7496"/>
                    <a:pt x="2270" y="10837"/>
                  </a:cubicBezTo>
                  <a:cubicBezTo>
                    <a:pt x="3384" y="11023"/>
                    <a:pt x="7282" y="14178"/>
                    <a:pt x="11179" y="9909"/>
                  </a:cubicBezTo>
                  <a:cubicBezTo>
                    <a:pt x="11179" y="9909"/>
                    <a:pt x="19346" y="3041"/>
                    <a:pt x="12479" y="72"/>
                  </a:cubicBezTo>
                  <a:close/>
                </a:path>
              </a:pathLst>
            </a:custGeom>
            <a:grpFill/>
            <a:ln w="185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14" name="Forma livre: Forma 4759">
              <a:extLst>
                <a:ext uri="{FF2B5EF4-FFF2-40B4-BE49-F238E27FC236}">
                  <a16:creationId xmlns:a16="http://schemas.microsoft.com/office/drawing/2014/main" id="{C7272D20-D3C1-46D9-87F7-3BA2549F69BE}"/>
                </a:ext>
              </a:extLst>
            </p:cNvPr>
            <p:cNvSpPr/>
            <p:nvPr/>
          </p:nvSpPr>
          <p:spPr>
            <a:xfrm>
              <a:off x="8237583" y="927103"/>
              <a:ext cx="26365" cy="14317"/>
            </a:xfrm>
            <a:custGeom>
              <a:avLst/>
              <a:gdLst>
                <a:gd name="connsiteX0" fmla="*/ 23273 w 26365"/>
                <a:gd name="connsiteY0" fmla="*/ 221 h 14317"/>
                <a:gd name="connsiteX1" fmla="*/ 256 w 26365"/>
                <a:gd name="connsiteY1" fmla="*/ 10244 h 14317"/>
                <a:gd name="connsiteX2" fmla="*/ 3969 w 26365"/>
                <a:gd name="connsiteY2" fmla="*/ 14142 h 14317"/>
                <a:gd name="connsiteX3" fmla="*/ 16775 w 26365"/>
                <a:gd name="connsiteY3" fmla="*/ 10801 h 14317"/>
                <a:gd name="connsiteX4" fmla="*/ 23087 w 26365"/>
                <a:gd name="connsiteY4" fmla="*/ 221 h 1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65" h="14317">
                  <a:moveTo>
                    <a:pt x="23273" y="221"/>
                  </a:moveTo>
                  <a:cubicBezTo>
                    <a:pt x="8238" y="3748"/>
                    <a:pt x="2670" y="3933"/>
                    <a:pt x="256" y="10244"/>
                  </a:cubicBezTo>
                  <a:cubicBezTo>
                    <a:pt x="-671" y="13214"/>
                    <a:pt x="999" y="14884"/>
                    <a:pt x="3969" y="14142"/>
                  </a:cubicBezTo>
                  <a:lnTo>
                    <a:pt x="16775" y="10801"/>
                  </a:lnTo>
                  <a:cubicBezTo>
                    <a:pt x="24386" y="8759"/>
                    <a:pt x="30326" y="-1635"/>
                    <a:pt x="23087" y="221"/>
                  </a:cubicBezTo>
                  <a:close/>
                </a:path>
              </a:pathLst>
            </a:custGeom>
            <a:grpFill/>
            <a:ln w="185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15" name="Forma livre: Forma 4760">
              <a:extLst>
                <a:ext uri="{FF2B5EF4-FFF2-40B4-BE49-F238E27FC236}">
                  <a16:creationId xmlns:a16="http://schemas.microsoft.com/office/drawing/2014/main" id="{B41339CE-CBDC-49BA-B86E-075BBD756A3E}"/>
                </a:ext>
              </a:extLst>
            </p:cNvPr>
            <p:cNvSpPr/>
            <p:nvPr/>
          </p:nvSpPr>
          <p:spPr>
            <a:xfrm>
              <a:off x="8275175" y="922599"/>
              <a:ext cx="26339" cy="10033"/>
            </a:xfrm>
            <a:custGeom>
              <a:avLst/>
              <a:gdLst>
                <a:gd name="connsiteX0" fmla="*/ 5542 w 26339"/>
                <a:gd name="connsiteY0" fmla="*/ 2312 h 10033"/>
                <a:gd name="connsiteX1" fmla="*/ 2943 w 26339"/>
                <a:gd name="connsiteY1" fmla="*/ 9923 h 10033"/>
                <a:gd name="connsiteX2" fmla="*/ 24103 w 26339"/>
                <a:gd name="connsiteY2" fmla="*/ 4169 h 10033"/>
                <a:gd name="connsiteX3" fmla="*/ 5542 w 26339"/>
                <a:gd name="connsiteY3" fmla="*/ 2312 h 1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39" h="10033">
                  <a:moveTo>
                    <a:pt x="5542" y="2312"/>
                  </a:moveTo>
                  <a:cubicBezTo>
                    <a:pt x="4798" y="3426"/>
                    <a:pt x="-4667" y="11036"/>
                    <a:pt x="2943" y="9923"/>
                  </a:cubicBezTo>
                  <a:cubicBezTo>
                    <a:pt x="18720" y="7881"/>
                    <a:pt x="31713" y="7324"/>
                    <a:pt x="24103" y="4169"/>
                  </a:cubicBezTo>
                  <a:cubicBezTo>
                    <a:pt x="24103" y="4169"/>
                    <a:pt x="11666" y="-3813"/>
                    <a:pt x="5542" y="2312"/>
                  </a:cubicBezTo>
                  <a:close/>
                </a:path>
              </a:pathLst>
            </a:custGeom>
            <a:grpFill/>
            <a:ln w="185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16" name="Forma livre: Forma 4761">
              <a:extLst>
                <a:ext uri="{FF2B5EF4-FFF2-40B4-BE49-F238E27FC236}">
                  <a16:creationId xmlns:a16="http://schemas.microsoft.com/office/drawing/2014/main" id="{4BE2C764-C7BA-4A4A-90B8-35042F4EDA8C}"/>
                </a:ext>
              </a:extLst>
            </p:cNvPr>
            <p:cNvSpPr/>
            <p:nvPr/>
          </p:nvSpPr>
          <p:spPr>
            <a:xfrm>
              <a:off x="8325866" y="912814"/>
              <a:ext cx="14356" cy="12838"/>
            </a:xfrm>
            <a:custGeom>
              <a:avLst/>
              <a:gdLst>
                <a:gd name="connsiteX0" fmla="*/ 6265 w 14356"/>
                <a:gd name="connsiteY0" fmla="*/ 1703 h 12838"/>
                <a:gd name="connsiteX1" fmla="*/ 3110 w 14356"/>
                <a:gd name="connsiteY1" fmla="*/ 12468 h 12838"/>
                <a:gd name="connsiteX2" fmla="*/ 13876 w 14356"/>
                <a:gd name="connsiteY2" fmla="*/ 7271 h 12838"/>
                <a:gd name="connsiteX3" fmla="*/ 6265 w 14356"/>
                <a:gd name="connsiteY3" fmla="*/ 1703 h 1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6" h="12838">
                  <a:moveTo>
                    <a:pt x="6265" y="1703"/>
                  </a:moveTo>
                  <a:cubicBezTo>
                    <a:pt x="5337" y="3373"/>
                    <a:pt x="-5057" y="12097"/>
                    <a:pt x="3110" y="12468"/>
                  </a:cubicBezTo>
                  <a:cubicBezTo>
                    <a:pt x="5152" y="12097"/>
                    <a:pt x="16845" y="15438"/>
                    <a:pt x="13876" y="7271"/>
                  </a:cubicBezTo>
                  <a:cubicBezTo>
                    <a:pt x="13876" y="7271"/>
                    <a:pt x="11277" y="-4237"/>
                    <a:pt x="6265" y="1703"/>
                  </a:cubicBezTo>
                  <a:close/>
                </a:path>
              </a:pathLst>
            </a:custGeom>
            <a:grpFill/>
            <a:ln w="185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17" name="Forma livre: Forma 4762">
              <a:extLst>
                <a:ext uri="{FF2B5EF4-FFF2-40B4-BE49-F238E27FC236}">
                  <a16:creationId xmlns:a16="http://schemas.microsoft.com/office/drawing/2014/main" id="{D49F0CDE-69A0-49C4-8583-4982C873CF5B}"/>
                </a:ext>
              </a:extLst>
            </p:cNvPr>
            <p:cNvSpPr/>
            <p:nvPr/>
          </p:nvSpPr>
          <p:spPr>
            <a:xfrm>
              <a:off x="8113849" y="934666"/>
              <a:ext cx="258747" cy="249921"/>
            </a:xfrm>
            <a:custGeom>
              <a:avLst/>
              <a:gdLst>
                <a:gd name="connsiteX0" fmla="*/ 246682 w 258747"/>
                <a:gd name="connsiteY0" fmla="*/ 72102 h 249921"/>
                <a:gd name="connsiteX1" fmla="*/ 258748 w 258747"/>
                <a:gd name="connsiteY1" fmla="*/ 24027 h 249921"/>
                <a:gd name="connsiteX2" fmla="*/ 239629 w 258747"/>
                <a:gd name="connsiteY2" fmla="*/ 9921 h 249921"/>
                <a:gd name="connsiteX3" fmla="*/ 219396 w 258747"/>
                <a:gd name="connsiteY3" fmla="*/ 83 h 249921"/>
                <a:gd name="connsiteX4" fmla="*/ 153689 w 258747"/>
                <a:gd name="connsiteY4" fmla="*/ 11777 h 249921"/>
                <a:gd name="connsiteX5" fmla="*/ 136427 w 258747"/>
                <a:gd name="connsiteY5" fmla="*/ 30709 h 249921"/>
                <a:gd name="connsiteX6" fmla="*/ 140881 w 258747"/>
                <a:gd name="connsiteY6" fmla="*/ 52983 h 249921"/>
                <a:gd name="connsiteX7" fmla="*/ 151833 w 258747"/>
                <a:gd name="connsiteY7" fmla="*/ 60779 h 249921"/>
                <a:gd name="connsiteX8" fmla="*/ 144594 w 258747"/>
                <a:gd name="connsiteY8" fmla="*/ 78412 h 249921"/>
                <a:gd name="connsiteX9" fmla="*/ 114896 w 258747"/>
                <a:gd name="connsiteY9" fmla="*/ 99758 h 249921"/>
                <a:gd name="connsiteX10" fmla="*/ 113225 w 258747"/>
                <a:gd name="connsiteY10" fmla="*/ 90663 h 249921"/>
                <a:gd name="connsiteX11" fmla="*/ 117494 w 258747"/>
                <a:gd name="connsiteY11" fmla="*/ 74886 h 249921"/>
                <a:gd name="connsiteX12" fmla="*/ 118793 w 258747"/>
                <a:gd name="connsiteY12" fmla="*/ 74886 h 249921"/>
                <a:gd name="connsiteX13" fmla="*/ 126774 w 258747"/>
                <a:gd name="connsiteY13" fmla="*/ 68204 h 249921"/>
                <a:gd name="connsiteX14" fmla="*/ 118423 w 258747"/>
                <a:gd name="connsiteY14" fmla="*/ 57624 h 249921"/>
                <a:gd name="connsiteX15" fmla="*/ 107657 w 258747"/>
                <a:gd name="connsiteY15" fmla="*/ 46672 h 249921"/>
                <a:gd name="connsiteX16" fmla="*/ 103016 w 258747"/>
                <a:gd name="connsiteY16" fmla="*/ 33494 h 249921"/>
                <a:gd name="connsiteX17" fmla="*/ 90580 w 258747"/>
                <a:gd name="connsiteY17" fmla="*/ 43517 h 249921"/>
                <a:gd name="connsiteX18" fmla="*/ 75174 w 258747"/>
                <a:gd name="connsiteY18" fmla="*/ 104584 h 249921"/>
                <a:gd name="connsiteX19" fmla="*/ 52900 w 258747"/>
                <a:gd name="connsiteY19" fmla="*/ 129828 h 249921"/>
                <a:gd name="connsiteX20" fmla="*/ 52158 w 258747"/>
                <a:gd name="connsiteY20" fmla="*/ 143007 h 249921"/>
                <a:gd name="connsiteX21" fmla="*/ 45846 w 258747"/>
                <a:gd name="connsiteY21" fmla="*/ 145976 h 249921"/>
                <a:gd name="connsiteX22" fmla="*/ 32483 w 258747"/>
                <a:gd name="connsiteY22" fmla="*/ 150803 h 249921"/>
                <a:gd name="connsiteX23" fmla="*/ 33411 w 258747"/>
                <a:gd name="connsiteY23" fmla="*/ 160826 h 249921"/>
                <a:gd name="connsiteX24" fmla="*/ 26543 w 258747"/>
                <a:gd name="connsiteY24" fmla="*/ 164167 h 249921"/>
                <a:gd name="connsiteX25" fmla="*/ 14477 w 258747"/>
                <a:gd name="connsiteY25" fmla="*/ 169550 h 249921"/>
                <a:gd name="connsiteX26" fmla="*/ 18004 w 258747"/>
                <a:gd name="connsiteY26" fmla="*/ 188482 h 249921"/>
                <a:gd name="connsiteX27" fmla="*/ 4083 w 258747"/>
                <a:gd name="connsiteY27" fmla="*/ 188482 h 249921"/>
                <a:gd name="connsiteX28" fmla="*/ 0 w 258747"/>
                <a:gd name="connsiteY28" fmla="*/ 189225 h 249921"/>
                <a:gd name="connsiteX29" fmla="*/ 43805 w 258747"/>
                <a:gd name="connsiteY29" fmla="*/ 208158 h 249921"/>
                <a:gd name="connsiteX30" fmla="*/ 100603 w 258747"/>
                <a:gd name="connsiteY30" fmla="*/ 185141 h 249921"/>
                <a:gd name="connsiteX31" fmla="*/ 156659 w 258747"/>
                <a:gd name="connsiteY31" fmla="*/ 211684 h 249921"/>
                <a:gd name="connsiteX32" fmla="*/ 152204 w 258747"/>
                <a:gd name="connsiteY32" fmla="*/ 246394 h 249921"/>
                <a:gd name="connsiteX33" fmla="*/ 191926 w 258747"/>
                <a:gd name="connsiteY33" fmla="*/ 249921 h 249921"/>
                <a:gd name="connsiteX34" fmla="*/ 205847 w 258747"/>
                <a:gd name="connsiteY34" fmla="*/ 187369 h 249921"/>
                <a:gd name="connsiteX35" fmla="*/ 171323 w 258747"/>
                <a:gd name="connsiteY35" fmla="*/ 157485 h 249921"/>
                <a:gd name="connsiteX36" fmla="*/ 186543 w 258747"/>
                <a:gd name="connsiteY36" fmla="*/ 132798 h 249921"/>
                <a:gd name="connsiteX37" fmla="*/ 226450 w 258747"/>
                <a:gd name="connsiteY37" fmla="*/ 137067 h 249921"/>
                <a:gd name="connsiteX38" fmla="*/ 242784 w 258747"/>
                <a:gd name="connsiteY38" fmla="*/ 104584 h 249921"/>
                <a:gd name="connsiteX39" fmla="*/ 219212 w 258747"/>
                <a:gd name="connsiteY39" fmla="*/ 73401 h 249921"/>
                <a:gd name="connsiteX40" fmla="*/ 246682 w 258747"/>
                <a:gd name="connsiteY40" fmla="*/ 72102 h 24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58747" h="249921">
                  <a:moveTo>
                    <a:pt x="246682" y="72102"/>
                  </a:moveTo>
                  <a:lnTo>
                    <a:pt x="258748" y="24027"/>
                  </a:lnTo>
                  <a:lnTo>
                    <a:pt x="239629" y="9921"/>
                  </a:lnTo>
                  <a:cubicBezTo>
                    <a:pt x="235916" y="13262"/>
                    <a:pt x="230348" y="-1216"/>
                    <a:pt x="219396" y="83"/>
                  </a:cubicBezTo>
                  <a:cubicBezTo>
                    <a:pt x="172808" y="6208"/>
                    <a:pt x="160928" y="6394"/>
                    <a:pt x="153689" y="11777"/>
                  </a:cubicBezTo>
                  <a:cubicBezTo>
                    <a:pt x="147193" y="17716"/>
                    <a:pt x="136984" y="20872"/>
                    <a:pt x="136427" y="30709"/>
                  </a:cubicBezTo>
                  <a:cubicBezTo>
                    <a:pt x="136798" y="38134"/>
                    <a:pt x="131972" y="51870"/>
                    <a:pt x="140881" y="52983"/>
                  </a:cubicBezTo>
                  <a:cubicBezTo>
                    <a:pt x="142738" y="53726"/>
                    <a:pt x="153317" y="52426"/>
                    <a:pt x="151833" y="60779"/>
                  </a:cubicBezTo>
                  <a:cubicBezTo>
                    <a:pt x="151090" y="63192"/>
                    <a:pt x="150905" y="73030"/>
                    <a:pt x="144594" y="78412"/>
                  </a:cubicBezTo>
                  <a:cubicBezTo>
                    <a:pt x="125105" y="95118"/>
                    <a:pt x="120835" y="100129"/>
                    <a:pt x="114896" y="99758"/>
                  </a:cubicBezTo>
                  <a:cubicBezTo>
                    <a:pt x="109512" y="99387"/>
                    <a:pt x="113411" y="89549"/>
                    <a:pt x="113225" y="90663"/>
                  </a:cubicBezTo>
                  <a:cubicBezTo>
                    <a:pt x="116010" y="81568"/>
                    <a:pt x="109512" y="74886"/>
                    <a:pt x="117494" y="74886"/>
                  </a:cubicBezTo>
                  <a:lnTo>
                    <a:pt x="118793" y="74886"/>
                  </a:lnTo>
                  <a:cubicBezTo>
                    <a:pt x="124733" y="74886"/>
                    <a:pt x="127518" y="67090"/>
                    <a:pt x="126774" y="68204"/>
                  </a:cubicBezTo>
                  <a:cubicBezTo>
                    <a:pt x="129745" y="59480"/>
                    <a:pt x="118793" y="66533"/>
                    <a:pt x="118423" y="57624"/>
                  </a:cubicBezTo>
                  <a:cubicBezTo>
                    <a:pt x="118051" y="49642"/>
                    <a:pt x="113596" y="41661"/>
                    <a:pt x="107657" y="46672"/>
                  </a:cubicBezTo>
                  <a:cubicBezTo>
                    <a:pt x="91508" y="53355"/>
                    <a:pt x="103758" y="31081"/>
                    <a:pt x="103016" y="33494"/>
                  </a:cubicBezTo>
                  <a:cubicBezTo>
                    <a:pt x="108213" y="23470"/>
                    <a:pt x="95405" y="19758"/>
                    <a:pt x="90580" y="43517"/>
                  </a:cubicBezTo>
                  <a:cubicBezTo>
                    <a:pt x="81670" y="87136"/>
                    <a:pt x="80928" y="97902"/>
                    <a:pt x="75174" y="104584"/>
                  </a:cubicBezTo>
                  <a:lnTo>
                    <a:pt x="52900" y="129828"/>
                  </a:lnTo>
                  <a:cubicBezTo>
                    <a:pt x="48260" y="135211"/>
                    <a:pt x="52343" y="144120"/>
                    <a:pt x="52158" y="143007"/>
                  </a:cubicBezTo>
                  <a:cubicBezTo>
                    <a:pt x="54941" y="150246"/>
                    <a:pt x="44919" y="145976"/>
                    <a:pt x="45846" y="145976"/>
                  </a:cubicBezTo>
                  <a:cubicBezTo>
                    <a:pt x="38979" y="143749"/>
                    <a:pt x="31554" y="151545"/>
                    <a:pt x="32483" y="150803"/>
                  </a:cubicBezTo>
                  <a:cubicBezTo>
                    <a:pt x="27285" y="155257"/>
                    <a:pt x="33781" y="161939"/>
                    <a:pt x="33411" y="160826"/>
                  </a:cubicBezTo>
                  <a:cubicBezTo>
                    <a:pt x="38793" y="166951"/>
                    <a:pt x="25615" y="164352"/>
                    <a:pt x="26543" y="164167"/>
                  </a:cubicBezTo>
                  <a:cubicBezTo>
                    <a:pt x="19860" y="163424"/>
                    <a:pt x="13550" y="170292"/>
                    <a:pt x="14477" y="169550"/>
                  </a:cubicBezTo>
                  <a:cubicBezTo>
                    <a:pt x="6310" y="177345"/>
                    <a:pt x="29512" y="188482"/>
                    <a:pt x="18004" y="188482"/>
                  </a:cubicBezTo>
                  <a:lnTo>
                    <a:pt x="4083" y="188482"/>
                  </a:lnTo>
                  <a:cubicBezTo>
                    <a:pt x="2969" y="188482"/>
                    <a:pt x="1484" y="188854"/>
                    <a:pt x="0" y="189225"/>
                  </a:cubicBezTo>
                  <a:lnTo>
                    <a:pt x="43805" y="208158"/>
                  </a:lnTo>
                  <a:lnTo>
                    <a:pt x="100603" y="185141"/>
                  </a:lnTo>
                  <a:lnTo>
                    <a:pt x="156659" y="211684"/>
                  </a:lnTo>
                  <a:lnTo>
                    <a:pt x="152204" y="246394"/>
                  </a:lnTo>
                  <a:lnTo>
                    <a:pt x="191926" y="249921"/>
                  </a:lnTo>
                  <a:lnTo>
                    <a:pt x="205847" y="187369"/>
                  </a:lnTo>
                  <a:lnTo>
                    <a:pt x="171323" y="157485"/>
                  </a:lnTo>
                  <a:lnTo>
                    <a:pt x="186543" y="132798"/>
                  </a:lnTo>
                  <a:lnTo>
                    <a:pt x="226450" y="137067"/>
                  </a:lnTo>
                  <a:lnTo>
                    <a:pt x="242784" y="104584"/>
                  </a:lnTo>
                  <a:lnTo>
                    <a:pt x="219212" y="73401"/>
                  </a:lnTo>
                  <a:lnTo>
                    <a:pt x="246682" y="72102"/>
                  </a:lnTo>
                  <a:close/>
                </a:path>
              </a:pathLst>
            </a:custGeom>
            <a:solidFill>
              <a:srgbClr val="184BFF"/>
            </a:solidFill>
            <a:ln w="185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18" name="Forma livre: Forma 4828">
              <a:extLst>
                <a:ext uri="{FF2B5EF4-FFF2-40B4-BE49-F238E27FC236}">
                  <a16:creationId xmlns:a16="http://schemas.microsoft.com/office/drawing/2014/main" id="{F7F6CB83-F8ED-47C3-8A40-199B5CF54181}"/>
                </a:ext>
              </a:extLst>
            </p:cNvPr>
            <p:cNvSpPr/>
            <p:nvPr/>
          </p:nvSpPr>
          <p:spPr>
            <a:xfrm>
              <a:off x="8349606" y="903748"/>
              <a:ext cx="16431" cy="12568"/>
            </a:xfrm>
            <a:custGeom>
              <a:avLst/>
              <a:gdLst>
                <a:gd name="connsiteX0" fmla="*/ 530 w 16431"/>
                <a:gd name="connsiteY0" fmla="*/ 5015 h 12568"/>
                <a:gd name="connsiteX1" fmla="*/ 4243 w 16431"/>
                <a:gd name="connsiteY1" fmla="*/ 11697 h 12568"/>
                <a:gd name="connsiteX2" fmla="*/ 13894 w 16431"/>
                <a:gd name="connsiteY2" fmla="*/ 1674 h 12568"/>
                <a:gd name="connsiteX3" fmla="*/ 530 w 16431"/>
                <a:gd name="connsiteY3" fmla="*/ 4830 h 1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31" h="12568">
                  <a:moveTo>
                    <a:pt x="530" y="5015"/>
                  </a:moveTo>
                  <a:cubicBezTo>
                    <a:pt x="530" y="6129"/>
                    <a:pt x="-2069" y="15410"/>
                    <a:pt x="4243" y="11697"/>
                  </a:cubicBezTo>
                  <a:cubicBezTo>
                    <a:pt x="7584" y="9284"/>
                    <a:pt x="22247" y="3716"/>
                    <a:pt x="13894" y="1674"/>
                  </a:cubicBezTo>
                  <a:cubicBezTo>
                    <a:pt x="13894" y="1674"/>
                    <a:pt x="1644" y="-3709"/>
                    <a:pt x="530" y="4830"/>
                  </a:cubicBezTo>
                  <a:close/>
                </a:path>
              </a:pathLst>
            </a:custGeom>
            <a:grpFill/>
            <a:ln w="185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</p:grpSp>
      <p:sp>
        <p:nvSpPr>
          <p:cNvPr id="19" name="Forma livre: Forma 4927">
            <a:extLst>
              <a:ext uri="{FF2B5EF4-FFF2-40B4-BE49-F238E27FC236}">
                <a16:creationId xmlns:a16="http://schemas.microsoft.com/office/drawing/2014/main" id="{D7831912-BA7A-436E-A0B1-FA5FBD8BED35}"/>
              </a:ext>
            </a:extLst>
          </p:cNvPr>
          <p:cNvSpPr/>
          <p:nvPr userDrawn="1"/>
        </p:nvSpPr>
        <p:spPr>
          <a:xfrm>
            <a:off x="11219193" y="3075450"/>
            <a:ext cx="312947" cy="222181"/>
          </a:xfrm>
          <a:custGeom>
            <a:avLst/>
            <a:gdLst>
              <a:gd name="connsiteX0" fmla="*/ 290487 w 312947"/>
              <a:gd name="connsiteY0" fmla="*/ 137355 h 222181"/>
              <a:gd name="connsiteX1" fmla="*/ 286590 w 312947"/>
              <a:gd name="connsiteY1" fmla="*/ 105801 h 222181"/>
              <a:gd name="connsiteX2" fmla="*/ 270070 w 312947"/>
              <a:gd name="connsiteY2" fmla="*/ 103945 h 222181"/>
              <a:gd name="connsiteX3" fmla="*/ 270812 w 312947"/>
              <a:gd name="connsiteY3" fmla="*/ 73318 h 222181"/>
              <a:gd name="connsiteX4" fmla="*/ 312947 w 312947"/>
              <a:gd name="connsiteY4" fmla="*/ 70534 h 222181"/>
              <a:gd name="connsiteX5" fmla="*/ 312019 w 312947"/>
              <a:gd name="connsiteY5" fmla="*/ 66079 h 222181"/>
              <a:gd name="connsiteX6" fmla="*/ 309049 w 312947"/>
              <a:gd name="connsiteY6" fmla="*/ 31926 h 222181"/>
              <a:gd name="connsiteX7" fmla="*/ 282692 w 312947"/>
              <a:gd name="connsiteY7" fmla="*/ 0 h 222181"/>
              <a:gd name="connsiteX8" fmla="*/ 282692 w 312947"/>
              <a:gd name="connsiteY8" fmla="*/ 0 h 222181"/>
              <a:gd name="connsiteX9" fmla="*/ 278609 w 312947"/>
              <a:gd name="connsiteY9" fmla="*/ 4640 h 222181"/>
              <a:gd name="connsiteX10" fmla="*/ 188585 w 312947"/>
              <a:gd name="connsiteY10" fmla="*/ 90395 h 222181"/>
              <a:gd name="connsiteX11" fmla="*/ 185244 w 312947"/>
              <a:gd name="connsiteY11" fmla="*/ 101532 h 222181"/>
              <a:gd name="connsiteX12" fmla="*/ 178190 w 312947"/>
              <a:gd name="connsiteY12" fmla="*/ 100232 h 222181"/>
              <a:gd name="connsiteX13" fmla="*/ 171694 w 312947"/>
              <a:gd name="connsiteY13" fmla="*/ 99675 h 222181"/>
              <a:gd name="connsiteX14" fmla="*/ 161300 w 312947"/>
              <a:gd name="connsiteY14" fmla="*/ 112298 h 222181"/>
              <a:gd name="connsiteX15" fmla="*/ 143109 w 312947"/>
              <a:gd name="connsiteY15" fmla="*/ 119722 h 222181"/>
              <a:gd name="connsiteX16" fmla="*/ 126590 w 312947"/>
              <a:gd name="connsiteY16" fmla="*/ 115824 h 222181"/>
              <a:gd name="connsiteX17" fmla="*/ 62366 w 312947"/>
              <a:gd name="connsiteY17" fmla="*/ 113411 h 222181"/>
              <a:gd name="connsiteX18" fmla="*/ 42506 w 312947"/>
              <a:gd name="connsiteY18" fmla="*/ 126033 h 222181"/>
              <a:gd name="connsiteX19" fmla="*/ 14663 w 312947"/>
              <a:gd name="connsiteY19" fmla="*/ 117680 h 222181"/>
              <a:gd name="connsiteX20" fmla="*/ 8538 w 312947"/>
              <a:gd name="connsiteY20" fmla="*/ 104687 h 222181"/>
              <a:gd name="connsiteX21" fmla="*/ 0 w 312947"/>
              <a:gd name="connsiteY21" fmla="*/ 100975 h 222181"/>
              <a:gd name="connsiteX22" fmla="*/ 0 w 312947"/>
              <a:gd name="connsiteY22" fmla="*/ 132158 h 222181"/>
              <a:gd name="connsiteX23" fmla="*/ 51230 w 312947"/>
              <a:gd name="connsiteY23" fmla="*/ 200650 h 222181"/>
              <a:gd name="connsiteX24" fmla="*/ 231091 w 312947"/>
              <a:gd name="connsiteY24" fmla="*/ 222182 h 222181"/>
              <a:gd name="connsiteX25" fmla="*/ 255963 w 312947"/>
              <a:gd name="connsiteY25" fmla="*/ 143852 h 222181"/>
              <a:gd name="connsiteX26" fmla="*/ 290673 w 312947"/>
              <a:gd name="connsiteY26" fmla="*/ 137170 h 22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2947" h="222181">
                <a:moveTo>
                  <a:pt x="290487" y="137355"/>
                </a:moveTo>
                <a:lnTo>
                  <a:pt x="286590" y="105801"/>
                </a:lnTo>
                <a:lnTo>
                  <a:pt x="270070" y="103945"/>
                </a:lnTo>
                <a:lnTo>
                  <a:pt x="270812" y="73318"/>
                </a:lnTo>
                <a:lnTo>
                  <a:pt x="312947" y="70534"/>
                </a:lnTo>
                <a:cubicBezTo>
                  <a:pt x="312391" y="69049"/>
                  <a:pt x="312205" y="67749"/>
                  <a:pt x="312019" y="66079"/>
                </a:cubicBezTo>
                <a:cubicBezTo>
                  <a:pt x="310720" y="52715"/>
                  <a:pt x="309606" y="39907"/>
                  <a:pt x="309049" y="31926"/>
                </a:cubicBezTo>
                <a:lnTo>
                  <a:pt x="282692" y="0"/>
                </a:lnTo>
                <a:lnTo>
                  <a:pt x="282692" y="0"/>
                </a:lnTo>
                <a:cubicBezTo>
                  <a:pt x="281392" y="1670"/>
                  <a:pt x="280093" y="3156"/>
                  <a:pt x="278609" y="4640"/>
                </a:cubicBezTo>
                <a:cubicBezTo>
                  <a:pt x="211230" y="66636"/>
                  <a:pt x="175591" y="84455"/>
                  <a:pt x="188585" y="90395"/>
                </a:cubicBezTo>
                <a:cubicBezTo>
                  <a:pt x="195452" y="93550"/>
                  <a:pt x="184687" y="102645"/>
                  <a:pt x="185244" y="101532"/>
                </a:cubicBezTo>
                <a:cubicBezTo>
                  <a:pt x="181161" y="105801"/>
                  <a:pt x="177077" y="99490"/>
                  <a:pt x="178190" y="100232"/>
                </a:cubicBezTo>
                <a:cubicBezTo>
                  <a:pt x="176705" y="97448"/>
                  <a:pt x="173736" y="97262"/>
                  <a:pt x="171694" y="99675"/>
                </a:cubicBezTo>
                <a:lnTo>
                  <a:pt x="161300" y="112298"/>
                </a:lnTo>
                <a:cubicBezTo>
                  <a:pt x="156102" y="118608"/>
                  <a:pt x="142181" y="120093"/>
                  <a:pt x="143109" y="119722"/>
                </a:cubicBezTo>
                <a:cubicBezTo>
                  <a:pt x="135499" y="121393"/>
                  <a:pt x="125661" y="115453"/>
                  <a:pt x="126590" y="115824"/>
                </a:cubicBezTo>
                <a:cubicBezTo>
                  <a:pt x="117865" y="111555"/>
                  <a:pt x="69048" y="107286"/>
                  <a:pt x="62366" y="113411"/>
                </a:cubicBezTo>
                <a:cubicBezTo>
                  <a:pt x="56427" y="118052"/>
                  <a:pt x="51415" y="126961"/>
                  <a:pt x="42506" y="126033"/>
                </a:cubicBezTo>
                <a:cubicBezTo>
                  <a:pt x="28584" y="123434"/>
                  <a:pt x="15406" y="126961"/>
                  <a:pt x="14663" y="117680"/>
                </a:cubicBezTo>
                <a:cubicBezTo>
                  <a:pt x="14292" y="116195"/>
                  <a:pt x="15591" y="107657"/>
                  <a:pt x="8538" y="104687"/>
                </a:cubicBezTo>
                <a:lnTo>
                  <a:pt x="0" y="100975"/>
                </a:lnTo>
                <a:lnTo>
                  <a:pt x="0" y="132158"/>
                </a:lnTo>
                <a:lnTo>
                  <a:pt x="51230" y="200650"/>
                </a:lnTo>
                <a:lnTo>
                  <a:pt x="231091" y="222182"/>
                </a:lnTo>
                <a:lnTo>
                  <a:pt x="255963" y="143852"/>
                </a:lnTo>
                <a:lnTo>
                  <a:pt x="290673" y="137170"/>
                </a:lnTo>
                <a:close/>
              </a:path>
            </a:pathLst>
          </a:custGeom>
          <a:solidFill>
            <a:srgbClr val="184BFF"/>
          </a:solidFill>
          <a:ln w="18561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20" name="Agrupar 5630">
            <a:extLst>
              <a:ext uri="{FF2B5EF4-FFF2-40B4-BE49-F238E27FC236}">
                <a16:creationId xmlns:a16="http://schemas.microsoft.com/office/drawing/2014/main" id="{DC127EF8-A086-4640-8FB4-0F418555EAD0}"/>
              </a:ext>
            </a:extLst>
          </p:cNvPr>
          <p:cNvGrpSpPr/>
          <p:nvPr userDrawn="1"/>
        </p:nvGrpSpPr>
        <p:grpSpPr>
          <a:xfrm>
            <a:off x="7293675" y="1909786"/>
            <a:ext cx="211169" cy="381522"/>
            <a:chOff x="7293675" y="1909786"/>
            <a:chExt cx="211169" cy="381522"/>
          </a:xfrm>
          <a:solidFill>
            <a:srgbClr val="184BFF"/>
          </a:solidFill>
        </p:grpSpPr>
        <p:sp>
          <p:nvSpPr>
            <p:cNvPr id="21" name="Forma livre: Forma 4712">
              <a:extLst>
                <a:ext uri="{FF2B5EF4-FFF2-40B4-BE49-F238E27FC236}">
                  <a16:creationId xmlns:a16="http://schemas.microsoft.com/office/drawing/2014/main" id="{CE9C45D3-1F3F-439D-918F-5829CE4715FB}"/>
                </a:ext>
              </a:extLst>
            </p:cNvPr>
            <p:cNvSpPr/>
            <p:nvPr/>
          </p:nvSpPr>
          <p:spPr>
            <a:xfrm>
              <a:off x="7293675" y="1909786"/>
              <a:ext cx="210984" cy="381522"/>
            </a:xfrm>
            <a:custGeom>
              <a:avLst/>
              <a:gdLst>
                <a:gd name="connsiteX0" fmla="*/ 155114 w 210984"/>
                <a:gd name="connsiteY0" fmla="*/ 316288 h 381522"/>
                <a:gd name="connsiteX1" fmla="*/ 162724 w 210984"/>
                <a:gd name="connsiteY1" fmla="*/ 299769 h 381522"/>
                <a:gd name="connsiteX2" fmla="*/ 137294 w 210984"/>
                <a:gd name="connsiteY2" fmla="*/ 276938 h 381522"/>
                <a:gd name="connsiteX3" fmla="*/ 157713 w 210984"/>
                <a:gd name="connsiteY3" fmla="*/ 236474 h 381522"/>
                <a:gd name="connsiteX4" fmla="*/ 127086 w 210984"/>
                <a:gd name="connsiteY4" fmla="*/ 190998 h 381522"/>
                <a:gd name="connsiteX5" fmla="*/ 161424 w 210984"/>
                <a:gd name="connsiteY5" fmla="*/ 185986 h 381522"/>
                <a:gd name="connsiteX6" fmla="*/ 167736 w 210984"/>
                <a:gd name="connsiteY6" fmla="*/ 88538 h 381522"/>
                <a:gd name="connsiteX7" fmla="*/ 210984 w 210984"/>
                <a:gd name="connsiteY7" fmla="*/ 46775 h 381522"/>
                <a:gd name="connsiteX8" fmla="*/ 184256 w 210984"/>
                <a:gd name="connsiteY8" fmla="*/ 12622 h 381522"/>
                <a:gd name="connsiteX9" fmla="*/ 93861 w 210984"/>
                <a:gd name="connsiteY9" fmla="*/ 27842 h 381522"/>
                <a:gd name="connsiteX10" fmla="*/ 84951 w 210984"/>
                <a:gd name="connsiteY10" fmla="*/ 0 h 381522"/>
                <a:gd name="connsiteX11" fmla="*/ 40589 w 210984"/>
                <a:gd name="connsiteY11" fmla="*/ 20975 h 381522"/>
                <a:gd name="connsiteX12" fmla="*/ 50241 w 210984"/>
                <a:gd name="connsiteY12" fmla="*/ 80928 h 381522"/>
                <a:gd name="connsiteX13" fmla="*/ 37433 w 210984"/>
                <a:gd name="connsiteY13" fmla="*/ 152576 h 381522"/>
                <a:gd name="connsiteX14" fmla="*/ 15531 w 210984"/>
                <a:gd name="connsiteY14" fmla="*/ 199722 h 381522"/>
                <a:gd name="connsiteX15" fmla="*/ 5136 w 210984"/>
                <a:gd name="connsiteY15" fmla="*/ 213643 h 381522"/>
                <a:gd name="connsiteX16" fmla="*/ 4765 w 210984"/>
                <a:gd name="connsiteY16" fmla="*/ 256335 h 381522"/>
                <a:gd name="connsiteX17" fmla="*/ 14789 w 210984"/>
                <a:gd name="connsiteY17" fmla="*/ 262460 h 381522"/>
                <a:gd name="connsiteX18" fmla="*/ 17944 w 210984"/>
                <a:gd name="connsiteY18" fmla="*/ 278237 h 381522"/>
                <a:gd name="connsiteX19" fmla="*/ 42074 w 210984"/>
                <a:gd name="connsiteY19" fmla="*/ 279537 h 381522"/>
                <a:gd name="connsiteX20" fmla="*/ 40032 w 210984"/>
                <a:gd name="connsiteY20" fmla="*/ 348771 h 381522"/>
                <a:gd name="connsiteX21" fmla="*/ 38733 w 210984"/>
                <a:gd name="connsiteY21" fmla="*/ 380140 h 381522"/>
                <a:gd name="connsiteX22" fmla="*/ 61935 w 210984"/>
                <a:gd name="connsiteY22" fmla="*/ 375314 h 381522"/>
                <a:gd name="connsiteX23" fmla="*/ 107596 w 210984"/>
                <a:gd name="connsiteY23" fmla="*/ 379398 h 381522"/>
                <a:gd name="connsiteX24" fmla="*/ 127643 w 210984"/>
                <a:gd name="connsiteY24" fmla="*/ 369931 h 381522"/>
                <a:gd name="connsiteX25" fmla="*/ 132284 w 210984"/>
                <a:gd name="connsiteY25" fmla="*/ 369745 h 381522"/>
                <a:gd name="connsiteX26" fmla="*/ 130798 w 210984"/>
                <a:gd name="connsiteY26" fmla="*/ 331880 h 381522"/>
                <a:gd name="connsiteX27" fmla="*/ 155114 w 210984"/>
                <a:gd name="connsiteY27" fmla="*/ 316103 h 381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10984" h="381522">
                  <a:moveTo>
                    <a:pt x="155114" y="316288"/>
                  </a:moveTo>
                  <a:lnTo>
                    <a:pt x="162724" y="299769"/>
                  </a:lnTo>
                  <a:lnTo>
                    <a:pt x="137294" y="276938"/>
                  </a:lnTo>
                  <a:lnTo>
                    <a:pt x="157713" y="236474"/>
                  </a:lnTo>
                  <a:lnTo>
                    <a:pt x="127086" y="190998"/>
                  </a:lnTo>
                  <a:lnTo>
                    <a:pt x="161424" y="185986"/>
                  </a:lnTo>
                  <a:lnTo>
                    <a:pt x="167736" y="88538"/>
                  </a:lnTo>
                  <a:lnTo>
                    <a:pt x="210984" y="46775"/>
                  </a:lnTo>
                  <a:lnTo>
                    <a:pt x="184256" y="12622"/>
                  </a:lnTo>
                  <a:lnTo>
                    <a:pt x="93861" y="27842"/>
                  </a:lnTo>
                  <a:lnTo>
                    <a:pt x="84951" y="0"/>
                  </a:lnTo>
                  <a:lnTo>
                    <a:pt x="40589" y="20975"/>
                  </a:lnTo>
                  <a:cubicBezTo>
                    <a:pt x="50984" y="73504"/>
                    <a:pt x="51354" y="73875"/>
                    <a:pt x="50241" y="80928"/>
                  </a:cubicBezTo>
                  <a:cubicBezTo>
                    <a:pt x="40218" y="144223"/>
                    <a:pt x="40404" y="145708"/>
                    <a:pt x="37433" y="152576"/>
                  </a:cubicBezTo>
                  <a:cubicBezTo>
                    <a:pt x="22770" y="188399"/>
                    <a:pt x="21656" y="194524"/>
                    <a:pt x="15531" y="199722"/>
                  </a:cubicBezTo>
                  <a:cubicBezTo>
                    <a:pt x="13861" y="201393"/>
                    <a:pt x="6064" y="205847"/>
                    <a:pt x="5136" y="213643"/>
                  </a:cubicBezTo>
                  <a:cubicBezTo>
                    <a:pt x="-60" y="249838"/>
                    <a:pt x="-3031" y="255963"/>
                    <a:pt x="4765" y="256335"/>
                  </a:cubicBezTo>
                  <a:cubicBezTo>
                    <a:pt x="5694" y="256706"/>
                    <a:pt x="14045" y="255221"/>
                    <a:pt x="14789" y="262460"/>
                  </a:cubicBezTo>
                  <a:cubicBezTo>
                    <a:pt x="14789" y="262460"/>
                    <a:pt x="16644" y="280093"/>
                    <a:pt x="17944" y="278237"/>
                  </a:cubicBezTo>
                  <a:cubicBezTo>
                    <a:pt x="18686" y="277124"/>
                    <a:pt x="42074" y="269513"/>
                    <a:pt x="42074" y="279537"/>
                  </a:cubicBezTo>
                  <a:cubicBezTo>
                    <a:pt x="42074" y="339305"/>
                    <a:pt x="42817" y="341346"/>
                    <a:pt x="40032" y="348771"/>
                  </a:cubicBezTo>
                  <a:cubicBezTo>
                    <a:pt x="37991" y="356567"/>
                    <a:pt x="20914" y="386080"/>
                    <a:pt x="38733" y="380140"/>
                  </a:cubicBezTo>
                  <a:cubicBezTo>
                    <a:pt x="47457" y="377356"/>
                    <a:pt x="54511" y="374015"/>
                    <a:pt x="61935" y="375314"/>
                  </a:cubicBezTo>
                  <a:cubicBezTo>
                    <a:pt x="96830" y="381439"/>
                    <a:pt x="101099" y="383481"/>
                    <a:pt x="107596" y="379398"/>
                  </a:cubicBezTo>
                  <a:cubicBezTo>
                    <a:pt x="114278" y="375314"/>
                    <a:pt x="120218" y="370488"/>
                    <a:pt x="127643" y="369931"/>
                  </a:cubicBezTo>
                  <a:cubicBezTo>
                    <a:pt x="129313" y="369931"/>
                    <a:pt x="130798" y="369931"/>
                    <a:pt x="132284" y="369745"/>
                  </a:cubicBezTo>
                  <a:lnTo>
                    <a:pt x="130798" y="331880"/>
                  </a:lnTo>
                  <a:lnTo>
                    <a:pt x="155114" y="316103"/>
                  </a:lnTo>
                  <a:close/>
                </a:path>
              </a:pathLst>
            </a:custGeom>
            <a:grpFill/>
            <a:ln w="185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22" name="Forma livre: Forma 5483">
              <a:extLst>
                <a:ext uri="{FF2B5EF4-FFF2-40B4-BE49-F238E27FC236}">
                  <a16:creationId xmlns:a16="http://schemas.microsoft.com/office/drawing/2014/main" id="{0BAA2119-5509-42F7-A942-A754BDCE7181}"/>
                </a:ext>
              </a:extLst>
            </p:cNvPr>
            <p:cNvSpPr/>
            <p:nvPr/>
          </p:nvSpPr>
          <p:spPr>
            <a:xfrm>
              <a:off x="7334264" y="1909786"/>
              <a:ext cx="170580" cy="370116"/>
            </a:xfrm>
            <a:custGeom>
              <a:avLst/>
              <a:gdLst>
                <a:gd name="connsiteX0" fmla="*/ 0 w 170580"/>
                <a:gd name="connsiteY0" fmla="*/ 20975 h 370116"/>
                <a:gd name="connsiteX1" fmla="*/ 44361 w 170580"/>
                <a:gd name="connsiteY1" fmla="*/ 0 h 370116"/>
                <a:gd name="connsiteX2" fmla="*/ 53272 w 170580"/>
                <a:gd name="connsiteY2" fmla="*/ 27842 h 370116"/>
                <a:gd name="connsiteX3" fmla="*/ 143852 w 170580"/>
                <a:gd name="connsiteY3" fmla="*/ 12622 h 370116"/>
                <a:gd name="connsiteX4" fmla="*/ 170581 w 170580"/>
                <a:gd name="connsiteY4" fmla="*/ 46775 h 370116"/>
                <a:gd name="connsiteX5" fmla="*/ 127146 w 170580"/>
                <a:gd name="connsiteY5" fmla="*/ 88538 h 370116"/>
                <a:gd name="connsiteX6" fmla="*/ 120835 w 170580"/>
                <a:gd name="connsiteY6" fmla="*/ 185986 h 370116"/>
                <a:gd name="connsiteX7" fmla="*/ 86496 w 170580"/>
                <a:gd name="connsiteY7" fmla="*/ 190998 h 370116"/>
                <a:gd name="connsiteX8" fmla="*/ 117123 w 170580"/>
                <a:gd name="connsiteY8" fmla="*/ 236660 h 370116"/>
                <a:gd name="connsiteX9" fmla="*/ 96705 w 170580"/>
                <a:gd name="connsiteY9" fmla="*/ 277124 h 370116"/>
                <a:gd name="connsiteX10" fmla="*/ 122134 w 170580"/>
                <a:gd name="connsiteY10" fmla="*/ 299954 h 370116"/>
                <a:gd name="connsiteX11" fmla="*/ 114524 w 170580"/>
                <a:gd name="connsiteY11" fmla="*/ 316288 h 370116"/>
                <a:gd name="connsiteX12" fmla="*/ 90209 w 170580"/>
                <a:gd name="connsiteY12" fmla="*/ 332066 h 370116"/>
                <a:gd name="connsiteX13" fmla="*/ 91694 w 170580"/>
                <a:gd name="connsiteY13" fmla="*/ 370117 h 37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0580" h="370116">
                  <a:moveTo>
                    <a:pt x="0" y="20975"/>
                  </a:moveTo>
                  <a:lnTo>
                    <a:pt x="44361" y="0"/>
                  </a:lnTo>
                  <a:lnTo>
                    <a:pt x="53272" y="27842"/>
                  </a:lnTo>
                  <a:lnTo>
                    <a:pt x="143852" y="12622"/>
                  </a:lnTo>
                  <a:lnTo>
                    <a:pt x="170581" y="46775"/>
                  </a:lnTo>
                  <a:lnTo>
                    <a:pt x="127146" y="88538"/>
                  </a:lnTo>
                  <a:lnTo>
                    <a:pt x="120835" y="185986"/>
                  </a:lnTo>
                  <a:lnTo>
                    <a:pt x="86496" y="190998"/>
                  </a:lnTo>
                  <a:lnTo>
                    <a:pt x="117123" y="236660"/>
                  </a:lnTo>
                  <a:lnTo>
                    <a:pt x="96705" y="277124"/>
                  </a:lnTo>
                  <a:lnTo>
                    <a:pt x="122134" y="299954"/>
                  </a:lnTo>
                  <a:lnTo>
                    <a:pt x="114524" y="316288"/>
                  </a:lnTo>
                  <a:lnTo>
                    <a:pt x="90209" y="332066"/>
                  </a:lnTo>
                  <a:lnTo>
                    <a:pt x="91694" y="370117"/>
                  </a:lnTo>
                </a:path>
              </a:pathLst>
            </a:custGeom>
            <a:grpFill/>
            <a:ln w="18561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PT"/>
            </a:p>
          </p:txBody>
        </p:sp>
      </p:grpSp>
      <p:sp>
        <p:nvSpPr>
          <p:cNvPr id="23" name="Freeform: Shape 4">
            <a:extLst>
              <a:ext uri="{FF2B5EF4-FFF2-40B4-BE49-F238E27FC236}">
                <a16:creationId xmlns:a16="http://schemas.microsoft.com/office/drawing/2014/main" id="{B5F9A8E0-7B2E-4ACC-AFDC-85CAFEFE63AF}"/>
              </a:ext>
            </a:extLst>
          </p:cNvPr>
          <p:cNvSpPr/>
          <p:nvPr userDrawn="1"/>
        </p:nvSpPr>
        <p:spPr>
          <a:xfrm>
            <a:off x="3045322" y="5878031"/>
            <a:ext cx="555092" cy="2826753"/>
          </a:xfrm>
          <a:custGeom>
            <a:avLst/>
            <a:gdLst>
              <a:gd name="connsiteX0" fmla="*/ 444837 w 555092"/>
              <a:gd name="connsiteY0" fmla="*/ 2676206 h 2826753"/>
              <a:gd name="connsiteX1" fmla="*/ 406600 w 555092"/>
              <a:gd name="connsiteY1" fmla="*/ 2647992 h 2826753"/>
              <a:gd name="connsiteX2" fmla="*/ 243445 w 555092"/>
              <a:gd name="connsiteY2" fmla="*/ 2647992 h 2826753"/>
              <a:gd name="connsiteX3" fmla="*/ 238990 w 555092"/>
              <a:gd name="connsiteY3" fmla="*/ 2631658 h 2826753"/>
              <a:gd name="connsiteX4" fmla="*/ 205951 w 555092"/>
              <a:gd name="connsiteY4" fmla="*/ 2606415 h 2826753"/>
              <a:gd name="connsiteX5" fmla="*/ 218758 w 555092"/>
              <a:gd name="connsiteY5" fmla="*/ 2563908 h 2826753"/>
              <a:gd name="connsiteX6" fmla="*/ 208178 w 555092"/>
              <a:gd name="connsiteY6" fmla="*/ 2519361 h 2826753"/>
              <a:gd name="connsiteX7" fmla="*/ 165672 w 555092"/>
              <a:gd name="connsiteY7" fmla="*/ 2533096 h 2826753"/>
              <a:gd name="connsiteX8" fmla="*/ 142285 w 555092"/>
              <a:gd name="connsiteY8" fmla="*/ 2471286 h 2826753"/>
              <a:gd name="connsiteX9" fmla="*/ 142285 w 555092"/>
              <a:gd name="connsiteY9" fmla="*/ 2404465 h 2826753"/>
              <a:gd name="connsiteX10" fmla="*/ 169199 w 555092"/>
              <a:gd name="connsiteY10" fmla="*/ 2396298 h 2826753"/>
              <a:gd name="connsiteX11" fmla="*/ 169199 w 555092"/>
              <a:gd name="connsiteY11" fmla="*/ 2371425 h 2826753"/>
              <a:gd name="connsiteX12" fmla="*/ 193700 w 555092"/>
              <a:gd name="connsiteY12" fmla="*/ 2359546 h 2826753"/>
              <a:gd name="connsiteX13" fmla="*/ 215418 w 555092"/>
              <a:gd name="connsiteY13" fmla="*/ 2304232 h 2826753"/>
              <a:gd name="connsiteX14" fmla="*/ 204837 w 555092"/>
              <a:gd name="connsiteY14" fmla="*/ 2281773 h 2826753"/>
              <a:gd name="connsiteX15" fmla="*/ 215418 w 555092"/>
              <a:gd name="connsiteY15" fmla="*/ 2229800 h 2826753"/>
              <a:gd name="connsiteX16" fmla="*/ 244188 w 555092"/>
              <a:gd name="connsiteY16" fmla="*/ 2207712 h 2826753"/>
              <a:gd name="connsiteX17" fmla="*/ 237134 w 555092"/>
              <a:gd name="connsiteY17" fmla="*/ 2186181 h 2826753"/>
              <a:gd name="connsiteX18" fmla="*/ 252355 w 555092"/>
              <a:gd name="connsiteY18" fmla="*/ 2165578 h 2826753"/>
              <a:gd name="connsiteX19" fmla="*/ 257738 w 555092"/>
              <a:gd name="connsiteY19" fmla="*/ 2116203 h 2826753"/>
              <a:gd name="connsiteX20" fmla="*/ 243817 w 555092"/>
              <a:gd name="connsiteY20" fmla="*/ 2087619 h 2826753"/>
              <a:gd name="connsiteX21" fmla="*/ 277970 w 555092"/>
              <a:gd name="connsiteY21" fmla="*/ 2053837 h 2826753"/>
              <a:gd name="connsiteX22" fmla="*/ 266090 w 555092"/>
              <a:gd name="connsiteY22" fmla="*/ 2035089 h 2826753"/>
              <a:gd name="connsiteX23" fmla="*/ 230267 w 555092"/>
              <a:gd name="connsiteY23" fmla="*/ 2025809 h 2826753"/>
              <a:gd name="connsiteX24" fmla="*/ 239918 w 555092"/>
              <a:gd name="connsiteY24" fmla="*/ 1997038 h 2826753"/>
              <a:gd name="connsiteX25" fmla="*/ 282424 w 555092"/>
              <a:gd name="connsiteY25" fmla="*/ 1994069 h 2826753"/>
              <a:gd name="connsiteX26" fmla="*/ 276299 w 555092"/>
              <a:gd name="connsiteY26" fmla="*/ 1962514 h 2826753"/>
              <a:gd name="connsiteX27" fmla="*/ 244373 w 555092"/>
              <a:gd name="connsiteY27" fmla="*/ 1956946 h 2826753"/>
              <a:gd name="connsiteX28" fmla="*/ 256067 w 555092"/>
              <a:gd name="connsiteY28" fmla="*/ 1927804 h 2826753"/>
              <a:gd name="connsiteX29" fmla="*/ 243445 w 555092"/>
              <a:gd name="connsiteY29" fmla="*/ 1891609 h 2826753"/>
              <a:gd name="connsiteX30" fmla="*/ 251241 w 555092"/>
              <a:gd name="connsiteY30" fmla="*/ 1864323 h 2826753"/>
              <a:gd name="connsiteX31" fmla="*/ 233236 w 555092"/>
              <a:gd name="connsiteY31" fmla="*/ 1850031 h 2826753"/>
              <a:gd name="connsiteX32" fmla="*/ 230081 w 555092"/>
              <a:gd name="connsiteY32" fmla="*/ 1810309 h 2826753"/>
              <a:gd name="connsiteX33" fmla="*/ 238248 w 555092"/>
              <a:gd name="connsiteY33" fmla="*/ 1798244 h 2826753"/>
              <a:gd name="connsiteX34" fmla="*/ 233793 w 555092"/>
              <a:gd name="connsiteY34" fmla="*/ 1783580 h 2826753"/>
              <a:gd name="connsiteX35" fmla="*/ 255510 w 555092"/>
              <a:gd name="connsiteY35" fmla="*/ 1759451 h 2826753"/>
              <a:gd name="connsiteX36" fmla="*/ 241589 w 555092"/>
              <a:gd name="connsiteY36" fmla="*/ 1732536 h 2826753"/>
              <a:gd name="connsiteX37" fmla="*/ 238619 w 555092"/>
              <a:gd name="connsiteY37" fmla="*/ 1667942 h 2826753"/>
              <a:gd name="connsiteX38" fmla="*/ 254396 w 555092"/>
              <a:gd name="connsiteY38" fmla="*/ 1638057 h 2826753"/>
              <a:gd name="connsiteX39" fmla="*/ 247529 w 555092"/>
              <a:gd name="connsiteY39" fmla="*/ 1616898 h 2826753"/>
              <a:gd name="connsiteX40" fmla="*/ 260151 w 555092"/>
              <a:gd name="connsiteY40" fmla="*/ 1597409 h 2826753"/>
              <a:gd name="connsiteX41" fmla="*/ 251984 w 555092"/>
              <a:gd name="connsiteY41" fmla="*/ 1569751 h 2826753"/>
              <a:gd name="connsiteX42" fmla="*/ 272958 w 555092"/>
              <a:gd name="connsiteY42" fmla="*/ 1554716 h 2826753"/>
              <a:gd name="connsiteX43" fmla="*/ 272958 w 555092"/>
              <a:gd name="connsiteY43" fmla="*/ 1504785 h 2826753"/>
              <a:gd name="connsiteX44" fmla="*/ 304141 w 555092"/>
              <a:gd name="connsiteY44" fmla="*/ 1489380 h 2826753"/>
              <a:gd name="connsiteX45" fmla="*/ 314350 w 555092"/>
              <a:gd name="connsiteY45" fmla="*/ 1473602 h 2826753"/>
              <a:gd name="connsiteX46" fmla="*/ 299686 w 555092"/>
              <a:gd name="connsiteY46" fmla="*/ 1459495 h 2826753"/>
              <a:gd name="connsiteX47" fmla="*/ 287065 w 555092"/>
              <a:gd name="connsiteY47" fmla="*/ 1403810 h 2826753"/>
              <a:gd name="connsiteX48" fmla="*/ 296531 w 555092"/>
              <a:gd name="connsiteY48" fmla="*/ 1389519 h 2826753"/>
              <a:gd name="connsiteX49" fmla="*/ 285765 w 555092"/>
              <a:gd name="connsiteY49" fmla="*/ 1377825 h 2826753"/>
              <a:gd name="connsiteX50" fmla="*/ 294304 w 555092"/>
              <a:gd name="connsiteY50" fmla="*/ 1357592 h 2826753"/>
              <a:gd name="connsiteX51" fmla="*/ 285765 w 555092"/>
              <a:gd name="connsiteY51" fmla="*/ 1346827 h 2826753"/>
              <a:gd name="connsiteX52" fmla="*/ 296716 w 555092"/>
              <a:gd name="connsiteY52" fmla="*/ 1306734 h 2826753"/>
              <a:gd name="connsiteX53" fmla="*/ 316949 w 555092"/>
              <a:gd name="connsiteY53" fmla="*/ 1302093 h 2826753"/>
              <a:gd name="connsiteX54" fmla="*/ 338851 w 555092"/>
              <a:gd name="connsiteY54" fmla="*/ 1273695 h 2826753"/>
              <a:gd name="connsiteX55" fmla="*/ 336438 w 555092"/>
              <a:gd name="connsiteY55" fmla="*/ 1227291 h 2826753"/>
              <a:gd name="connsiteX56" fmla="*/ 324930 w 555092"/>
              <a:gd name="connsiteY56" fmla="*/ 1204089 h 2826753"/>
              <a:gd name="connsiteX57" fmla="*/ 340707 w 555092"/>
              <a:gd name="connsiteY57" fmla="*/ 1195922 h 2826753"/>
              <a:gd name="connsiteX58" fmla="*/ 359269 w 555092"/>
              <a:gd name="connsiteY58" fmla="*/ 1150816 h 2826753"/>
              <a:gd name="connsiteX59" fmla="*/ 374860 w 555092"/>
              <a:gd name="connsiteY59" fmla="*/ 1144320 h 2826753"/>
              <a:gd name="connsiteX60" fmla="*/ 377830 w 555092"/>
              <a:gd name="connsiteY60" fmla="*/ 1076200 h 2826753"/>
              <a:gd name="connsiteX61" fmla="*/ 356484 w 555092"/>
              <a:gd name="connsiteY61" fmla="*/ 1076570 h 2826753"/>
              <a:gd name="connsiteX62" fmla="*/ 347760 w 555092"/>
              <a:gd name="connsiteY62" fmla="*/ 1050213 h 2826753"/>
              <a:gd name="connsiteX63" fmla="*/ 357969 w 555092"/>
              <a:gd name="connsiteY63" fmla="*/ 1039633 h 2826753"/>
              <a:gd name="connsiteX64" fmla="*/ 324744 w 555092"/>
              <a:gd name="connsiteY64" fmla="*/ 951837 h 2826753"/>
              <a:gd name="connsiteX65" fmla="*/ 331984 w 555092"/>
              <a:gd name="connsiteY65" fmla="*/ 924366 h 2826753"/>
              <a:gd name="connsiteX66" fmla="*/ 343492 w 555092"/>
              <a:gd name="connsiteY66" fmla="*/ 919168 h 2826753"/>
              <a:gd name="connsiteX67" fmla="*/ 355371 w 555092"/>
              <a:gd name="connsiteY67" fmla="*/ 870909 h 2826753"/>
              <a:gd name="connsiteX68" fmla="*/ 366508 w 555092"/>
              <a:gd name="connsiteY68" fmla="*/ 871651 h 2826753"/>
              <a:gd name="connsiteX69" fmla="*/ 377645 w 555092"/>
              <a:gd name="connsiteY69" fmla="*/ 859586 h 2826753"/>
              <a:gd name="connsiteX70" fmla="*/ 362424 w 555092"/>
              <a:gd name="connsiteY70" fmla="*/ 794621 h 2826753"/>
              <a:gd name="connsiteX71" fmla="*/ 376345 w 555092"/>
              <a:gd name="connsiteY71" fmla="*/ 779957 h 2826753"/>
              <a:gd name="connsiteX72" fmla="*/ 384512 w 555092"/>
              <a:gd name="connsiteY72" fmla="*/ 734852 h 2826753"/>
              <a:gd name="connsiteX73" fmla="*/ 417366 w 555092"/>
              <a:gd name="connsiteY73" fmla="*/ 700142 h 2826753"/>
              <a:gd name="connsiteX74" fmla="*/ 439640 w 555092"/>
              <a:gd name="connsiteY74" fmla="*/ 645757 h 2826753"/>
              <a:gd name="connsiteX75" fmla="*/ 460058 w 555092"/>
              <a:gd name="connsiteY75" fmla="*/ 652253 h 2826753"/>
              <a:gd name="connsiteX76" fmla="*/ 475092 w 555092"/>
              <a:gd name="connsiteY76" fmla="*/ 634435 h 2826753"/>
              <a:gd name="connsiteX77" fmla="*/ 452447 w 555092"/>
              <a:gd name="connsiteY77" fmla="*/ 601209 h 2826753"/>
              <a:gd name="connsiteX78" fmla="*/ 465255 w 555092"/>
              <a:gd name="connsiteY78" fmla="*/ 579678 h 2826753"/>
              <a:gd name="connsiteX79" fmla="*/ 453004 w 555092"/>
              <a:gd name="connsiteY79" fmla="*/ 531974 h 2826753"/>
              <a:gd name="connsiteX80" fmla="*/ 466739 w 555092"/>
              <a:gd name="connsiteY80" fmla="*/ 506916 h 2826753"/>
              <a:gd name="connsiteX81" fmla="*/ 455603 w 555092"/>
              <a:gd name="connsiteY81" fmla="*/ 485385 h 2826753"/>
              <a:gd name="connsiteX82" fmla="*/ 476206 w 555092"/>
              <a:gd name="connsiteY82" fmla="*/ 460141 h 2826753"/>
              <a:gd name="connsiteX83" fmla="*/ 534860 w 555092"/>
              <a:gd name="connsiteY83" fmla="*/ 433598 h 2826753"/>
              <a:gd name="connsiteX84" fmla="*/ 555092 w 555092"/>
              <a:gd name="connsiteY84" fmla="*/ 368261 h 2826753"/>
              <a:gd name="connsiteX85" fmla="*/ 542470 w 555092"/>
              <a:gd name="connsiteY85" fmla="*/ 355083 h 2826753"/>
              <a:gd name="connsiteX86" fmla="*/ 502378 w 555092"/>
              <a:gd name="connsiteY86" fmla="*/ 356196 h 2826753"/>
              <a:gd name="connsiteX87" fmla="*/ 482703 w 555092"/>
              <a:gd name="connsiteY87" fmla="*/ 264873 h 2826753"/>
              <a:gd name="connsiteX88" fmla="*/ 458572 w 555092"/>
              <a:gd name="connsiteY88" fmla="*/ 235732 h 2826753"/>
              <a:gd name="connsiteX89" fmla="*/ 464698 w 555092"/>
              <a:gd name="connsiteY89" fmla="*/ 217727 h 2826753"/>
              <a:gd name="connsiteX90" fmla="*/ 446693 w 555092"/>
              <a:gd name="connsiteY90" fmla="*/ 206776 h 2826753"/>
              <a:gd name="connsiteX91" fmla="*/ 443909 w 555092"/>
              <a:gd name="connsiteY91" fmla="*/ 182831 h 2826753"/>
              <a:gd name="connsiteX92" fmla="*/ 458944 w 555092"/>
              <a:gd name="connsiteY92" fmla="*/ 182831 h 2826753"/>
              <a:gd name="connsiteX93" fmla="*/ 459872 w 555092"/>
              <a:gd name="connsiteY93" fmla="*/ 157216 h 2826753"/>
              <a:gd name="connsiteX94" fmla="*/ 446693 w 555092"/>
              <a:gd name="connsiteY94" fmla="*/ 145894 h 2826753"/>
              <a:gd name="connsiteX95" fmla="*/ 462099 w 555092"/>
              <a:gd name="connsiteY95" fmla="*/ 126033 h 2826753"/>
              <a:gd name="connsiteX96" fmla="*/ 428318 w 555092"/>
              <a:gd name="connsiteY96" fmla="*/ 96149 h 2826753"/>
              <a:gd name="connsiteX97" fmla="*/ 421635 w 555092"/>
              <a:gd name="connsiteY97" fmla="*/ 37866 h 2826753"/>
              <a:gd name="connsiteX98" fmla="*/ 408085 w 555092"/>
              <a:gd name="connsiteY98" fmla="*/ 31555 h 2826753"/>
              <a:gd name="connsiteX99" fmla="*/ 397877 w 555092"/>
              <a:gd name="connsiteY99" fmla="*/ 0 h 2826753"/>
              <a:gd name="connsiteX100" fmla="*/ 373561 w 555092"/>
              <a:gd name="connsiteY100" fmla="*/ 12993 h 2826753"/>
              <a:gd name="connsiteX101" fmla="*/ 378572 w 555092"/>
              <a:gd name="connsiteY101" fmla="*/ 34896 h 2826753"/>
              <a:gd name="connsiteX102" fmla="*/ 364651 w 555092"/>
              <a:gd name="connsiteY102" fmla="*/ 50487 h 2826753"/>
              <a:gd name="connsiteX103" fmla="*/ 324187 w 555092"/>
              <a:gd name="connsiteY103" fmla="*/ 52715 h 2826753"/>
              <a:gd name="connsiteX104" fmla="*/ 342563 w 555092"/>
              <a:gd name="connsiteY104" fmla="*/ 73504 h 2826753"/>
              <a:gd name="connsiteX105" fmla="*/ 353700 w 555092"/>
              <a:gd name="connsiteY105" fmla="*/ 165755 h 2826753"/>
              <a:gd name="connsiteX106" fmla="*/ 349246 w 555092"/>
              <a:gd name="connsiteY106" fmla="*/ 207518 h 2826753"/>
              <a:gd name="connsiteX107" fmla="*/ 354443 w 555092"/>
              <a:gd name="connsiteY107" fmla="*/ 239816 h 2826753"/>
              <a:gd name="connsiteX108" fmla="*/ 343306 w 555092"/>
              <a:gd name="connsiteY108" fmla="*/ 368076 h 2826753"/>
              <a:gd name="connsiteX109" fmla="*/ 328085 w 555092"/>
              <a:gd name="connsiteY109" fmla="*/ 365291 h 2826753"/>
              <a:gd name="connsiteX110" fmla="*/ 321218 w 555092"/>
              <a:gd name="connsiteY110" fmla="*/ 397774 h 2826753"/>
              <a:gd name="connsiteX111" fmla="*/ 325673 w 555092"/>
              <a:gd name="connsiteY111" fmla="*/ 401672 h 2826753"/>
              <a:gd name="connsiteX112" fmla="*/ 336995 w 555092"/>
              <a:gd name="connsiteY112" fmla="*/ 410211 h 2826753"/>
              <a:gd name="connsiteX113" fmla="*/ 329014 w 555092"/>
              <a:gd name="connsiteY113" fmla="*/ 428772 h 2826753"/>
              <a:gd name="connsiteX114" fmla="*/ 328085 w 555092"/>
              <a:gd name="connsiteY114" fmla="*/ 492438 h 2826753"/>
              <a:gd name="connsiteX115" fmla="*/ 333282 w 555092"/>
              <a:gd name="connsiteY115" fmla="*/ 523807 h 2826753"/>
              <a:gd name="connsiteX116" fmla="*/ 318990 w 555092"/>
              <a:gd name="connsiteY116" fmla="*/ 542369 h 2826753"/>
              <a:gd name="connsiteX117" fmla="*/ 315464 w 555092"/>
              <a:gd name="connsiteY117" fmla="*/ 565571 h 2826753"/>
              <a:gd name="connsiteX118" fmla="*/ 318990 w 555092"/>
              <a:gd name="connsiteY118" fmla="*/ 595269 h 2826753"/>
              <a:gd name="connsiteX119" fmla="*/ 304883 w 555092"/>
              <a:gd name="connsiteY119" fmla="*/ 681766 h 2826753"/>
              <a:gd name="connsiteX120" fmla="*/ 291334 w 555092"/>
              <a:gd name="connsiteY120" fmla="*/ 698657 h 2826753"/>
              <a:gd name="connsiteX121" fmla="*/ 281867 w 555092"/>
              <a:gd name="connsiteY121" fmla="*/ 740792 h 2826753"/>
              <a:gd name="connsiteX122" fmla="*/ 268689 w 555092"/>
              <a:gd name="connsiteY122" fmla="*/ 789981 h 2826753"/>
              <a:gd name="connsiteX123" fmla="*/ 276670 w 555092"/>
              <a:gd name="connsiteY123" fmla="*/ 810769 h 2826753"/>
              <a:gd name="connsiteX124" fmla="*/ 271844 w 555092"/>
              <a:gd name="connsiteY124" fmla="*/ 860143 h 2826753"/>
              <a:gd name="connsiteX125" fmla="*/ 253654 w 555092"/>
              <a:gd name="connsiteY125" fmla="*/ 878333 h 2826753"/>
              <a:gd name="connsiteX126" fmla="*/ 265719 w 555092"/>
              <a:gd name="connsiteY126" fmla="*/ 1036663 h 2826753"/>
              <a:gd name="connsiteX127" fmla="*/ 250684 w 555092"/>
              <a:gd name="connsiteY127" fmla="*/ 1070816 h 2826753"/>
              <a:gd name="connsiteX128" fmla="*/ 254768 w 555092"/>
              <a:gd name="connsiteY128" fmla="*/ 1113693 h 2826753"/>
              <a:gd name="connsiteX129" fmla="*/ 246786 w 555092"/>
              <a:gd name="connsiteY129" fmla="*/ 1119263 h 2826753"/>
              <a:gd name="connsiteX130" fmla="*/ 215046 w 555092"/>
              <a:gd name="connsiteY130" fmla="*/ 1200933 h 2826753"/>
              <a:gd name="connsiteX131" fmla="*/ 199826 w 555092"/>
              <a:gd name="connsiteY131" fmla="*/ 1224506 h 2826753"/>
              <a:gd name="connsiteX132" fmla="*/ 196856 w 555092"/>
              <a:gd name="connsiteY132" fmla="*/ 1244181 h 2826753"/>
              <a:gd name="connsiteX133" fmla="*/ 195186 w 555092"/>
              <a:gd name="connsiteY133" fmla="*/ 1256432 h 2826753"/>
              <a:gd name="connsiteX134" fmla="*/ 175696 w 555092"/>
              <a:gd name="connsiteY134" fmla="*/ 1317870 h 2826753"/>
              <a:gd name="connsiteX135" fmla="*/ 167343 w 555092"/>
              <a:gd name="connsiteY135" fmla="*/ 1324553 h 2826753"/>
              <a:gd name="connsiteX136" fmla="*/ 161404 w 555092"/>
              <a:gd name="connsiteY136" fmla="*/ 1331607 h 2826753"/>
              <a:gd name="connsiteX137" fmla="*/ 161032 w 555092"/>
              <a:gd name="connsiteY137" fmla="*/ 1353695 h 2826753"/>
              <a:gd name="connsiteX138" fmla="*/ 151566 w 555092"/>
              <a:gd name="connsiteY138" fmla="*/ 1370771 h 2826753"/>
              <a:gd name="connsiteX139" fmla="*/ 127436 w 555092"/>
              <a:gd name="connsiteY139" fmla="*/ 1366317 h 2826753"/>
              <a:gd name="connsiteX140" fmla="*/ 122981 w 555092"/>
              <a:gd name="connsiteY140" fmla="*/ 1381352 h 2826753"/>
              <a:gd name="connsiteX141" fmla="*/ 138387 w 555092"/>
              <a:gd name="connsiteY141" fmla="*/ 1440191 h 2826753"/>
              <a:gd name="connsiteX142" fmla="*/ 135046 w 555092"/>
              <a:gd name="connsiteY142" fmla="*/ 1471561 h 2826753"/>
              <a:gd name="connsiteX143" fmla="*/ 151937 w 555092"/>
              <a:gd name="connsiteY143" fmla="*/ 1553417 h 2826753"/>
              <a:gd name="connsiteX144" fmla="*/ 121497 w 555092"/>
              <a:gd name="connsiteY144" fmla="*/ 1602419 h 2826753"/>
              <a:gd name="connsiteX145" fmla="*/ 112030 w 555092"/>
              <a:gd name="connsiteY145" fmla="*/ 1686874 h 2826753"/>
              <a:gd name="connsiteX146" fmla="*/ 133376 w 555092"/>
              <a:gd name="connsiteY146" fmla="*/ 1740517 h 2826753"/>
              <a:gd name="connsiteX147" fmla="*/ 160847 w 555092"/>
              <a:gd name="connsiteY147" fmla="*/ 1735321 h 2826753"/>
              <a:gd name="connsiteX148" fmla="*/ 165858 w 555092"/>
              <a:gd name="connsiteY148" fmla="*/ 1721770 h 2826753"/>
              <a:gd name="connsiteX149" fmla="*/ 182378 w 555092"/>
              <a:gd name="connsiteY149" fmla="*/ 1718987 h 2826753"/>
              <a:gd name="connsiteX150" fmla="*/ 193700 w 555092"/>
              <a:gd name="connsiteY150" fmla="*/ 1743302 h 2826753"/>
              <a:gd name="connsiteX151" fmla="*/ 182007 w 555092"/>
              <a:gd name="connsiteY151" fmla="*/ 1752953 h 2826753"/>
              <a:gd name="connsiteX152" fmla="*/ 187575 w 555092"/>
              <a:gd name="connsiteY152" fmla="*/ 1768174 h 2826753"/>
              <a:gd name="connsiteX153" fmla="*/ 200197 w 555092"/>
              <a:gd name="connsiteY153" fmla="*/ 1776527 h 2826753"/>
              <a:gd name="connsiteX154" fmla="*/ 195742 w 555092"/>
              <a:gd name="connsiteY154" fmla="*/ 1788778 h 2826753"/>
              <a:gd name="connsiteX155" fmla="*/ 185348 w 555092"/>
              <a:gd name="connsiteY155" fmla="*/ 1796759 h 2826753"/>
              <a:gd name="connsiteX156" fmla="*/ 187390 w 555092"/>
              <a:gd name="connsiteY156" fmla="*/ 1810123 h 2826753"/>
              <a:gd name="connsiteX157" fmla="*/ 178480 w 555092"/>
              <a:gd name="connsiteY157" fmla="*/ 1820703 h 2826753"/>
              <a:gd name="connsiteX158" fmla="*/ 176809 w 555092"/>
              <a:gd name="connsiteY158" fmla="*/ 1857641 h 2826753"/>
              <a:gd name="connsiteX159" fmla="*/ 167343 w 555092"/>
              <a:gd name="connsiteY159" fmla="*/ 1895136 h 2826753"/>
              <a:gd name="connsiteX160" fmla="*/ 176067 w 555092"/>
              <a:gd name="connsiteY160" fmla="*/ 1913883 h 2826753"/>
              <a:gd name="connsiteX161" fmla="*/ 165301 w 555092"/>
              <a:gd name="connsiteY161" fmla="*/ 1927990 h 2826753"/>
              <a:gd name="connsiteX162" fmla="*/ 159362 w 555092"/>
              <a:gd name="connsiteY162" fmla="*/ 1934300 h 2826753"/>
              <a:gd name="connsiteX163" fmla="*/ 158805 w 555092"/>
              <a:gd name="connsiteY163" fmla="*/ 1942839 h 2826753"/>
              <a:gd name="connsiteX164" fmla="*/ 165116 w 555092"/>
              <a:gd name="connsiteY164" fmla="*/ 1956574 h 2826753"/>
              <a:gd name="connsiteX165" fmla="*/ 153422 w 555092"/>
              <a:gd name="connsiteY165" fmla="*/ 1978477 h 2826753"/>
              <a:gd name="connsiteX166" fmla="*/ 151751 w 555092"/>
              <a:gd name="connsiteY166" fmla="*/ 1992955 h 2826753"/>
              <a:gd name="connsiteX167" fmla="*/ 159362 w 555092"/>
              <a:gd name="connsiteY167" fmla="*/ 2007061 h 2826753"/>
              <a:gd name="connsiteX168" fmla="*/ 150452 w 555092"/>
              <a:gd name="connsiteY168" fmla="*/ 2028407 h 2826753"/>
              <a:gd name="connsiteX169" fmla="*/ 139501 w 555092"/>
              <a:gd name="connsiteY169" fmla="*/ 2074626 h 2826753"/>
              <a:gd name="connsiteX170" fmla="*/ 138387 w 555092"/>
              <a:gd name="connsiteY170" fmla="*/ 2127341 h 2826753"/>
              <a:gd name="connsiteX171" fmla="*/ 134303 w 555092"/>
              <a:gd name="connsiteY171" fmla="*/ 2137921 h 2826753"/>
              <a:gd name="connsiteX172" fmla="*/ 111659 w 555092"/>
              <a:gd name="connsiteY172" fmla="*/ 2157411 h 2826753"/>
              <a:gd name="connsiteX173" fmla="*/ 118341 w 555092"/>
              <a:gd name="connsiteY173" fmla="*/ 2137735 h 2826753"/>
              <a:gd name="connsiteX174" fmla="*/ 120382 w 555092"/>
              <a:gd name="connsiteY174" fmla="*/ 2101912 h 2826753"/>
              <a:gd name="connsiteX175" fmla="*/ 90499 w 555092"/>
              <a:gd name="connsiteY175" fmla="*/ 2085392 h 2826753"/>
              <a:gd name="connsiteX176" fmla="*/ 86044 w 555092"/>
              <a:gd name="connsiteY176" fmla="*/ 2075739 h 2826753"/>
              <a:gd name="connsiteX177" fmla="*/ 68967 w 555092"/>
              <a:gd name="connsiteY177" fmla="*/ 2072027 h 2826753"/>
              <a:gd name="connsiteX178" fmla="*/ 53747 w 555092"/>
              <a:gd name="connsiteY178" fmla="*/ 2089290 h 2826753"/>
              <a:gd name="connsiteX179" fmla="*/ 34257 w 555092"/>
              <a:gd name="connsiteY179" fmla="*/ 2102840 h 2826753"/>
              <a:gd name="connsiteX180" fmla="*/ 42981 w 555092"/>
              <a:gd name="connsiteY180" fmla="*/ 2118246 h 2826753"/>
              <a:gd name="connsiteX181" fmla="*/ 52262 w 555092"/>
              <a:gd name="connsiteY181" fmla="*/ 2124742 h 2826753"/>
              <a:gd name="connsiteX182" fmla="*/ 4931 w 555092"/>
              <a:gd name="connsiteY182" fmla="*/ 2173373 h 2826753"/>
              <a:gd name="connsiteX183" fmla="*/ 16810 w 555092"/>
              <a:gd name="connsiteY183" fmla="*/ 2195833 h 2826753"/>
              <a:gd name="connsiteX184" fmla="*/ 28689 w 555092"/>
              <a:gd name="connsiteY184" fmla="*/ 2181726 h 2826753"/>
              <a:gd name="connsiteX185" fmla="*/ 31473 w 555092"/>
              <a:gd name="connsiteY185" fmla="*/ 2168361 h 2826753"/>
              <a:gd name="connsiteX186" fmla="*/ 47808 w 555092"/>
              <a:gd name="connsiteY186" fmla="*/ 2166506 h 2826753"/>
              <a:gd name="connsiteX187" fmla="*/ 71009 w 555092"/>
              <a:gd name="connsiteY187" fmla="*/ 2187109 h 2826753"/>
              <a:gd name="connsiteX188" fmla="*/ 82888 w 555092"/>
              <a:gd name="connsiteY188" fmla="*/ 2177457 h 2826753"/>
              <a:gd name="connsiteX189" fmla="*/ 96439 w 555092"/>
              <a:gd name="connsiteY189" fmla="*/ 2182654 h 2826753"/>
              <a:gd name="connsiteX190" fmla="*/ 102935 w 555092"/>
              <a:gd name="connsiteY190" fmla="*/ 2204000 h 2826753"/>
              <a:gd name="connsiteX191" fmla="*/ 70638 w 555092"/>
              <a:gd name="connsiteY191" fmla="*/ 2268966 h 2826753"/>
              <a:gd name="connsiteX192" fmla="*/ 73979 w 555092"/>
              <a:gd name="connsiteY192" fmla="*/ 2284743 h 2826753"/>
              <a:gd name="connsiteX193" fmla="*/ 72308 w 555092"/>
              <a:gd name="connsiteY193" fmla="*/ 2296622 h 2826753"/>
              <a:gd name="connsiteX194" fmla="*/ 87343 w 555092"/>
              <a:gd name="connsiteY194" fmla="*/ 2357875 h 2826753"/>
              <a:gd name="connsiteX195" fmla="*/ 75650 w 555092"/>
              <a:gd name="connsiteY195" fmla="*/ 2384046 h 2826753"/>
              <a:gd name="connsiteX196" fmla="*/ 45023 w 555092"/>
              <a:gd name="connsiteY196" fmla="*/ 2288084 h 2826753"/>
              <a:gd name="connsiteX197" fmla="*/ 34629 w 555092"/>
              <a:gd name="connsiteY197" fmla="*/ 2301448 h 2826753"/>
              <a:gd name="connsiteX198" fmla="*/ 33515 w 555092"/>
              <a:gd name="connsiteY198" fmla="*/ 2323351 h 2826753"/>
              <a:gd name="connsiteX199" fmla="*/ 22935 w 555092"/>
              <a:gd name="connsiteY199" fmla="*/ 2316854 h 2826753"/>
              <a:gd name="connsiteX200" fmla="*/ 9014 w 555092"/>
              <a:gd name="connsiteY200" fmla="*/ 2298478 h 2826753"/>
              <a:gd name="connsiteX201" fmla="*/ 1404 w 555092"/>
              <a:gd name="connsiteY201" fmla="*/ 2311843 h 2826753"/>
              <a:gd name="connsiteX202" fmla="*/ 7715 w 555092"/>
              <a:gd name="connsiteY202" fmla="*/ 2349152 h 2826753"/>
              <a:gd name="connsiteX203" fmla="*/ 9199 w 555092"/>
              <a:gd name="connsiteY203" fmla="*/ 2349152 h 2826753"/>
              <a:gd name="connsiteX204" fmla="*/ 10870 w 555092"/>
              <a:gd name="connsiteY204" fmla="*/ 2366970 h 2826753"/>
              <a:gd name="connsiteX205" fmla="*/ 104 w 555092"/>
              <a:gd name="connsiteY205" fmla="*/ 2379778 h 2826753"/>
              <a:gd name="connsiteX206" fmla="*/ 4745 w 555092"/>
              <a:gd name="connsiteY206" fmla="*/ 2400010 h 2826753"/>
              <a:gd name="connsiteX207" fmla="*/ 25163 w 555092"/>
              <a:gd name="connsiteY207" fmla="*/ 2394256 h 2826753"/>
              <a:gd name="connsiteX208" fmla="*/ 23306 w 555092"/>
              <a:gd name="connsiteY208" fmla="*/ 2408919 h 2826753"/>
              <a:gd name="connsiteX209" fmla="*/ 9199 w 555092"/>
              <a:gd name="connsiteY209" fmla="*/ 2430266 h 2826753"/>
              <a:gd name="connsiteX210" fmla="*/ 6972 w 555092"/>
              <a:gd name="connsiteY210" fmla="*/ 2447342 h 2826753"/>
              <a:gd name="connsiteX211" fmla="*/ 12540 w 555092"/>
              <a:gd name="connsiteY211" fmla="*/ 2451797 h 2826753"/>
              <a:gd name="connsiteX212" fmla="*/ 23492 w 555092"/>
              <a:gd name="connsiteY212" fmla="*/ 2452539 h 2826753"/>
              <a:gd name="connsiteX213" fmla="*/ 44838 w 555092"/>
              <a:gd name="connsiteY213" fmla="*/ 2461635 h 2826753"/>
              <a:gd name="connsiteX214" fmla="*/ 56160 w 555092"/>
              <a:gd name="connsiteY214" fmla="*/ 2471472 h 2826753"/>
              <a:gd name="connsiteX215" fmla="*/ 73794 w 555092"/>
              <a:gd name="connsiteY215" fmla="*/ 2456065 h 2826753"/>
              <a:gd name="connsiteX216" fmla="*/ 74350 w 555092"/>
              <a:gd name="connsiteY216" fmla="*/ 2441216 h 2826753"/>
              <a:gd name="connsiteX217" fmla="*/ 84002 w 555092"/>
              <a:gd name="connsiteY217" fmla="*/ 2431936 h 2826753"/>
              <a:gd name="connsiteX218" fmla="*/ 90313 w 555092"/>
              <a:gd name="connsiteY218" fmla="*/ 2436390 h 2826753"/>
              <a:gd name="connsiteX219" fmla="*/ 93469 w 555092"/>
              <a:gd name="connsiteY219" fmla="*/ 2460150 h 2826753"/>
              <a:gd name="connsiteX220" fmla="*/ 102007 w 555092"/>
              <a:gd name="connsiteY220" fmla="*/ 2488178 h 2826753"/>
              <a:gd name="connsiteX221" fmla="*/ 88828 w 555092"/>
              <a:gd name="connsiteY221" fmla="*/ 2489662 h 2826753"/>
              <a:gd name="connsiteX222" fmla="*/ 75464 w 555092"/>
              <a:gd name="connsiteY222" fmla="*/ 2486692 h 2826753"/>
              <a:gd name="connsiteX223" fmla="*/ 70638 w 555092"/>
              <a:gd name="connsiteY223" fmla="*/ 2500242 h 2826753"/>
              <a:gd name="connsiteX224" fmla="*/ 82703 w 555092"/>
              <a:gd name="connsiteY224" fmla="*/ 2507481 h 2826753"/>
              <a:gd name="connsiteX225" fmla="*/ 89014 w 555092"/>
              <a:gd name="connsiteY225" fmla="*/ 2520846 h 2826753"/>
              <a:gd name="connsiteX226" fmla="*/ 84559 w 555092"/>
              <a:gd name="connsiteY226" fmla="*/ 2524558 h 2826753"/>
              <a:gd name="connsiteX227" fmla="*/ 67854 w 555092"/>
              <a:gd name="connsiteY227" fmla="*/ 2516948 h 2826753"/>
              <a:gd name="connsiteX228" fmla="*/ 63584 w 555092"/>
              <a:gd name="connsiteY228" fmla="*/ 2522330 h 2826753"/>
              <a:gd name="connsiteX229" fmla="*/ 68967 w 555092"/>
              <a:gd name="connsiteY229" fmla="*/ 2532539 h 2826753"/>
              <a:gd name="connsiteX230" fmla="*/ 84930 w 555092"/>
              <a:gd name="connsiteY230" fmla="*/ 2546275 h 2826753"/>
              <a:gd name="connsiteX231" fmla="*/ 99594 w 555092"/>
              <a:gd name="connsiteY231" fmla="*/ 2553699 h 2826753"/>
              <a:gd name="connsiteX232" fmla="*/ 103306 w 555092"/>
              <a:gd name="connsiteY232" fmla="*/ 2569477 h 2826753"/>
              <a:gd name="connsiteX233" fmla="*/ 93283 w 555092"/>
              <a:gd name="connsiteY233" fmla="*/ 2583213 h 2826753"/>
              <a:gd name="connsiteX234" fmla="*/ 97552 w 555092"/>
              <a:gd name="connsiteY234" fmla="*/ 2598990 h 2826753"/>
              <a:gd name="connsiteX235" fmla="*/ 114257 w 555092"/>
              <a:gd name="connsiteY235" fmla="*/ 2597690 h 2826753"/>
              <a:gd name="connsiteX236" fmla="*/ 111102 w 555092"/>
              <a:gd name="connsiteY236" fmla="*/ 2609384 h 2826753"/>
              <a:gd name="connsiteX237" fmla="*/ 100150 w 555092"/>
              <a:gd name="connsiteY237" fmla="*/ 2630173 h 2826753"/>
              <a:gd name="connsiteX238" fmla="*/ 156577 w 555092"/>
              <a:gd name="connsiteY238" fmla="*/ 2671380 h 2826753"/>
              <a:gd name="connsiteX239" fmla="*/ 150452 w 555092"/>
              <a:gd name="connsiteY239" fmla="*/ 2684744 h 2826753"/>
              <a:gd name="connsiteX240" fmla="*/ 137273 w 555092"/>
              <a:gd name="connsiteY240" fmla="*/ 2688642 h 2826753"/>
              <a:gd name="connsiteX241" fmla="*/ 137273 w 555092"/>
              <a:gd name="connsiteY241" fmla="*/ 2720568 h 2826753"/>
              <a:gd name="connsiteX242" fmla="*/ 139501 w 555092"/>
              <a:gd name="connsiteY242" fmla="*/ 2731705 h 2826753"/>
              <a:gd name="connsiteX243" fmla="*/ 135418 w 555092"/>
              <a:gd name="connsiteY243" fmla="*/ 2746368 h 2826753"/>
              <a:gd name="connsiteX244" fmla="*/ 155464 w 555092"/>
              <a:gd name="connsiteY244" fmla="*/ 2753794 h 2826753"/>
              <a:gd name="connsiteX245" fmla="*/ 175139 w 555092"/>
              <a:gd name="connsiteY245" fmla="*/ 2751195 h 2826753"/>
              <a:gd name="connsiteX246" fmla="*/ 175696 w 555092"/>
              <a:gd name="connsiteY246" fmla="*/ 2765116 h 2826753"/>
              <a:gd name="connsiteX247" fmla="*/ 170870 w 555092"/>
              <a:gd name="connsiteY247" fmla="*/ 2774953 h 2826753"/>
              <a:gd name="connsiteX248" fmla="*/ 201867 w 555092"/>
              <a:gd name="connsiteY248" fmla="*/ 2790731 h 2826753"/>
              <a:gd name="connsiteX249" fmla="*/ 223213 w 555092"/>
              <a:gd name="connsiteY249" fmla="*/ 2794814 h 2826753"/>
              <a:gd name="connsiteX250" fmla="*/ 235278 w 555092"/>
              <a:gd name="connsiteY250" fmla="*/ 2809664 h 2826753"/>
              <a:gd name="connsiteX251" fmla="*/ 286137 w 555092"/>
              <a:gd name="connsiteY251" fmla="*/ 2824699 h 2826753"/>
              <a:gd name="connsiteX252" fmla="*/ 300800 w 555092"/>
              <a:gd name="connsiteY252" fmla="*/ 2806694 h 2826753"/>
              <a:gd name="connsiteX253" fmla="*/ 300058 w 555092"/>
              <a:gd name="connsiteY253" fmla="*/ 2782750 h 2826753"/>
              <a:gd name="connsiteX254" fmla="*/ 328085 w 555092"/>
              <a:gd name="connsiteY254" fmla="*/ 2717227 h 2826753"/>
              <a:gd name="connsiteX255" fmla="*/ 376345 w 555092"/>
              <a:gd name="connsiteY255" fmla="*/ 2700336 h 2826753"/>
              <a:gd name="connsiteX256" fmla="*/ 385255 w 555092"/>
              <a:gd name="connsiteY256" fmla="*/ 2700336 h 2826753"/>
              <a:gd name="connsiteX257" fmla="*/ 393979 w 555092"/>
              <a:gd name="connsiteY257" fmla="*/ 2686971 h 2826753"/>
              <a:gd name="connsiteX258" fmla="*/ 394350 w 555092"/>
              <a:gd name="connsiteY258" fmla="*/ 2684744 h 2826753"/>
              <a:gd name="connsiteX259" fmla="*/ 401032 w 555092"/>
              <a:gd name="connsiteY259" fmla="*/ 2676763 h 2826753"/>
              <a:gd name="connsiteX260" fmla="*/ 417366 w 555092"/>
              <a:gd name="connsiteY260" fmla="*/ 2676763 h 2826753"/>
              <a:gd name="connsiteX261" fmla="*/ 437598 w 555092"/>
              <a:gd name="connsiteY261" fmla="*/ 2690498 h 2826753"/>
              <a:gd name="connsiteX262" fmla="*/ 444280 w 555092"/>
              <a:gd name="connsiteY262" fmla="*/ 2691983 h 2826753"/>
              <a:gd name="connsiteX263" fmla="*/ 444280 w 555092"/>
              <a:gd name="connsiteY263" fmla="*/ 2691983 h 2826753"/>
              <a:gd name="connsiteX264" fmla="*/ 444280 w 555092"/>
              <a:gd name="connsiteY264" fmla="*/ 2677134 h 2826753"/>
              <a:gd name="connsiteX265" fmla="*/ 198155 w 555092"/>
              <a:gd name="connsiteY265" fmla="*/ 1606318 h 2826753"/>
              <a:gd name="connsiteX266" fmla="*/ 211148 w 555092"/>
              <a:gd name="connsiteY266" fmla="*/ 1598336 h 2826753"/>
              <a:gd name="connsiteX267" fmla="*/ 218758 w 555092"/>
              <a:gd name="connsiteY267" fmla="*/ 1613185 h 2826753"/>
              <a:gd name="connsiteX268" fmla="*/ 203909 w 555092"/>
              <a:gd name="connsiteY268" fmla="*/ 1619496 h 2826753"/>
              <a:gd name="connsiteX269" fmla="*/ 198155 w 555092"/>
              <a:gd name="connsiteY269" fmla="*/ 1606318 h 2826753"/>
              <a:gd name="connsiteX270" fmla="*/ 175882 w 555092"/>
              <a:gd name="connsiteY270" fmla="*/ 1697826 h 2826753"/>
              <a:gd name="connsiteX271" fmla="*/ 171798 w 555092"/>
              <a:gd name="connsiteY271" fmla="*/ 1677037 h 2826753"/>
              <a:gd name="connsiteX272" fmla="*/ 177923 w 555092"/>
              <a:gd name="connsiteY272" fmla="*/ 1671655 h 2826753"/>
              <a:gd name="connsiteX273" fmla="*/ 180707 w 555092"/>
              <a:gd name="connsiteY273" fmla="*/ 1672211 h 2826753"/>
              <a:gd name="connsiteX274" fmla="*/ 195000 w 555092"/>
              <a:gd name="connsiteY274" fmla="*/ 1687246 h 2826753"/>
              <a:gd name="connsiteX275" fmla="*/ 175882 w 555092"/>
              <a:gd name="connsiteY275" fmla="*/ 1697826 h 2826753"/>
              <a:gd name="connsiteX276" fmla="*/ 195928 w 555092"/>
              <a:gd name="connsiteY276" fmla="*/ 1656434 h 2826753"/>
              <a:gd name="connsiteX277" fmla="*/ 192030 w 555092"/>
              <a:gd name="connsiteY277" fmla="*/ 1644740 h 2826753"/>
              <a:gd name="connsiteX278" fmla="*/ 206879 w 555092"/>
              <a:gd name="connsiteY278" fmla="*/ 1637687 h 2826753"/>
              <a:gd name="connsiteX279" fmla="*/ 214675 w 555092"/>
              <a:gd name="connsiteY279" fmla="*/ 1658847 h 2826753"/>
              <a:gd name="connsiteX280" fmla="*/ 195928 w 555092"/>
              <a:gd name="connsiteY280" fmla="*/ 1656434 h 2826753"/>
              <a:gd name="connsiteX281" fmla="*/ 214304 w 555092"/>
              <a:gd name="connsiteY281" fmla="*/ 2733747 h 2826753"/>
              <a:gd name="connsiteX282" fmla="*/ 177366 w 555092"/>
              <a:gd name="connsiteY282" fmla="*/ 2712586 h 2826753"/>
              <a:gd name="connsiteX283" fmla="*/ 207065 w 555092"/>
              <a:gd name="connsiteY283" fmla="*/ 2705904 h 2826753"/>
              <a:gd name="connsiteX284" fmla="*/ 216716 w 555092"/>
              <a:gd name="connsiteY284" fmla="*/ 2698851 h 2826753"/>
              <a:gd name="connsiteX285" fmla="*/ 255325 w 555092"/>
              <a:gd name="connsiteY285" fmla="*/ 2698851 h 2826753"/>
              <a:gd name="connsiteX286" fmla="*/ 265533 w 555092"/>
              <a:gd name="connsiteY286" fmla="*/ 2717041 h 2826753"/>
              <a:gd name="connsiteX287" fmla="*/ 234721 w 555092"/>
              <a:gd name="connsiteY287" fmla="*/ 2723167 h 2826753"/>
              <a:gd name="connsiteX288" fmla="*/ 214675 w 555092"/>
              <a:gd name="connsiteY288" fmla="*/ 2733747 h 2826753"/>
              <a:gd name="connsiteX289" fmla="*/ 261079 w 555092"/>
              <a:gd name="connsiteY289" fmla="*/ 2770313 h 2826753"/>
              <a:gd name="connsiteX290" fmla="*/ 233607 w 555092"/>
              <a:gd name="connsiteY290" fmla="*/ 2771241 h 2826753"/>
              <a:gd name="connsiteX291" fmla="*/ 235649 w 555092"/>
              <a:gd name="connsiteY291" fmla="*/ 2756021 h 2826753"/>
              <a:gd name="connsiteX292" fmla="*/ 266833 w 555092"/>
              <a:gd name="connsiteY292" fmla="*/ 2741357 h 2826753"/>
              <a:gd name="connsiteX293" fmla="*/ 284837 w 555092"/>
              <a:gd name="connsiteY293" fmla="*/ 2744327 h 2826753"/>
              <a:gd name="connsiteX294" fmla="*/ 261079 w 555092"/>
              <a:gd name="connsiteY294" fmla="*/ 2770313 h 282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</a:cxnLst>
            <a:rect l="l" t="t" r="r" b="b"/>
            <a:pathLst>
              <a:path w="555092" h="2826753">
                <a:moveTo>
                  <a:pt x="444837" y="2676206"/>
                </a:moveTo>
                <a:lnTo>
                  <a:pt x="406600" y="2647992"/>
                </a:lnTo>
                <a:lnTo>
                  <a:pt x="243445" y="2647992"/>
                </a:lnTo>
                <a:lnTo>
                  <a:pt x="238990" y="2631658"/>
                </a:lnTo>
                <a:lnTo>
                  <a:pt x="205951" y="2606415"/>
                </a:lnTo>
                <a:lnTo>
                  <a:pt x="218758" y="2563908"/>
                </a:lnTo>
                <a:lnTo>
                  <a:pt x="208178" y="2519361"/>
                </a:lnTo>
                <a:lnTo>
                  <a:pt x="165672" y="2533096"/>
                </a:lnTo>
                <a:lnTo>
                  <a:pt x="142285" y="2471286"/>
                </a:lnTo>
                <a:lnTo>
                  <a:pt x="142285" y="2404465"/>
                </a:lnTo>
                <a:lnTo>
                  <a:pt x="169199" y="2396298"/>
                </a:lnTo>
                <a:lnTo>
                  <a:pt x="169199" y="2371425"/>
                </a:lnTo>
                <a:lnTo>
                  <a:pt x="193700" y="2359546"/>
                </a:lnTo>
                <a:lnTo>
                  <a:pt x="215418" y="2304232"/>
                </a:lnTo>
                <a:lnTo>
                  <a:pt x="204837" y="2281773"/>
                </a:lnTo>
                <a:lnTo>
                  <a:pt x="215418" y="2229800"/>
                </a:lnTo>
                <a:lnTo>
                  <a:pt x="244188" y="2207712"/>
                </a:lnTo>
                <a:lnTo>
                  <a:pt x="237134" y="2186181"/>
                </a:lnTo>
                <a:lnTo>
                  <a:pt x="252355" y="2165578"/>
                </a:lnTo>
                <a:lnTo>
                  <a:pt x="257738" y="2116203"/>
                </a:lnTo>
                <a:lnTo>
                  <a:pt x="243817" y="2087619"/>
                </a:lnTo>
                <a:lnTo>
                  <a:pt x="277970" y="2053837"/>
                </a:lnTo>
                <a:lnTo>
                  <a:pt x="266090" y="2035089"/>
                </a:lnTo>
                <a:lnTo>
                  <a:pt x="230267" y="2025809"/>
                </a:lnTo>
                <a:lnTo>
                  <a:pt x="239918" y="1997038"/>
                </a:lnTo>
                <a:lnTo>
                  <a:pt x="282424" y="1994069"/>
                </a:lnTo>
                <a:lnTo>
                  <a:pt x="276299" y="1962514"/>
                </a:lnTo>
                <a:lnTo>
                  <a:pt x="244373" y="1956946"/>
                </a:lnTo>
                <a:lnTo>
                  <a:pt x="256067" y="1927804"/>
                </a:lnTo>
                <a:lnTo>
                  <a:pt x="243445" y="1891609"/>
                </a:lnTo>
                <a:lnTo>
                  <a:pt x="251241" y="1864323"/>
                </a:lnTo>
                <a:lnTo>
                  <a:pt x="233236" y="1850031"/>
                </a:lnTo>
                <a:lnTo>
                  <a:pt x="230081" y="1810309"/>
                </a:lnTo>
                <a:lnTo>
                  <a:pt x="238248" y="1798244"/>
                </a:lnTo>
                <a:lnTo>
                  <a:pt x="233793" y="1783580"/>
                </a:lnTo>
                <a:lnTo>
                  <a:pt x="255510" y="1759451"/>
                </a:lnTo>
                <a:lnTo>
                  <a:pt x="241589" y="1732536"/>
                </a:lnTo>
                <a:lnTo>
                  <a:pt x="238619" y="1667942"/>
                </a:lnTo>
                <a:lnTo>
                  <a:pt x="254396" y="1638057"/>
                </a:lnTo>
                <a:lnTo>
                  <a:pt x="247529" y="1616898"/>
                </a:lnTo>
                <a:lnTo>
                  <a:pt x="260151" y="1597409"/>
                </a:lnTo>
                <a:lnTo>
                  <a:pt x="251984" y="1569751"/>
                </a:lnTo>
                <a:lnTo>
                  <a:pt x="272958" y="1554716"/>
                </a:lnTo>
                <a:lnTo>
                  <a:pt x="272958" y="1504785"/>
                </a:lnTo>
                <a:cubicBezTo>
                  <a:pt x="272958" y="1504785"/>
                  <a:pt x="304141" y="1489380"/>
                  <a:pt x="304141" y="1489380"/>
                </a:cubicBezTo>
                <a:lnTo>
                  <a:pt x="314350" y="1473602"/>
                </a:lnTo>
                <a:lnTo>
                  <a:pt x="299686" y="1459495"/>
                </a:lnTo>
                <a:lnTo>
                  <a:pt x="287065" y="1403810"/>
                </a:lnTo>
                <a:lnTo>
                  <a:pt x="296531" y="1389519"/>
                </a:lnTo>
                <a:lnTo>
                  <a:pt x="285765" y="1377825"/>
                </a:lnTo>
                <a:lnTo>
                  <a:pt x="294304" y="1357592"/>
                </a:lnTo>
                <a:lnTo>
                  <a:pt x="285765" y="1346827"/>
                </a:lnTo>
                <a:lnTo>
                  <a:pt x="296716" y="1306734"/>
                </a:lnTo>
                <a:lnTo>
                  <a:pt x="316949" y="1302093"/>
                </a:lnTo>
                <a:lnTo>
                  <a:pt x="338851" y="1273695"/>
                </a:lnTo>
                <a:lnTo>
                  <a:pt x="336438" y="1227291"/>
                </a:lnTo>
                <a:lnTo>
                  <a:pt x="324930" y="1204089"/>
                </a:lnTo>
                <a:lnTo>
                  <a:pt x="340707" y="1195922"/>
                </a:lnTo>
                <a:lnTo>
                  <a:pt x="359269" y="1150816"/>
                </a:lnTo>
                <a:lnTo>
                  <a:pt x="374860" y="1144320"/>
                </a:lnTo>
                <a:lnTo>
                  <a:pt x="377830" y="1076200"/>
                </a:lnTo>
                <a:lnTo>
                  <a:pt x="356484" y="1076570"/>
                </a:lnTo>
                <a:lnTo>
                  <a:pt x="347760" y="1050213"/>
                </a:lnTo>
                <a:lnTo>
                  <a:pt x="357969" y="1039633"/>
                </a:lnTo>
                <a:lnTo>
                  <a:pt x="324744" y="951837"/>
                </a:lnTo>
                <a:lnTo>
                  <a:pt x="331984" y="924366"/>
                </a:lnTo>
                <a:lnTo>
                  <a:pt x="343492" y="919168"/>
                </a:lnTo>
                <a:lnTo>
                  <a:pt x="355371" y="870909"/>
                </a:lnTo>
                <a:lnTo>
                  <a:pt x="366508" y="871651"/>
                </a:lnTo>
                <a:lnTo>
                  <a:pt x="377645" y="859586"/>
                </a:lnTo>
                <a:lnTo>
                  <a:pt x="362424" y="794621"/>
                </a:lnTo>
                <a:lnTo>
                  <a:pt x="376345" y="779957"/>
                </a:lnTo>
                <a:lnTo>
                  <a:pt x="384512" y="734852"/>
                </a:lnTo>
                <a:lnTo>
                  <a:pt x="417366" y="700142"/>
                </a:lnTo>
                <a:lnTo>
                  <a:pt x="439640" y="645757"/>
                </a:lnTo>
                <a:lnTo>
                  <a:pt x="460058" y="652253"/>
                </a:lnTo>
                <a:lnTo>
                  <a:pt x="475092" y="634435"/>
                </a:lnTo>
                <a:lnTo>
                  <a:pt x="452447" y="601209"/>
                </a:lnTo>
                <a:lnTo>
                  <a:pt x="465255" y="579678"/>
                </a:lnTo>
                <a:lnTo>
                  <a:pt x="453004" y="531974"/>
                </a:lnTo>
                <a:lnTo>
                  <a:pt x="466739" y="506916"/>
                </a:lnTo>
                <a:lnTo>
                  <a:pt x="455603" y="485385"/>
                </a:lnTo>
                <a:lnTo>
                  <a:pt x="476206" y="460141"/>
                </a:lnTo>
                <a:lnTo>
                  <a:pt x="534860" y="433598"/>
                </a:lnTo>
                <a:lnTo>
                  <a:pt x="555092" y="368261"/>
                </a:lnTo>
                <a:lnTo>
                  <a:pt x="542470" y="355083"/>
                </a:lnTo>
                <a:lnTo>
                  <a:pt x="502378" y="356196"/>
                </a:lnTo>
                <a:lnTo>
                  <a:pt x="482703" y="264873"/>
                </a:lnTo>
                <a:lnTo>
                  <a:pt x="458572" y="235732"/>
                </a:lnTo>
                <a:lnTo>
                  <a:pt x="464698" y="217727"/>
                </a:lnTo>
                <a:lnTo>
                  <a:pt x="446693" y="206776"/>
                </a:lnTo>
                <a:lnTo>
                  <a:pt x="443909" y="182831"/>
                </a:lnTo>
                <a:lnTo>
                  <a:pt x="458944" y="182831"/>
                </a:lnTo>
                <a:lnTo>
                  <a:pt x="459872" y="157216"/>
                </a:lnTo>
                <a:lnTo>
                  <a:pt x="446693" y="145894"/>
                </a:lnTo>
                <a:lnTo>
                  <a:pt x="462099" y="126033"/>
                </a:lnTo>
                <a:lnTo>
                  <a:pt x="428318" y="96149"/>
                </a:lnTo>
                <a:lnTo>
                  <a:pt x="421635" y="37866"/>
                </a:lnTo>
                <a:lnTo>
                  <a:pt x="408085" y="31555"/>
                </a:lnTo>
                <a:lnTo>
                  <a:pt x="397877" y="0"/>
                </a:lnTo>
                <a:lnTo>
                  <a:pt x="373561" y="12993"/>
                </a:lnTo>
                <a:lnTo>
                  <a:pt x="378572" y="34896"/>
                </a:lnTo>
                <a:lnTo>
                  <a:pt x="364651" y="50487"/>
                </a:lnTo>
                <a:lnTo>
                  <a:pt x="324187" y="52715"/>
                </a:lnTo>
                <a:cubicBezTo>
                  <a:pt x="340893" y="66822"/>
                  <a:pt x="342006" y="68306"/>
                  <a:pt x="342563" y="73504"/>
                </a:cubicBezTo>
                <a:lnTo>
                  <a:pt x="353700" y="165755"/>
                </a:lnTo>
                <a:cubicBezTo>
                  <a:pt x="354814" y="175035"/>
                  <a:pt x="349246" y="208447"/>
                  <a:pt x="349246" y="207518"/>
                </a:cubicBezTo>
                <a:cubicBezTo>
                  <a:pt x="348132" y="216428"/>
                  <a:pt x="354814" y="240929"/>
                  <a:pt x="354443" y="239816"/>
                </a:cubicBezTo>
                <a:cubicBezTo>
                  <a:pt x="356670" y="249467"/>
                  <a:pt x="343120" y="369004"/>
                  <a:pt x="343306" y="368076"/>
                </a:cubicBezTo>
                <a:cubicBezTo>
                  <a:pt x="342192" y="379584"/>
                  <a:pt x="330498" y="354154"/>
                  <a:pt x="328085" y="365291"/>
                </a:cubicBezTo>
                <a:lnTo>
                  <a:pt x="321218" y="397774"/>
                </a:lnTo>
                <a:cubicBezTo>
                  <a:pt x="320104" y="403343"/>
                  <a:pt x="326786" y="401858"/>
                  <a:pt x="325673" y="401672"/>
                </a:cubicBezTo>
                <a:cubicBezTo>
                  <a:pt x="332911" y="399630"/>
                  <a:pt x="340893" y="403714"/>
                  <a:pt x="336995" y="410211"/>
                </a:cubicBezTo>
                <a:cubicBezTo>
                  <a:pt x="333282" y="416336"/>
                  <a:pt x="329385" y="421719"/>
                  <a:pt x="329014" y="428772"/>
                </a:cubicBezTo>
                <a:cubicBezTo>
                  <a:pt x="326601" y="481673"/>
                  <a:pt x="325673" y="485014"/>
                  <a:pt x="328085" y="492438"/>
                </a:cubicBezTo>
                <a:cubicBezTo>
                  <a:pt x="335324" y="513970"/>
                  <a:pt x="338480" y="518610"/>
                  <a:pt x="333282" y="523807"/>
                </a:cubicBezTo>
                <a:cubicBezTo>
                  <a:pt x="327157" y="530119"/>
                  <a:pt x="321032" y="534944"/>
                  <a:pt x="318990" y="542369"/>
                </a:cubicBezTo>
                <a:cubicBezTo>
                  <a:pt x="316577" y="551464"/>
                  <a:pt x="314164" y="558332"/>
                  <a:pt x="315464" y="565571"/>
                </a:cubicBezTo>
                <a:cubicBezTo>
                  <a:pt x="317691" y="578378"/>
                  <a:pt x="319918" y="587473"/>
                  <a:pt x="318990" y="595269"/>
                </a:cubicBezTo>
                <a:cubicBezTo>
                  <a:pt x="309339" y="677682"/>
                  <a:pt x="310637" y="676569"/>
                  <a:pt x="304883" y="681766"/>
                </a:cubicBezTo>
                <a:cubicBezTo>
                  <a:pt x="296345" y="689190"/>
                  <a:pt x="292448" y="691975"/>
                  <a:pt x="291334" y="698657"/>
                </a:cubicBezTo>
                <a:cubicBezTo>
                  <a:pt x="286694" y="725571"/>
                  <a:pt x="286137" y="733924"/>
                  <a:pt x="281867" y="740792"/>
                </a:cubicBezTo>
                <a:cubicBezTo>
                  <a:pt x="270359" y="759725"/>
                  <a:pt x="259222" y="771789"/>
                  <a:pt x="268689" y="789981"/>
                </a:cubicBezTo>
                <a:cubicBezTo>
                  <a:pt x="272401" y="797033"/>
                  <a:pt x="276670" y="803344"/>
                  <a:pt x="276670" y="810769"/>
                </a:cubicBezTo>
                <a:cubicBezTo>
                  <a:pt x="276670" y="850676"/>
                  <a:pt x="278341" y="855688"/>
                  <a:pt x="271844" y="860143"/>
                </a:cubicBezTo>
                <a:cubicBezTo>
                  <a:pt x="264420" y="866083"/>
                  <a:pt x="252912" y="869238"/>
                  <a:pt x="253654" y="878333"/>
                </a:cubicBezTo>
                <a:cubicBezTo>
                  <a:pt x="269060" y="1034622"/>
                  <a:pt x="269617" y="1029610"/>
                  <a:pt x="265719" y="1036663"/>
                </a:cubicBezTo>
                <a:cubicBezTo>
                  <a:pt x="251984" y="1060979"/>
                  <a:pt x="249199" y="1063764"/>
                  <a:pt x="250684" y="1070816"/>
                </a:cubicBezTo>
                <a:cubicBezTo>
                  <a:pt x="258109" y="1104970"/>
                  <a:pt x="260893" y="1109424"/>
                  <a:pt x="254768" y="1113693"/>
                </a:cubicBezTo>
                <a:lnTo>
                  <a:pt x="246786" y="1119263"/>
                </a:lnTo>
                <a:cubicBezTo>
                  <a:pt x="225069" y="1134483"/>
                  <a:pt x="225997" y="1183856"/>
                  <a:pt x="215046" y="1200933"/>
                </a:cubicBezTo>
                <a:lnTo>
                  <a:pt x="199826" y="1224506"/>
                </a:lnTo>
                <a:cubicBezTo>
                  <a:pt x="195186" y="1231560"/>
                  <a:pt x="196856" y="1245295"/>
                  <a:pt x="196856" y="1244181"/>
                </a:cubicBezTo>
                <a:cubicBezTo>
                  <a:pt x="196856" y="1247708"/>
                  <a:pt x="196299" y="1253091"/>
                  <a:pt x="195186" y="1256432"/>
                </a:cubicBezTo>
                <a:lnTo>
                  <a:pt x="175696" y="1317870"/>
                </a:lnTo>
                <a:cubicBezTo>
                  <a:pt x="173654" y="1324182"/>
                  <a:pt x="166229" y="1325110"/>
                  <a:pt x="167343" y="1324553"/>
                </a:cubicBezTo>
                <a:cubicBezTo>
                  <a:pt x="164188" y="1324924"/>
                  <a:pt x="161589" y="1328080"/>
                  <a:pt x="161404" y="1331607"/>
                </a:cubicBezTo>
                <a:lnTo>
                  <a:pt x="161032" y="1353695"/>
                </a:lnTo>
                <a:cubicBezTo>
                  <a:pt x="161032" y="1362604"/>
                  <a:pt x="150823" y="1371885"/>
                  <a:pt x="151566" y="1370771"/>
                </a:cubicBezTo>
                <a:cubicBezTo>
                  <a:pt x="143213" y="1380424"/>
                  <a:pt x="134861" y="1355922"/>
                  <a:pt x="127436" y="1366317"/>
                </a:cubicBezTo>
                <a:cubicBezTo>
                  <a:pt x="126879" y="1367616"/>
                  <a:pt x="120382" y="1373555"/>
                  <a:pt x="122981" y="1381352"/>
                </a:cubicBezTo>
                <a:cubicBezTo>
                  <a:pt x="137273" y="1426456"/>
                  <a:pt x="140058" y="1431653"/>
                  <a:pt x="138387" y="1440191"/>
                </a:cubicBezTo>
                <a:cubicBezTo>
                  <a:pt x="135603" y="1454484"/>
                  <a:pt x="132819" y="1463579"/>
                  <a:pt x="135046" y="1471561"/>
                </a:cubicBezTo>
                <a:cubicBezTo>
                  <a:pt x="154536" y="1545065"/>
                  <a:pt x="156763" y="1546364"/>
                  <a:pt x="151937" y="1553417"/>
                </a:cubicBezTo>
                <a:cubicBezTo>
                  <a:pt x="125580" y="1591469"/>
                  <a:pt x="122795" y="1593882"/>
                  <a:pt x="121497" y="1602419"/>
                </a:cubicBezTo>
                <a:cubicBezTo>
                  <a:pt x="110545" y="1678707"/>
                  <a:pt x="109617" y="1678707"/>
                  <a:pt x="112030" y="1686874"/>
                </a:cubicBezTo>
                <a:cubicBezTo>
                  <a:pt x="126322" y="1735321"/>
                  <a:pt x="125580" y="1740146"/>
                  <a:pt x="133376" y="1740517"/>
                </a:cubicBezTo>
                <a:cubicBezTo>
                  <a:pt x="146554" y="1739590"/>
                  <a:pt x="160847" y="1745529"/>
                  <a:pt x="160847" y="1735321"/>
                </a:cubicBezTo>
                <a:cubicBezTo>
                  <a:pt x="161032" y="1734207"/>
                  <a:pt x="159547" y="1725668"/>
                  <a:pt x="165858" y="1721770"/>
                </a:cubicBezTo>
                <a:cubicBezTo>
                  <a:pt x="169014" y="1720656"/>
                  <a:pt x="176995" y="1712303"/>
                  <a:pt x="182378" y="1718987"/>
                </a:cubicBezTo>
                <a:cubicBezTo>
                  <a:pt x="188317" y="1728638"/>
                  <a:pt x="200940" y="1737176"/>
                  <a:pt x="193700" y="1743302"/>
                </a:cubicBezTo>
                <a:lnTo>
                  <a:pt x="182007" y="1752953"/>
                </a:lnTo>
                <a:cubicBezTo>
                  <a:pt x="175882" y="1757965"/>
                  <a:pt x="180150" y="1766875"/>
                  <a:pt x="187575" y="1768174"/>
                </a:cubicBezTo>
                <a:cubicBezTo>
                  <a:pt x="189246" y="1768917"/>
                  <a:pt x="199269" y="1768174"/>
                  <a:pt x="200197" y="1776527"/>
                </a:cubicBezTo>
                <a:cubicBezTo>
                  <a:pt x="200197" y="1777641"/>
                  <a:pt x="202981" y="1787293"/>
                  <a:pt x="195742" y="1788778"/>
                </a:cubicBezTo>
                <a:cubicBezTo>
                  <a:pt x="193329" y="1789892"/>
                  <a:pt x="180522" y="1789520"/>
                  <a:pt x="185348" y="1796759"/>
                </a:cubicBezTo>
                <a:cubicBezTo>
                  <a:pt x="186090" y="1798615"/>
                  <a:pt x="194628" y="1806597"/>
                  <a:pt x="187390" y="1810123"/>
                </a:cubicBezTo>
                <a:cubicBezTo>
                  <a:pt x="186462" y="1810866"/>
                  <a:pt x="178109" y="1812536"/>
                  <a:pt x="178480" y="1820703"/>
                </a:cubicBezTo>
                <a:cubicBezTo>
                  <a:pt x="178851" y="1838337"/>
                  <a:pt x="180150" y="1849288"/>
                  <a:pt x="176809" y="1857641"/>
                </a:cubicBezTo>
                <a:cubicBezTo>
                  <a:pt x="166229" y="1883813"/>
                  <a:pt x="162146" y="1889010"/>
                  <a:pt x="167343" y="1895136"/>
                </a:cubicBezTo>
                <a:cubicBezTo>
                  <a:pt x="170128" y="1899590"/>
                  <a:pt x="179222" y="1905344"/>
                  <a:pt x="176067" y="1913883"/>
                </a:cubicBezTo>
                <a:cubicBezTo>
                  <a:pt x="174396" y="1917038"/>
                  <a:pt x="173097" y="1927990"/>
                  <a:pt x="165301" y="1927990"/>
                </a:cubicBezTo>
                <a:cubicBezTo>
                  <a:pt x="162331" y="1927990"/>
                  <a:pt x="159733" y="1930959"/>
                  <a:pt x="159362" y="1934300"/>
                </a:cubicBezTo>
                <a:lnTo>
                  <a:pt x="158805" y="1942839"/>
                </a:lnTo>
                <a:cubicBezTo>
                  <a:pt x="158434" y="1950634"/>
                  <a:pt x="165858" y="1957688"/>
                  <a:pt x="165116" y="1956574"/>
                </a:cubicBezTo>
                <a:cubicBezTo>
                  <a:pt x="172541" y="1964741"/>
                  <a:pt x="154907" y="1965669"/>
                  <a:pt x="153422" y="1978477"/>
                </a:cubicBezTo>
                <a:lnTo>
                  <a:pt x="151751" y="1992955"/>
                </a:lnTo>
                <a:cubicBezTo>
                  <a:pt x="150823" y="2001122"/>
                  <a:pt x="160290" y="2008175"/>
                  <a:pt x="159362" y="2007061"/>
                </a:cubicBezTo>
                <a:cubicBezTo>
                  <a:pt x="166415" y="2013744"/>
                  <a:pt x="153237" y="2016714"/>
                  <a:pt x="150452" y="2028407"/>
                </a:cubicBezTo>
                <a:lnTo>
                  <a:pt x="139501" y="2074626"/>
                </a:lnTo>
                <a:cubicBezTo>
                  <a:pt x="137088" y="2084649"/>
                  <a:pt x="138387" y="2128455"/>
                  <a:pt x="138387" y="2127341"/>
                </a:cubicBezTo>
                <a:cubicBezTo>
                  <a:pt x="138387" y="2130868"/>
                  <a:pt x="136531" y="2135508"/>
                  <a:pt x="134303" y="2137921"/>
                </a:cubicBezTo>
                <a:cubicBezTo>
                  <a:pt x="116856" y="2155739"/>
                  <a:pt x="108874" y="2165578"/>
                  <a:pt x="111659" y="2157411"/>
                </a:cubicBezTo>
                <a:lnTo>
                  <a:pt x="118341" y="2137735"/>
                </a:lnTo>
                <a:cubicBezTo>
                  <a:pt x="121497" y="2128455"/>
                  <a:pt x="120382" y="2100798"/>
                  <a:pt x="120382" y="2101912"/>
                </a:cubicBezTo>
                <a:cubicBezTo>
                  <a:pt x="120382" y="2088361"/>
                  <a:pt x="96624" y="2098385"/>
                  <a:pt x="90499" y="2085392"/>
                </a:cubicBezTo>
                <a:lnTo>
                  <a:pt x="86044" y="2075739"/>
                </a:lnTo>
                <a:cubicBezTo>
                  <a:pt x="82517" y="2068500"/>
                  <a:pt x="73237" y="2065159"/>
                  <a:pt x="68967" y="2072027"/>
                </a:cubicBezTo>
                <a:cubicBezTo>
                  <a:pt x="62285" y="2082421"/>
                  <a:pt x="60243" y="2087061"/>
                  <a:pt x="53747" y="2089290"/>
                </a:cubicBezTo>
                <a:cubicBezTo>
                  <a:pt x="45766" y="2093187"/>
                  <a:pt x="32215" y="2093001"/>
                  <a:pt x="34257" y="2102840"/>
                </a:cubicBezTo>
                <a:cubicBezTo>
                  <a:pt x="35185" y="2105438"/>
                  <a:pt x="34814" y="2116575"/>
                  <a:pt x="42981" y="2118246"/>
                </a:cubicBezTo>
                <a:cubicBezTo>
                  <a:pt x="45209" y="2118988"/>
                  <a:pt x="58759" y="2119174"/>
                  <a:pt x="52262" y="2124742"/>
                </a:cubicBezTo>
                <a:cubicBezTo>
                  <a:pt x="6044" y="2165020"/>
                  <a:pt x="2703" y="2165020"/>
                  <a:pt x="4931" y="2173373"/>
                </a:cubicBezTo>
                <a:cubicBezTo>
                  <a:pt x="9014" y="2183953"/>
                  <a:pt x="8828" y="2200659"/>
                  <a:pt x="16810" y="2195833"/>
                </a:cubicBezTo>
                <a:cubicBezTo>
                  <a:pt x="19965" y="2193048"/>
                  <a:pt x="30731" y="2190450"/>
                  <a:pt x="28689" y="2181726"/>
                </a:cubicBezTo>
                <a:cubicBezTo>
                  <a:pt x="28689" y="2180612"/>
                  <a:pt x="24791" y="2171888"/>
                  <a:pt x="31473" y="2168361"/>
                </a:cubicBezTo>
                <a:cubicBezTo>
                  <a:pt x="34443" y="2167433"/>
                  <a:pt x="42610" y="2159824"/>
                  <a:pt x="47808" y="2166506"/>
                </a:cubicBezTo>
                <a:cubicBezTo>
                  <a:pt x="62842" y="2185809"/>
                  <a:pt x="66740" y="2193976"/>
                  <a:pt x="71009" y="2187109"/>
                </a:cubicBezTo>
                <a:cubicBezTo>
                  <a:pt x="71937" y="2185995"/>
                  <a:pt x="75278" y="2177457"/>
                  <a:pt x="82888" y="2177457"/>
                </a:cubicBezTo>
                <a:cubicBezTo>
                  <a:pt x="84374" y="2177642"/>
                  <a:pt x="92355" y="2175786"/>
                  <a:pt x="96439" y="2182654"/>
                </a:cubicBezTo>
                <a:cubicBezTo>
                  <a:pt x="99037" y="2188594"/>
                  <a:pt x="107576" y="2196204"/>
                  <a:pt x="102935" y="2204000"/>
                </a:cubicBezTo>
                <a:cubicBezTo>
                  <a:pt x="69153" y="2260799"/>
                  <a:pt x="66183" y="2261912"/>
                  <a:pt x="70638" y="2268966"/>
                </a:cubicBezTo>
                <a:cubicBezTo>
                  <a:pt x="71566" y="2271379"/>
                  <a:pt x="78248" y="2277503"/>
                  <a:pt x="73979" y="2284743"/>
                </a:cubicBezTo>
                <a:cubicBezTo>
                  <a:pt x="73608" y="2285856"/>
                  <a:pt x="70453" y="2290497"/>
                  <a:pt x="72308" y="2296622"/>
                </a:cubicBezTo>
                <a:cubicBezTo>
                  <a:pt x="87715" y="2347295"/>
                  <a:pt x="89756" y="2349894"/>
                  <a:pt x="87343" y="2357875"/>
                </a:cubicBezTo>
                <a:cubicBezTo>
                  <a:pt x="80661" y="2379406"/>
                  <a:pt x="77877" y="2392585"/>
                  <a:pt x="75650" y="2384046"/>
                </a:cubicBezTo>
                <a:cubicBezTo>
                  <a:pt x="50592" y="2286784"/>
                  <a:pt x="52076" y="2283815"/>
                  <a:pt x="45023" y="2288084"/>
                </a:cubicBezTo>
                <a:cubicBezTo>
                  <a:pt x="42796" y="2290125"/>
                  <a:pt x="32958" y="2292724"/>
                  <a:pt x="34629" y="2301448"/>
                </a:cubicBezTo>
                <a:cubicBezTo>
                  <a:pt x="35371" y="2309430"/>
                  <a:pt x="42610" y="2324093"/>
                  <a:pt x="33515" y="2323351"/>
                </a:cubicBezTo>
                <a:cubicBezTo>
                  <a:pt x="32401" y="2322979"/>
                  <a:pt x="25905" y="2323721"/>
                  <a:pt x="22935" y="2316854"/>
                </a:cubicBezTo>
                <a:cubicBezTo>
                  <a:pt x="18294" y="2308502"/>
                  <a:pt x="15882" y="2292168"/>
                  <a:pt x="9014" y="2298478"/>
                </a:cubicBezTo>
                <a:cubicBezTo>
                  <a:pt x="8086" y="2299592"/>
                  <a:pt x="1218" y="2303676"/>
                  <a:pt x="1404" y="2311843"/>
                </a:cubicBezTo>
                <a:cubicBezTo>
                  <a:pt x="1961" y="2343954"/>
                  <a:pt x="475" y="2349708"/>
                  <a:pt x="7715" y="2349152"/>
                </a:cubicBezTo>
                <a:lnTo>
                  <a:pt x="9199" y="2349152"/>
                </a:lnTo>
                <a:cubicBezTo>
                  <a:pt x="16995" y="2348409"/>
                  <a:pt x="17738" y="2362887"/>
                  <a:pt x="10870" y="2366970"/>
                </a:cubicBezTo>
                <a:cubicBezTo>
                  <a:pt x="9199" y="2368455"/>
                  <a:pt x="104" y="2371054"/>
                  <a:pt x="104" y="2379778"/>
                </a:cubicBezTo>
                <a:cubicBezTo>
                  <a:pt x="661" y="2384975"/>
                  <a:pt x="-2123" y="2396484"/>
                  <a:pt x="4745" y="2400010"/>
                </a:cubicBezTo>
                <a:cubicBezTo>
                  <a:pt x="14211" y="2404651"/>
                  <a:pt x="22749" y="2382748"/>
                  <a:pt x="25163" y="2394256"/>
                </a:cubicBezTo>
                <a:cubicBezTo>
                  <a:pt x="25163" y="2395370"/>
                  <a:pt x="28318" y="2403165"/>
                  <a:pt x="23306" y="2408919"/>
                </a:cubicBezTo>
                <a:cubicBezTo>
                  <a:pt x="16253" y="2416901"/>
                  <a:pt x="10128" y="2422099"/>
                  <a:pt x="9199" y="2430266"/>
                </a:cubicBezTo>
                <a:lnTo>
                  <a:pt x="6972" y="2447342"/>
                </a:lnTo>
                <a:cubicBezTo>
                  <a:pt x="6044" y="2453838"/>
                  <a:pt x="13654" y="2451982"/>
                  <a:pt x="12540" y="2451797"/>
                </a:cubicBezTo>
                <a:cubicBezTo>
                  <a:pt x="15510" y="2450869"/>
                  <a:pt x="20522" y="2451240"/>
                  <a:pt x="23492" y="2452539"/>
                </a:cubicBezTo>
                <a:lnTo>
                  <a:pt x="44838" y="2461635"/>
                </a:lnTo>
                <a:cubicBezTo>
                  <a:pt x="51334" y="2464233"/>
                  <a:pt x="57274" y="2472585"/>
                  <a:pt x="56160" y="2471472"/>
                </a:cubicBezTo>
                <a:cubicBezTo>
                  <a:pt x="61729" y="2478711"/>
                  <a:pt x="73422" y="2464604"/>
                  <a:pt x="73794" y="2456065"/>
                </a:cubicBezTo>
                <a:lnTo>
                  <a:pt x="74350" y="2441216"/>
                </a:lnTo>
                <a:cubicBezTo>
                  <a:pt x="74721" y="2433421"/>
                  <a:pt x="85116" y="2431194"/>
                  <a:pt x="84002" y="2431936"/>
                </a:cubicBezTo>
                <a:cubicBezTo>
                  <a:pt x="86972" y="2431008"/>
                  <a:pt x="89942" y="2433049"/>
                  <a:pt x="90313" y="2436390"/>
                </a:cubicBezTo>
                <a:lnTo>
                  <a:pt x="93469" y="2460150"/>
                </a:lnTo>
                <a:cubicBezTo>
                  <a:pt x="95510" y="2474813"/>
                  <a:pt x="110916" y="2482608"/>
                  <a:pt x="102007" y="2488178"/>
                </a:cubicBezTo>
                <a:cubicBezTo>
                  <a:pt x="100893" y="2488548"/>
                  <a:pt x="94768" y="2494488"/>
                  <a:pt x="88828" y="2489662"/>
                </a:cubicBezTo>
                <a:cubicBezTo>
                  <a:pt x="87158" y="2488920"/>
                  <a:pt x="81032" y="2480753"/>
                  <a:pt x="75464" y="2486692"/>
                </a:cubicBezTo>
                <a:cubicBezTo>
                  <a:pt x="73979" y="2488920"/>
                  <a:pt x="63584" y="2495787"/>
                  <a:pt x="70638" y="2500242"/>
                </a:cubicBezTo>
                <a:lnTo>
                  <a:pt x="82703" y="2507481"/>
                </a:lnTo>
                <a:cubicBezTo>
                  <a:pt x="88828" y="2511194"/>
                  <a:pt x="89385" y="2521960"/>
                  <a:pt x="89014" y="2520846"/>
                </a:cubicBezTo>
                <a:cubicBezTo>
                  <a:pt x="89385" y="2524187"/>
                  <a:pt x="87343" y="2526043"/>
                  <a:pt x="84559" y="2524558"/>
                </a:cubicBezTo>
                <a:lnTo>
                  <a:pt x="67854" y="2516948"/>
                </a:lnTo>
                <a:cubicBezTo>
                  <a:pt x="61914" y="2514163"/>
                  <a:pt x="63399" y="2523444"/>
                  <a:pt x="63584" y="2522330"/>
                </a:cubicBezTo>
                <a:cubicBezTo>
                  <a:pt x="63956" y="2525857"/>
                  <a:pt x="66369" y="2530312"/>
                  <a:pt x="68967" y="2532539"/>
                </a:cubicBezTo>
                <a:lnTo>
                  <a:pt x="84930" y="2546275"/>
                </a:lnTo>
                <a:cubicBezTo>
                  <a:pt x="91056" y="2551658"/>
                  <a:pt x="100707" y="2554071"/>
                  <a:pt x="99594" y="2553699"/>
                </a:cubicBezTo>
                <a:cubicBezTo>
                  <a:pt x="106833" y="2556298"/>
                  <a:pt x="109617" y="2564651"/>
                  <a:pt x="103306" y="2569477"/>
                </a:cubicBezTo>
                <a:cubicBezTo>
                  <a:pt x="101821" y="2570962"/>
                  <a:pt x="93840" y="2574674"/>
                  <a:pt x="93283" y="2583213"/>
                </a:cubicBezTo>
                <a:cubicBezTo>
                  <a:pt x="93654" y="2588039"/>
                  <a:pt x="89756" y="2602702"/>
                  <a:pt x="97552" y="2598990"/>
                </a:cubicBezTo>
                <a:cubicBezTo>
                  <a:pt x="102378" y="2597690"/>
                  <a:pt x="113144" y="2588224"/>
                  <a:pt x="114257" y="2597690"/>
                </a:cubicBezTo>
                <a:cubicBezTo>
                  <a:pt x="114257" y="2598804"/>
                  <a:pt x="115371" y="2604558"/>
                  <a:pt x="111102" y="2609384"/>
                </a:cubicBezTo>
                <a:cubicBezTo>
                  <a:pt x="105719" y="2616995"/>
                  <a:pt x="92355" y="2625347"/>
                  <a:pt x="100150" y="2630173"/>
                </a:cubicBezTo>
                <a:cubicBezTo>
                  <a:pt x="154536" y="2663769"/>
                  <a:pt x="156763" y="2663027"/>
                  <a:pt x="156577" y="2671380"/>
                </a:cubicBezTo>
                <a:cubicBezTo>
                  <a:pt x="156021" y="2673793"/>
                  <a:pt x="158434" y="2686415"/>
                  <a:pt x="150452" y="2684744"/>
                </a:cubicBezTo>
                <a:cubicBezTo>
                  <a:pt x="148410" y="2684744"/>
                  <a:pt x="138573" y="2680104"/>
                  <a:pt x="137273" y="2688642"/>
                </a:cubicBezTo>
                <a:cubicBezTo>
                  <a:pt x="134303" y="2708874"/>
                  <a:pt x="132076" y="2714999"/>
                  <a:pt x="137273" y="2720568"/>
                </a:cubicBezTo>
                <a:cubicBezTo>
                  <a:pt x="137830" y="2721681"/>
                  <a:pt x="144142" y="2725951"/>
                  <a:pt x="139501" y="2731705"/>
                </a:cubicBezTo>
                <a:cubicBezTo>
                  <a:pt x="139501" y="2731705"/>
                  <a:pt x="128549" y="2741728"/>
                  <a:pt x="135418" y="2746368"/>
                </a:cubicBezTo>
                <a:cubicBezTo>
                  <a:pt x="140800" y="2749153"/>
                  <a:pt x="147668" y="2757506"/>
                  <a:pt x="155464" y="2753794"/>
                </a:cubicBezTo>
                <a:cubicBezTo>
                  <a:pt x="161032" y="2752123"/>
                  <a:pt x="170870" y="2742842"/>
                  <a:pt x="175139" y="2751195"/>
                </a:cubicBezTo>
                <a:cubicBezTo>
                  <a:pt x="175510" y="2752866"/>
                  <a:pt x="182378" y="2760475"/>
                  <a:pt x="175696" y="2765116"/>
                </a:cubicBezTo>
                <a:cubicBezTo>
                  <a:pt x="174582" y="2766230"/>
                  <a:pt x="164374" y="2770684"/>
                  <a:pt x="170870" y="2774953"/>
                </a:cubicBezTo>
                <a:cubicBezTo>
                  <a:pt x="185162" y="2784049"/>
                  <a:pt x="193515" y="2791287"/>
                  <a:pt x="201867" y="2790731"/>
                </a:cubicBezTo>
                <a:cubicBezTo>
                  <a:pt x="208364" y="2791102"/>
                  <a:pt x="218758" y="2786462"/>
                  <a:pt x="223213" y="2794814"/>
                </a:cubicBezTo>
                <a:cubicBezTo>
                  <a:pt x="225069" y="2797599"/>
                  <a:pt x="227668" y="2806508"/>
                  <a:pt x="235278" y="2809664"/>
                </a:cubicBezTo>
                <a:cubicBezTo>
                  <a:pt x="276299" y="2826369"/>
                  <a:pt x="280011" y="2829524"/>
                  <a:pt x="286137" y="2824699"/>
                </a:cubicBezTo>
                <a:cubicBezTo>
                  <a:pt x="291334" y="2819687"/>
                  <a:pt x="302285" y="2816160"/>
                  <a:pt x="300800" y="2806694"/>
                </a:cubicBezTo>
                <a:cubicBezTo>
                  <a:pt x="299315" y="2798155"/>
                  <a:pt x="297274" y="2790174"/>
                  <a:pt x="300058" y="2782750"/>
                </a:cubicBezTo>
                <a:cubicBezTo>
                  <a:pt x="321589" y="2722981"/>
                  <a:pt x="321032" y="2720568"/>
                  <a:pt x="328085" y="2717227"/>
                </a:cubicBezTo>
                <a:cubicBezTo>
                  <a:pt x="361681" y="2701264"/>
                  <a:pt x="369849" y="2694211"/>
                  <a:pt x="376345" y="2700336"/>
                </a:cubicBezTo>
                <a:cubicBezTo>
                  <a:pt x="377274" y="2700707"/>
                  <a:pt x="381171" y="2704419"/>
                  <a:pt x="385255" y="2700336"/>
                </a:cubicBezTo>
                <a:cubicBezTo>
                  <a:pt x="386183" y="2699223"/>
                  <a:pt x="392679" y="2695138"/>
                  <a:pt x="393979" y="2686971"/>
                </a:cubicBezTo>
                <a:lnTo>
                  <a:pt x="394350" y="2684744"/>
                </a:lnTo>
                <a:cubicBezTo>
                  <a:pt x="394907" y="2681403"/>
                  <a:pt x="397877" y="2677876"/>
                  <a:pt x="401032" y="2676763"/>
                </a:cubicBezTo>
                <a:cubicBezTo>
                  <a:pt x="403259" y="2676391"/>
                  <a:pt x="411055" y="2671566"/>
                  <a:pt x="417366" y="2676763"/>
                </a:cubicBezTo>
                <a:cubicBezTo>
                  <a:pt x="424419" y="2682888"/>
                  <a:pt x="429988" y="2688828"/>
                  <a:pt x="437598" y="2690498"/>
                </a:cubicBezTo>
                <a:cubicBezTo>
                  <a:pt x="440011" y="2691055"/>
                  <a:pt x="442053" y="2691612"/>
                  <a:pt x="444280" y="2691983"/>
                </a:cubicBezTo>
                <a:lnTo>
                  <a:pt x="444280" y="2691983"/>
                </a:lnTo>
                <a:lnTo>
                  <a:pt x="444280" y="2677134"/>
                </a:lnTo>
                <a:close/>
                <a:moveTo>
                  <a:pt x="198155" y="1606318"/>
                </a:moveTo>
                <a:cubicBezTo>
                  <a:pt x="198155" y="1597593"/>
                  <a:pt x="211148" y="1598336"/>
                  <a:pt x="211148" y="1598336"/>
                </a:cubicBezTo>
                <a:cubicBezTo>
                  <a:pt x="219315" y="1597223"/>
                  <a:pt x="217645" y="1609659"/>
                  <a:pt x="218758" y="1613185"/>
                </a:cubicBezTo>
                <a:cubicBezTo>
                  <a:pt x="219872" y="1622280"/>
                  <a:pt x="207436" y="1618939"/>
                  <a:pt x="203909" y="1619496"/>
                </a:cubicBezTo>
                <a:cubicBezTo>
                  <a:pt x="196113" y="1619496"/>
                  <a:pt x="198527" y="1608359"/>
                  <a:pt x="198155" y="1606318"/>
                </a:cubicBezTo>
                <a:close/>
                <a:moveTo>
                  <a:pt x="175882" y="1697826"/>
                </a:moveTo>
                <a:cubicBezTo>
                  <a:pt x="167158" y="1700053"/>
                  <a:pt x="172169" y="1684833"/>
                  <a:pt x="171798" y="1677037"/>
                </a:cubicBezTo>
                <a:cubicBezTo>
                  <a:pt x="171984" y="1673510"/>
                  <a:pt x="174768" y="1671097"/>
                  <a:pt x="177923" y="1671655"/>
                </a:cubicBezTo>
                <a:lnTo>
                  <a:pt x="180707" y="1672211"/>
                </a:lnTo>
                <a:cubicBezTo>
                  <a:pt x="189060" y="1673696"/>
                  <a:pt x="192216" y="1683719"/>
                  <a:pt x="195000" y="1687246"/>
                </a:cubicBezTo>
                <a:cubicBezTo>
                  <a:pt x="200011" y="1695413"/>
                  <a:pt x="184605" y="1694671"/>
                  <a:pt x="175882" y="1697826"/>
                </a:cubicBezTo>
                <a:close/>
                <a:moveTo>
                  <a:pt x="195928" y="1656434"/>
                </a:moveTo>
                <a:cubicBezTo>
                  <a:pt x="189246" y="1653464"/>
                  <a:pt x="192030" y="1645854"/>
                  <a:pt x="192030" y="1644740"/>
                </a:cubicBezTo>
                <a:cubicBezTo>
                  <a:pt x="193329" y="1636016"/>
                  <a:pt x="206879" y="1637687"/>
                  <a:pt x="206879" y="1637687"/>
                </a:cubicBezTo>
                <a:cubicBezTo>
                  <a:pt x="215789" y="1637129"/>
                  <a:pt x="213190" y="1651608"/>
                  <a:pt x="214675" y="1658847"/>
                </a:cubicBezTo>
                <a:cubicBezTo>
                  <a:pt x="215603" y="1668870"/>
                  <a:pt x="202795" y="1658476"/>
                  <a:pt x="195928" y="1656434"/>
                </a:cubicBezTo>
                <a:close/>
                <a:moveTo>
                  <a:pt x="214304" y="2733747"/>
                </a:moveTo>
                <a:cubicBezTo>
                  <a:pt x="208178" y="2738387"/>
                  <a:pt x="205394" y="2734118"/>
                  <a:pt x="177366" y="2712586"/>
                </a:cubicBezTo>
                <a:cubicBezTo>
                  <a:pt x="170870" y="2707390"/>
                  <a:pt x="207065" y="2705904"/>
                  <a:pt x="207065" y="2705904"/>
                </a:cubicBezTo>
                <a:cubicBezTo>
                  <a:pt x="213376" y="2705347"/>
                  <a:pt x="215603" y="2699965"/>
                  <a:pt x="216716" y="2698851"/>
                </a:cubicBezTo>
                <a:cubicBezTo>
                  <a:pt x="220800" y="2691983"/>
                  <a:pt x="225812" y="2694396"/>
                  <a:pt x="255325" y="2698851"/>
                </a:cubicBezTo>
                <a:cubicBezTo>
                  <a:pt x="264049" y="2700150"/>
                  <a:pt x="263306" y="2711658"/>
                  <a:pt x="265533" y="2717041"/>
                </a:cubicBezTo>
                <a:cubicBezTo>
                  <a:pt x="267575" y="2725208"/>
                  <a:pt x="259593" y="2723167"/>
                  <a:pt x="234721" y="2723167"/>
                </a:cubicBezTo>
                <a:cubicBezTo>
                  <a:pt x="227297" y="2723167"/>
                  <a:pt x="221543" y="2728549"/>
                  <a:pt x="214675" y="2733747"/>
                </a:cubicBezTo>
                <a:close/>
                <a:moveTo>
                  <a:pt x="261079" y="2770313"/>
                </a:moveTo>
                <a:cubicBezTo>
                  <a:pt x="254953" y="2775324"/>
                  <a:pt x="247529" y="2772911"/>
                  <a:pt x="233607" y="2771241"/>
                </a:cubicBezTo>
                <a:cubicBezTo>
                  <a:pt x="225255" y="2770128"/>
                  <a:pt x="234350" y="2759733"/>
                  <a:pt x="235649" y="2756021"/>
                </a:cubicBezTo>
                <a:cubicBezTo>
                  <a:pt x="239547" y="2748782"/>
                  <a:pt x="266833" y="2741357"/>
                  <a:pt x="266833" y="2741357"/>
                </a:cubicBezTo>
                <a:cubicBezTo>
                  <a:pt x="274443" y="2738945"/>
                  <a:pt x="281867" y="2743585"/>
                  <a:pt x="284837" y="2744327"/>
                </a:cubicBezTo>
                <a:cubicBezTo>
                  <a:pt x="292262" y="2747111"/>
                  <a:pt x="283724" y="2751751"/>
                  <a:pt x="261079" y="2770313"/>
                </a:cubicBezTo>
                <a:close/>
              </a:path>
            </a:pathLst>
          </a:custGeom>
          <a:solidFill>
            <a:srgbClr val="184BFF"/>
          </a:solidFill>
          <a:ln w="9777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24" name="Gráfico 2">
            <a:extLst>
              <a:ext uri="{FF2B5EF4-FFF2-40B4-BE49-F238E27FC236}">
                <a16:creationId xmlns:a16="http://schemas.microsoft.com/office/drawing/2014/main" id="{F06EC9D3-0237-482C-8F49-6DAB49CFB665}"/>
              </a:ext>
            </a:extLst>
          </p:cNvPr>
          <p:cNvGrpSpPr/>
          <p:nvPr userDrawn="1"/>
        </p:nvGrpSpPr>
        <p:grpSpPr>
          <a:xfrm>
            <a:off x="7342102" y="11903"/>
            <a:ext cx="675620" cy="1321724"/>
            <a:chOff x="10229476" y="3107830"/>
            <a:chExt cx="675620" cy="1321724"/>
          </a:xfrm>
          <a:solidFill>
            <a:srgbClr val="184BFF"/>
          </a:solidFill>
        </p:grpSpPr>
        <p:sp>
          <p:nvSpPr>
            <p:cNvPr id="25" name="Freeform: Shape 13">
              <a:extLst>
                <a:ext uri="{FF2B5EF4-FFF2-40B4-BE49-F238E27FC236}">
                  <a16:creationId xmlns:a16="http://schemas.microsoft.com/office/drawing/2014/main" id="{68040239-290F-4534-826E-69D92FAD2F8D}"/>
                </a:ext>
              </a:extLst>
            </p:cNvPr>
            <p:cNvSpPr/>
            <p:nvPr/>
          </p:nvSpPr>
          <p:spPr>
            <a:xfrm>
              <a:off x="10646701" y="4416990"/>
              <a:ext cx="18054" cy="12564"/>
            </a:xfrm>
            <a:custGeom>
              <a:avLst/>
              <a:gdLst>
                <a:gd name="connsiteX0" fmla="*/ 17974 w 18054"/>
                <a:gd name="connsiteY0" fmla="*/ 7344 h 12564"/>
                <a:gd name="connsiteX1" fmla="*/ 5538 w 18054"/>
                <a:gd name="connsiteY1" fmla="*/ 105 h 12564"/>
                <a:gd name="connsiteX2" fmla="*/ 154 w 18054"/>
                <a:gd name="connsiteY2" fmla="*/ 6044 h 12564"/>
                <a:gd name="connsiteX3" fmla="*/ 17974 w 18054"/>
                <a:gd name="connsiteY3" fmla="*/ 7529 h 1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54" h="12564">
                  <a:moveTo>
                    <a:pt x="17974" y="7344"/>
                  </a:moveTo>
                  <a:cubicBezTo>
                    <a:pt x="19273" y="476"/>
                    <a:pt x="4424" y="-267"/>
                    <a:pt x="5538" y="105"/>
                  </a:cubicBezTo>
                  <a:cubicBezTo>
                    <a:pt x="-402" y="-1009"/>
                    <a:pt x="-216" y="7158"/>
                    <a:pt x="154" y="6044"/>
                  </a:cubicBezTo>
                  <a:cubicBezTo>
                    <a:pt x="526" y="15325"/>
                    <a:pt x="16674" y="13655"/>
                    <a:pt x="17974" y="7529"/>
                  </a:cubicBezTo>
                  <a:close/>
                </a:path>
              </a:pathLst>
            </a:custGeom>
            <a:grpFill/>
            <a:ln w="97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26" name="Freeform: Shape 14">
              <a:extLst>
                <a:ext uri="{FF2B5EF4-FFF2-40B4-BE49-F238E27FC236}">
                  <a16:creationId xmlns:a16="http://schemas.microsoft.com/office/drawing/2014/main" id="{31992D05-A70C-42E1-A8C7-90FE8DC08C2E}"/>
                </a:ext>
              </a:extLst>
            </p:cNvPr>
            <p:cNvSpPr/>
            <p:nvPr/>
          </p:nvSpPr>
          <p:spPr>
            <a:xfrm>
              <a:off x="10449833" y="3819970"/>
              <a:ext cx="18413" cy="23290"/>
            </a:xfrm>
            <a:custGeom>
              <a:avLst/>
              <a:gdLst>
                <a:gd name="connsiteX0" fmla="*/ 6025 w 18413"/>
                <a:gd name="connsiteY0" fmla="*/ 0 h 23290"/>
                <a:gd name="connsiteX1" fmla="*/ 4911 w 18413"/>
                <a:gd name="connsiteY1" fmla="*/ 0 h 23290"/>
                <a:gd name="connsiteX2" fmla="*/ 85 w 18413"/>
                <a:gd name="connsiteY2" fmla="*/ 6682 h 23290"/>
                <a:gd name="connsiteX3" fmla="*/ 8624 w 18413"/>
                <a:gd name="connsiteY3" fmla="*/ 23202 h 23290"/>
                <a:gd name="connsiteX4" fmla="*/ 17905 w 18413"/>
                <a:gd name="connsiteY4" fmla="*/ 15592 h 23290"/>
                <a:gd name="connsiteX5" fmla="*/ 6025 w 18413"/>
                <a:gd name="connsiteY5" fmla="*/ 186 h 23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13" h="23290">
                  <a:moveTo>
                    <a:pt x="6025" y="0"/>
                  </a:moveTo>
                  <a:lnTo>
                    <a:pt x="4911" y="0"/>
                  </a:lnTo>
                  <a:cubicBezTo>
                    <a:pt x="1756" y="186"/>
                    <a:pt x="-471" y="3155"/>
                    <a:pt x="85" y="6682"/>
                  </a:cubicBezTo>
                  <a:cubicBezTo>
                    <a:pt x="1571" y="11137"/>
                    <a:pt x="85" y="24501"/>
                    <a:pt x="8624" y="23202"/>
                  </a:cubicBezTo>
                  <a:cubicBezTo>
                    <a:pt x="9923" y="22645"/>
                    <a:pt x="20874" y="23202"/>
                    <a:pt x="17905" y="15592"/>
                  </a:cubicBezTo>
                  <a:cubicBezTo>
                    <a:pt x="17905" y="15592"/>
                    <a:pt x="14192" y="-186"/>
                    <a:pt x="6025" y="186"/>
                  </a:cubicBezTo>
                  <a:close/>
                </a:path>
              </a:pathLst>
            </a:custGeom>
            <a:grpFill/>
            <a:ln w="97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27" name="Freeform: Shape 15">
              <a:extLst>
                <a:ext uri="{FF2B5EF4-FFF2-40B4-BE49-F238E27FC236}">
                  <a16:creationId xmlns:a16="http://schemas.microsoft.com/office/drawing/2014/main" id="{5D5A01CA-A9BB-427D-90B8-FAA19A5392F4}"/>
                </a:ext>
              </a:extLst>
            </p:cNvPr>
            <p:cNvSpPr/>
            <p:nvPr/>
          </p:nvSpPr>
          <p:spPr>
            <a:xfrm>
              <a:off x="10485267" y="3945530"/>
              <a:ext cx="29096" cy="34736"/>
            </a:xfrm>
            <a:custGeom>
              <a:avLst/>
              <a:gdLst>
                <a:gd name="connsiteX0" fmla="*/ 29060 w 29096"/>
                <a:gd name="connsiteY0" fmla="*/ 5670 h 34736"/>
                <a:gd name="connsiteX1" fmla="*/ 23677 w 29096"/>
                <a:gd name="connsiteY1" fmla="*/ 1215 h 34736"/>
                <a:gd name="connsiteX2" fmla="*/ 9941 w 29096"/>
                <a:gd name="connsiteY2" fmla="*/ 11981 h 34736"/>
                <a:gd name="connsiteX3" fmla="*/ 475 w 29096"/>
                <a:gd name="connsiteY3" fmla="*/ 27387 h 34736"/>
                <a:gd name="connsiteX4" fmla="*/ 16995 w 29096"/>
                <a:gd name="connsiteY4" fmla="*/ 30543 h 34736"/>
                <a:gd name="connsiteX5" fmla="*/ 29060 w 29096"/>
                <a:gd name="connsiteY5" fmla="*/ 5856 h 3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096" h="34736">
                  <a:moveTo>
                    <a:pt x="29060" y="5670"/>
                  </a:moveTo>
                  <a:cubicBezTo>
                    <a:pt x="28503" y="4556"/>
                    <a:pt x="29060" y="-2868"/>
                    <a:pt x="23677" y="1215"/>
                  </a:cubicBezTo>
                  <a:lnTo>
                    <a:pt x="9941" y="11981"/>
                  </a:lnTo>
                  <a:cubicBezTo>
                    <a:pt x="3631" y="16807"/>
                    <a:pt x="-81" y="28501"/>
                    <a:pt x="475" y="27387"/>
                  </a:cubicBezTo>
                  <a:cubicBezTo>
                    <a:pt x="-2866" y="35740"/>
                    <a:pt x="12354" y="37225"/>
                    <a:pt x="16995" y="30543"/>
                  </a:cubicBezTo>
                  <a:cubicBezTo>
                    <a:pt x="23677" y="20890"/>
                    <a:pt x="29617" y="14208"/>
                    <a:pt x="29060" y="5856"/>
                  </a:cubicBezTo>
                  <a:close/>
                </a:path>
              </a:pathLst>
            </a:custGeom>
            <a:grpFill/>
            <a:ln w="97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28" name="Freeform: Shape 16">
              <a:extLst>
                <a:ext uri="{FF2B5EF4-FFF2-40B4-BE49-F238E27FC236}">
                  <a16:creationId xmlns:a16="http://schemas.microsoft.com/office/drawing/2014/main" id="{8C29340E-5F71-4DD4-A55C-3B0BD2894BEF}"/>
                </a:ext>
              </a:extLst>
            </p:cNvPr>
            <p:cNvSpPr/>
            <p:nvPr/>
          </p:nvSpPr>
          <p:spPr>
            <a:xfrm>
              <a:off x="10357815" y="3513529"/>
              <a:ext cx="547281" cy="843786"/>
            </a:xfrm>
            <a:custGeom>
              <a:avLst/>
              <a:gdLst>
                <a:gd name="connsiteX0" fmla="*/ 28252 w 547281"/>
                <a:gd name="connsiteY0" fmla="*/ 103192 h 843786"/>
                <a:gd name="connsiteX1" fmla="*/ 26025 w 547281"/>
                <a:gd name="connsiteY1" fmla="*/ 112101 h 843786"/>
                <a:gd name="connsiteX2" fmla="*/ 15444 w 547281"/>
                <a:gd name="connsiteY2" fmla="*/ 115813 h 843786"/>
                <a:gd name="connsiteX3" fmla="*/ 10804 w 547281"/>
                <a:gd name="connsiteY3" fmla="*/ 115813 h 843786"/>
                <a:gd name="connsiteX4" fmla="*/ 410 w 547281"/>
                <a:gd name="connsiteY4" fmla="*/ 127136 h 843786"/>
                <a:gd name="connsiteX5" fmla="*/ 3565 w 547281"/>
                <a:gd name="connsiteY5" fmla="*/ 135117 h 843786"/>
                <a:gd name="connsiteX6" fmla="*/ 18971 w 547281"/>
                <a:gd name="connsiteY6" fmla="*/ 137716 h 843786"/>
                <a:gd name="connsiteX7" fmla="*/ 38090 w 547281"/>
                <a:gd name="connsiteY7" fmla="*/ 152751 h 843786"/>
                <a:gd name="connsiteX8" fmla="*/ 47556 w 547281"/>
                <a:gd name="connsiteY8" fmla="*/ 160175 h 843786"/>
                <a:gd name="connsiteX9" fmla="*/ 55908 w 547281"/>
                <a:gd name="connsiteY9" fmla="*/ 165558 h 843786"/>
                <a:gd name="connsiteX10" fmla="*/ 69087 w 547281"/>
                <a:gd name="connsiteY10" fmla="*/ 157577 h 843786"/>
                <a:gd name="connsiteX11" fmla="*/ 60734 w 547281"/>
                <a:gd name="connsiteY11" fmla="*/ 182821 h 843786"/>
                <a:gd name="connsiteX12" fmla="*/ 61478 w 547281"/>
                <a:gd name="connsiteY12" fmla="*/ 189317 h 843786"/>
                <a:gd name="connsiteX13" fmla="*/ 43658 w 547281"/>
                <a:gd name="connsiteY13" fmla="*/ 193029 h 843786"/>
                <a:gd name="connsiteX14" fmla="*/ 40688 w 547281"/>
                <a:gd name="connsiteY14" fmla="*/ 201197 h 843786"/>
                <a:gd name="connsiteX15" fmla="*/ 54238 w 547281"/>
                <a:gd name="connsiteY15" fmla="*/ 206208 h 843786"/>
                <a:gd name="connsiteX16" fmla="*/ 32336 w 547281"/>
                <a:gd name="connsiteY16" fmla="*/ 220315 h 843786"/>
                <a:gd name="connsiteX17" fmla="*/ 32706 w 547281"/>
                <a:gd name="connsiteY17" fmla="*/ 233122 h 843786"/>
                <a:gd name="connsiteX18" fmla="*/ 26952 w 547281"/>
                <a:gd name="connsiteY18" fmla="*/ 234050 h 843786"/>
                <a:gd name="connsiteX19" fmla="*/ 22684 w 547281"/>
                <a:gd name="connsiteY19" fmla="*/ 242032 h 843786"/>
                <a:gd name="connsiteX20" fmla="*/ 29551 w 547281"/>
                <a:gd name="connsiteY20" fmla="*/ 247044 h 843786"/>
                <a:gd name="connsiteX21" fmla="*/ 61478 w 547281"/>
                <a:gd name="connsiteY21" fmla="*/ 237206 h 843786"/>
                <a:gd name="connsiteX22" fmla="*/ 65375 w 547281"/>
                <a:gd name="connsiteY22" fmla="*/ 233493 h 843786"/>
                <a:gd name="connsiteX23" fmla="*/ 72800 w 547281"/>
                <a:gd name="connsiteY23" fmla="*/ 242217 h 843786"/>
                <a:gd name="connsiteX24" fmla="*/ 45143 w 547281"/>
                <a:gd name="connsiteY24" fmla="*/ 273587 h 843786"/>
                <a:gd name="connsiteX25" fmla="*/ 27696 w 547281"/>
                <a:gd name="connsiteY25" fmla="*/ 281011 h 843786"/>
                <a:gd name="connsiteX26" fmla="*/ 21013 w 547281"/>
                <a:gd name="connsiteY26" fmla="*/ 288436 h 843786"/>
                <a:gd name="connsiteX27" fmla="*/ 23241 w 547281"/>
                <a:gd name="connsiteY27" fmla="*/ 302914 h 843786"/>
                <a:gd name="connsiteX28" fmla="*/ 34934 w 547281"/>
                <a:gd name="connsiteY28" fmla="*/ 303099 h 843786"/>
                <a:gd name="connsiteX29" fmla="*/ 42544 w 547281"/>
                <a:gd name="connsiteY29" fmla="*/ 306441 h 843786"/>
                <a:gd name="connsiteX30" fmla="*/ 77440 w 547281"/>
                <a:gd name="connsiteY30" fmla="*/ 260037 h 843786"/>
                <a:gd name="connsiteX31" fmla="*/ 72242 w 547281"/>
                <a:gd name="connsiteY31" fmla="*/ 289735 h 843786"/>
                <a:gd name="connsiteX32" fmla="*/ 73170 w 547281"/>
                <a:gd name="connsiteY32" fmla="*/ 304399 h 843786"/>
                <a:gd name="connsiteX33" fmla="*/ 68530 w 547281"/>
                <a:gd name="connsiteY33" fmla="*/ 340965 h 843786"/>
                <a:gd name="connsiteX34" fmla="*/ 80781 w 547281"/>
                <a:gd name="connsiteY34" fmla="*/ 333726 h 843786"/>
                <a:gd name="connsiteX35" fmla="*/ 87834 w 547281"/>
                <a:gd name="connsiteY35" fmla="*/ 298273 h 843786"/>
                <a:gd name="connsiteX36" fmla="*/ 100085 w 547281"/>
                <a:gd name="connsiteY36" fmla="*/ 287136 h 843786"/>
                <a:gd name="connsiteX37" fmla="*/ 113449 w 547281"/>
                <a:gd name="connsiteY37" fmla="*/ 292891 h 843786"/>
                <a:gd name="connsiteX38" fmla="*/ 116605 w 547281"/>
                <a:gd name="connsiteY38" fmla="*/ 281382 h 843786"/>
                <a:gd name="connsiteX39" fmla="*/ 123844 w 547281"/>
                <a:gd name="connsiteY39" fmla="*/ 292334 h 843786"/>
                <a:gd name="connsiteX40" fmla="*/ 127556 w 547281"/>
                <a:gd name="connsiteY40" fmla="*/ 306997 h 843786"/>
                <a:gd name="connsiteX41" fmla="*/ 140920 w 547281"/>
                <a:gd name="connsiteY41" fmla="*/ 322032 h 843786"/>
                <a:gd name="connsiteX42" fmla="*/ 140920 w 547281"/>
                <a:gd name="connsiteY42" fmla="*/ 323332 h 843786"/>
                <a:gd name="connsiteX43" fmla="*/ 124586 w 547281"/>
                <a:gd name="connsiteY43" fmla="*/ 338552 h 843786"/>
                <a:gd name="connsiteX44" fmla="*/ 103797 w 547281"/>
                <a:gd name="connsiteY44" fmla="*/ 383471 h 843786"/>
                <a:gd name="connsiteX45" fmla="*/ 119574 w 547281"/>
                <a:gd name="connsiteY45" fmla="*/ 408900 h 843786"/>
                <a:gd name="connsiteX46" fmla="*/ 121431 w 547281"/>
                <a:gd name="connsiteY46" fmla="*/ 394237 h 843786"/>
                <a:gd name="connsiteX47" fmla="*/ 132567 w 547281"/>
                <a:gd name="connsiteY47" fmla="*/ 388854 h 843786"/>
                <a:gd name="connsiteX48" fmla="*/ 155027 w 547281"/>
                <a:gd name="connsiteY48" fmla="*/ 398506 h 843786"/>
                <a:gd name="connsiteX49" fmla="*/ 160595 w 547281"/>
                <a:gd name="connsiteY49" fmla="*/ 387369 h 843786"/>
                <a:gd name="connsiteX50" fmla="*/ 185838 w 547281"/>
                <a:gd name="connsiteY50" fmla="*/ 390710 h 843786"/>
                <a:gd name="connsiteX51" fmla="*/ 210154 w 547281"/>
                <a:gd name="connsiteY51" fmla="*/ 374005 h 843786"/>
                <a:gd name="connsiteX52" fmla="*/ 229459 w 547281"/>
                <a:gd name="connsiteY52" fmla="*/ 376418 h 843786"/>
                <a:gd name="connsiteX53" fmla="*/ 213310 w 547281"/>
                <a:gd name="connsiteY53" fmla="*/ 394237 h 843786"/>
                <a:gd name="connsiteX54" fmla="*/ 206257 w 547281"/>
                <a:gd name="connsiteY54" fmla="*/ 429504 h 843786"/>
                <a:gd name="connsiteX55" fmla="*/ 234469 w 547281"/>
                <a:gd name="connsiteY55" fmla="*/ 457903 h 843786"/>
                <a:gd name="connsiteX56" fmla="*/ 246721 w 547281"/>
                <a:gd name="connsiteY56" fmla="*/ 451963 h 843786"/>
                <a:gd name="connsiteX57" fmla="*/ 254516 w 547281"/>
                <a:gd name="connsiteY57" fmla="*/ 464028 h 843786"/>
                <a:gd name="connsiteX58" fmla="*/ 242636 w 547281"/>
                <a:gd name="connsiteY58" fmla="*/ 492799 h 843786"/>
                <a:gd name="connsiteX59" fmla="*/ 243380 w 547281"/>
                <a:gd name="connsiteY59" fmla="*/ 493541 h 843786"/>
                <a:gd name="connsiteX60" fmla="*/ 237068 w 547281"/>
                <a:gd name="connsiteY60" fmla="*/ 518042 h 843786"/>
                <a:gd name="connsiteX61" fmla="*/ 234099 w 547281"/>
                <a:gd name="connsiteY61" fmla="*/ 538089 h 843786"/>
                <a:gd name="connsiteX62" fmla="*/ 217393 w 547281"/>
                <a:gd name="connsiteY62" fmla="*/ 532335 h 843786"/>
                <a:gd name="connsiteX63" fmla="*/ 196048 w 547281"/>
                <a:gd name="connsiteY63" fmla="*/ 536047 h 843786"/>
                <a:gd name="connsiteX64" fmla="*/ 193449 w 547281"/>
                <a:gd name="connsiteY64" fmla="*/ 535119 h 843786"/>
                <a:gd name="connsiteX65" fmla="*/ 176743 w 547281"/>
                <a:gd name="connsiteY65" fmla="*/ 540316 h 843786"/>
                <a:gd name="connsiteX66" fmla="*/ 152428 w 547281"/>
                <a:gd name="connsiteY66" fmla="*/ 527880 h 843786"/>
                <a:gd name="connsiteX67" fmla="*/ 138879 w 547281"/>
                <a:gd name="connsiteY67" fmla="*/ 536047 h 843786"/>
                <a:gd name="connsiteX68" fmla="*/ 150758 w 547281"/>
                <a:gd name="connsiteY68" fmla="*/ 560919 h 843786"/>
                <a:gd name="connsiteX69" fmla="*/ 134610 w 547281"/>
                <a:gd name="connsiteY69" fmla="*/ 579667 h 843786"/>
                <a:gd name="connsiteX70" fmla="*/ 152428 w 547281"/>
                <a:gd name="connsiteY70" fmla="*/ 581894 h 843786"/>
                <a:gd name="connsiteX71" fmla="*/ 170247 w 547281"/>
                <a:gd name="connsiteY71" fmla="*/ 580409 h 843786"/>
                <a:gd name="connsiteX72" fmla="*/ 167092 w 547281"/>
                <a:gd name="connsiteY72" fmla="*/ 629412 h 843786"/>
                <a:gd name="connsiteX73" fmla="*/ 99528 w 547281"/>
                <a:gd name="connsiteY73" fmla="*/ 664679 h 843786"/>
                <a:gd name="connsiteX74" fmla="*/ 104725 w 547281"/>
                <a:gd name="connsiteY74" fmla="*/ 677857 h 843786"/>
                <a:gd name="connsiteX75" fmla="*/ 103241 w 547281"/>
                <a:gd name="connsiteY75" fmla="*/ 680270 h 843786"/>
                <a:gd name="connsiteX76" fmla="*/ 124214 w 547281"/>
                <a:gd name="connsiteY76" fmla="*/ 688994 h 843786"/>
                <a:gd name="connsiteX77" fmla="*/ 143333 w 547281"/>
                <a:gd name="connsiteY77" fmla="*/ 678229 h 843786"/>
                <a:gd name="connsiteX78" fmla="*/ 162080 w 547281"/>
                <a:gd name="connsiteY78" fmla="*/ 687509 h 843786"/>
                <a:gd name="connsiteX79" fmla="*/ 160781 w 547281"/>
                <a:gd name="connsiteY79" fmla="*/ 690294 h 843786"/>
                <a:gd name="connsiteX80" fmla="*/ 193263 w 547281"/>
                <a:gd name="connsiteY80" fmla="*/ 695120 h 843786"/>
                <a:gd name="connsiteX81" fmla="*/ 212197 w 547281"/>
                <a:gd name="connsiteY81" fmla="*/ 711454 h 843786"/>
                <a:gd name="connsiteX82" fmla="*/ 232799 w 547281"/>
                <a:gd name="connsiteY82" fmla="*/ 705700 h 843786"/>
                <a:gd name="connsiteX83" fmla="*/ 236326 w 547281"/>
                <a:gd name="connsiteY83" fmla="*/ 700317 h 843786"/>
                <a:gd name="connsiteX84" fmla="*/ 245421 w 547281"/>
                <a:gd name="connsiteY84" fmla="*/ 694377 h 843786"/>
                <a:gd name="connsiteX85" fmla="*/ 263241 w 547281"/>
                <a:gd name="connsiteY85" fmla="*/ 695491 h 843786"/>
                <a:gd name="connsiteX86" fmla="*/ 247463 w 547281"/>
                <a:gd name="connsiteY86" fmla="*/ 709783 h 843786"/>
                <a:gd name="connsiteX87" fmla="*/ 242452 w 547281"/>
                <a:gd name="connsiteY87" fmla="*/ 723333 h 843786"/>
                <a:gd name="connsiteX88" fmla="*/ 236326 w 547281"/>
                <a:gd name="connsiteY88" fmla="*/ 730943 h 843786"/>
                <a:gd name="connsiteX89" fmla="*/ 226488 w 547281"/>
                <a:gd name="connsiteY89" fmla="*/ 733171 h 843786"/>
                <a:gd name="connsiteX90" fmla="*/ 213310 w 547281"/>
                <a:gd name="connsiteY90" fmla="*/ 730572 h 843786"/>
                <a:gd name="connsiteX91" fmla="*/ 202358 w 547281"/>
                <a:gd name="connsiteY91" fmla="*/ 728159 h 843786"/>
                <a:gd name="connsiteX92" fmla="*/ 163194 w 547281"/>
                <a:gd name="connsiteY92" fmla="*/ 735769 h 843786"/>
                <a:gd name="connsiteX93" fmla="*/ 156883 w 547281"/>
                <a:gd name="connsiteY93" fmla="*/ 747278 h 843786"/>
                <a:gd name="connsiteX94" fmla="*/ 144075 w 547281"/>
                <a:gd name="connsiteY94" fmla="*/ 752104 h 843786"/>
                <a:gd name="connsiteX95" fmla="*/ 137207 w 547281"/>
                <a:gd name="connsiteY95" fmla="*/ 770851 h 843786"/>
                <a:gd name="connsiteX96" fmla="*/ 117718 w 547281"/>
                <a:gd name="connsiteY96" fmla="*/ 785143 h 843786"/>
                <a:gd name="connsiteX97" fmla="*/ 99157 w 547281"/>
                <a:gd name="connsiteY97" fmla="*/ 809459 h 843786"/>
                <a:gd name="connsiteX98" fmla="*/ 68345 w 547281"/>
                <a:gd name="connsiteY98" fmla="*/ 829691 h 843786"/>
                <a:gd name="connsiteX99" fmla="*/ 68345 w 547281"/>
                <a:gd name="connsiteY99" fmla="*/ 832475 h 843786"/>
                <a:gd name="connsiteX100" fmla="*/ 93031 w 547281"/>
                <a:gd name="connsiteY100" fmla="*/ 834331 h 843786"/>
                <a:gd name="connsiteX101" fmla="*/ 105097 w 547281"/>
                <a:gd name="connsiteY101" fmla="*/ 842870 h 843786"/>
                <a:gd name="connsiteX102" fmla="*/ 114191 w 547281"/>
                <a:gd name="connsiteY102" fmla="*/ 832290 h 843786"/>
                <a:gd name="connsiteX103" fmla="*/ 122359 w 547281"/>
                <a:gd name="connsiteY103" fmla="*/ 818554 h 843786"/>
                <a:gd name="connsiteX104" fmla="*/ 165421 w 547281"/>
                <a:gd name="connsiteY104" fmla="*/ 805190 h 843786"/>
                <a:gd name="connsiteX105" fmla="*/ 200131 w 547281"/>
                <a:gd name="connsiteY105" fmla="*/ 817812 h 843786"/>
                <a:gd name="connsiteX106" fmla="*/ 221106 w 547281"/>
                <a:gd name="connsiteY106" fmla="*/ 780132 h 843786"/>
                <a:gd name="connsiteX107" fmla="*/ 256558 w 547281"/>
                <a:gd name="connsiteY107" fmla="*/ 774377 h 843786"/>
                <a:gd name="connsiteX108" fmla="*/ 270664 w 547281"/>
                <a:gd name="connsiteY108" fmla="*/ 782916 h 843786"/>
                <a:gd name="connsiteX109" fmla="*/ 281987 w 547281"/>
                <a:gd name="connsiteY109" fmla="*/ 782916 h 843786"/>
                <a:gd name="connsiteX110" fmla="*/ 305932 w 547281"/>
                <a:gd name="connsiteY110" fmla="*/ 785700 h 843786"/>
                <a:gd name="connsiteX111" fmla="*/ 309829 w 547281"/>
                <a:gd name="connsiteY111" fmla="*/ 780132 h 843786"/>
                <a:gd name="connsiteX112" fmla="*/ 313913 w 547281"/>
                <a:gd name="connsiteY112" fmla="*/ 772336 h 843786"/>
                <a:gd name="connsiteX113" fmla="*/ 346024 w 547281"/>
                <a:gd name="connsiteY113" fmla="*/ 762498 h 843786"/>
                <a:gd name="connsiteX114" fmla="*/ 386488 w 547281"/>
                <a:gd name="connsiteY114" fmla="*/ 768995 h 843786"/>
                <a:gd name="connsiteX115" fmla="*/ 422683 w 547281"/>
                <a:gd name="connsiteY115" fmla="*/ 761941 h 843786"/>
                <a:gd name="connsiteX116" fmla="*/ 446628 w 547281"/>
                <a:gd name="connsiteY116" fmla="*/ 770108 h 843786"/>
                <a:gd name="connsiteX117" fmla="*/ 455909 w 547281"/>
                <a:gd name="connsiteY117" fmla="*/ 766025 h 843786"/>
                <a:gd name="connsiteX118" fmla="*/ 471314 w 547281"/>
                <a:gd name="connsiteY118" fmla="*/ 760828 h 843786"/>
                <a:gd name="connsiteX119" fmla="*/ 482451 w 547281"/>
                <a:gd name="connsiteY119" fmla="*/ 755445 h 843786"/>
                <a:gd name="connsiteX120" fmla="*/ 499899 w 547281"/>
                <a:gd name="connsiteY120" fmla="*/ 749505 h 843786"/>
                <a:gd name="connsiteX121" fmla="*/ 508808 w 547281"/>
                <a:gd name="connsiteY121" fmla="*/ 739296 h 843786"/>
                <a:gd name="connsiteX122" fmla="*/ 520688 w 547281"/>
                <a:gd name="connsiteY122" fmla="*/ 735027 h 843786"/>
                <a:gd name="connsiteX123" fmla="*/ 527741 w 547281"/>
                <a:gd name="connsiteY123" fmla="*/ 721106 h 843786"/>
                <a:gd name="connsiteX124" fmla="*/ 505096 w 547281"/>
                <a:gd name="connsiteY124" fmla="*/ 715166 h 843786"/>
                <a:gd name="connsiteX125" fmla="*/ 488020 w 547281"/>
                <a:gd name="connsiteY125" fmla="*/ 709598 h 843786"/>
                <a:gd name="connsiteX126" fmla="*/ 487648 w 547281"/>
                <a:gd name="connsiteY126" fmla="*/ 709598 h 843786"/>
                <a:gd name="connsiteX127" fmla="*/ 481338 w 547281"/>
                <a:gd name="connsiteY127" fmla="*/ 703472 h 843786"/>
                <a:gd name="connsiteX128" fmla="*/ 490061 w 547281"/>
                <a:gd name="connsiteY128" fmla="*/ 695120 h 843786"/>
                <a:gd name="connsiteX129" fmla="*/ 494887 w 547281"/>
                <a:gd name="connsiteY129" fmla="*/ 683983 h 843786"/>
                <a:gd name="connsiteX130" fmla="*/ 499899 w 547281"/>
                <a:gd name="connsiteY130" fmla="*/ 676187 h 843786"/>
                <a:gd name="connsiteX131" fmla="*/ 511221 w 547281"/>
                <a:gd name="connsiteY131" fmla="*/ 673403 h 843786"/>
                <a:gd name="connsiteX132" fmla="*/ 523286 w 547281"/>
                <a:gd name="connsiteY132" fmla="*/ 657440 h 843786"/>
                <a:gd name="connsiteX133" fmla="*/ 532752 w 547281"/>
                <a:gd name="connsiteY133" fmla="*/ 650572 h 843786"/>
                <a:gd name="connsiteX134" fmla="*/ 538878 w 547281"/>
                <a:gd name="connsiteY134" fmla="*/ 637022 h 843786"/>
                <a:gd name="connsiteX135" fmla="*/ 544260 w 547281"/>
                <a:gd name="connsiteY135" fmla="*/ 623843 h 843786"/>
                <a:gd name="connsiteX136" fmla="*/ 540919 w 547281"/>
                <a:gd name="connsiteY136" fmla="*/ 589504 h 843786"/>
                <a:gd name="connsiteX137" fmla="*/ 508808 w 547281"/>
                <a:gd name="connsiteY137" fmla="*/ 569829 h 843786"/>
                <a:gd name="connsiteX138" fmla="*/ 467417 w 547281"/>
                <a:gd name="connsiteY138" fmla="*/ 573913 h 843786"/>
                <a:gd name="connsiteX139" fmla="*/ 458136 w 547281"/>
                <a:gd name="connsiteY139" fmla="*/ 582822 h 843786"/>
                <a:gd name="connsiteX140" fmla="*/ 441802 w 547281"/>
                <a:gd name="connsiteY140" fmla="*/ 577439 h 843786"/>
                <a:gd name="connsiteX141" fmla="*/ 456836 w 547281"/>
                <a:gd name="connsiteY141" fmla="*/ 544029 h 843786"/>
                <a:gd name="connsiteX142" fmla="*/ 441988 w 547281"/>
                <a:gd name="connsiteY142" fmla="*/ 521755 h 843786"/>
                <a:gd name="connsiteX143" fmla="*/ 428994 w 547281"/>
                <a:gd name="connsiteY143" fmla="*/ 515815 h 843786"/>
                <a:gd name="connsiteX144" fmla="*/ 428251 w 547281"/>
                <a:gd name="connsiteY144" fmla="*/ 514330 h 843786"/>
                <a:gd name="connsiteX145" fmla="*/ 439574 w 547281"/>
                <a:gd name="connsiteY145" fmla="*/ 497625 h 843786"/>
                <a:gd name="connsiteX146" fmla="*/ 424910 w 547281"/>
                <a:gd name="connsiteY146" fmla="*/ 468112 h 843786"/>
                <a:gd name="connsiteX147" fmla="*/ 428066 w 547281"/>
                <a:gd name="connsiteY147" fmla="*/ 458274 h 843786"/>
                <a:gd name="connsiteX148" fmla="*/ 392799 w 547281"/>
                <a:gd name="connsiteY148" fmla="*/ 423378 h 843786"/>
                <a:gd name="connsiteX149" fmla="*/ 346024 w 547281"/>
                <a:gd name="connsiteY149" fmla="*/ 372148 h 843786"/>
                <a:gd name="connsiteX150" fmla="*/ 335630 w 547281"/>
                <a:gd name="connsiteY150" fmla="*/ 352659 h 843786"/>
                <a:gd name="connsiteX151" fmla="*/ 330803 w 547281"/>
                <a:gd name="connsiteY151" fmla="*/ 319990 h 843786"/>
                <a:gd name="connsiteX152" fmla="*/ 319667 w 547281"/>
                <a:gd name="connsiteY152" fmla="*/ 311638 h 843786"/>
                <a:gd name="connsiteX153" fmla="*/ 291083 w 547281"/>
                <a:gd name="connsiteY153" fmla="*/ 280083 h 843786"/>
                <a:gd name="connsiteX154" fmla="*/ 251361 w 547281"/>
                <a:gd name="connsiteY154" fmla="*/ 273030 h 843786"/>
                <a:gd name="connsiteX155" fmla="*/ 249690 w 547281"/>
                <a:gd name="connsiteY155" fmla="*/ 276000 h 843786"/>
                <a:gd name="connsiteX156" fmla="*/ 240967 w 547281"/>
                <a:gd name="connsiteY156" fmla="*/ 280083 h 843786"/>
                <a:gd name="connsiteX157" fmla="*/ 231686 w 547281"/>
                <a:gd name="connsiteY157" fmla="*/ 261707 h 843786"/>
                <a:gd name="connsiteX158" fmla="*/ 247834 w 547281"/>
                <a:gd name="connsiteY158" fmla="*/ 251498 h 843786"/>
                <a:gd name="connsiteX159" fmla="*/ 248390 w 547281"/>
                <a:gd name="connsiteY159" fmla="*/ 251498 h 843786"/>
                <a:gd name="connsiteX160" fmla="*/ 264910 w 547281"/>
                <a:gd name="connsiteY160" fmla="*/ 249085 h 843786"/>
                <a:gd name="connsiteX161" fmla="*/ 259156 w 547281"/>
                <a:gd name="connsiteY161" fmla="*/ 226997 h 843786"/>
                <a:gd name="connsiteX162" fmla="*/ 268623 w 547281"/>
                <a:gd name="connsiteY162" fmla="*/ 221243 h 843786"/>
                <a:gd name="connsiteX163" fmla="*/ 274191 w 547281"/>
                <a:gd name="connsiteY163" fmla="*/ 207693 h 843786"/>
                <a:gd name="connsiteX164" fmla="*/ 297207 w 547281"/>
                <a:gd name="connsiteY164" fmla="*/ 170941 h 843786"/>
                <a:gd name="connsiteX165" fmla="*/ 301477 w 547281"/>
                <a:gd name="connsiteY165" fmla="*/ 154793 h 843786"/>
                <a:gd name="connsiteX166" fmla="*/ 318553 w 547281"/>
                <a:gd name="connsiteY166" fmla="*/ 118597 h 843786"/>
                <a:gd name="connsiteX167" fmla="*/ 301106 w 547281"/>
                <a:gd name="connsiteY167" fmla="*/ 103006 h 843786"/>
                <a:gd name="connsiteX168" fmla="*/ 210154 w 547281"/>
                <a:gd name="connsiteY168" fmla="*/ 103563 h 843786"/>
                <a:gd name="connsiteX169" fmla="*/ 182312 w 547281"/>
                <a:gd name="connsiteY169" fmla="*/ 116556 h 843786"/>
                <a:gd name="connsiteX170" fmla="*/ 174702 w 547281"/>
                <a:gd name="connsiteY170" fmla="*/ 110431 h 843786"/>
                <a:gd name="connsiteX171" fmla="*/ 186582 w 547281"/>
                <a:gd name="connsiteY171" fmla="*/ 86300 h 843786"/>
                <a:gd name="connsiteX172" fmla="*/ 175630 w 547281"/>
                <a:gd name="connsiteY172" fmla="*/ 81660 h 843786"/>
                <a:gd name="connsiteX173" fmla="*/ 236698 w 547281"/>
                <a:gd name="connsiteY173" fmla="*/ 24676 h 843786"/>
                <a:gd name="connsiteX174" fmla="*/ 234469 w 547281"/>
                <a:gd name="connsiteY174" fmla="*/ 4629 h 843786"/>
                <a:gd name="connsiteX175" fmla="*/ 217207 w 547281"/>
                <a:gd name="connsiteY175" fmla="*/ 2588 h 843786"/>
                <a:gd name="connsiteX176" fmla="*/ 207741 w 547281"/>
                <a:gd name="connsiteY176" fmla="*/ 5001 h 843786"/>
                <a:gd name="connsiteX177" fmla="*/ 188809 w 547281"/>
                <a:gd name="connsiteY177" fmla="*/ 10569 h 843786"/>
                <a:gd name="connsiteX178" fmla="*/ 172289 w 547281"/>
                <a:gd name="connsiteY178" fmla="*/ 10198 h 843786"/>
                <a:gd name="connsiteX179" fmla="*/ 158182 w 547281"/>
                <a:gd name="connsiteY179" fmla="*/ 13910 h 843786"/>
                <a:gd name="connsiteX180" fmla="*/ 139435 w 547281"/>
                <a:gd name="connsiteY180" fmla="*/ 15210 h 843786"/>
                <a:gd name="connsiteX181" fmla="*/ 131453 w 547281"/>
                <a:gd name="connsiteY181" fmla="*/ 19293 h 843786"/>
                <a:gd name="connsiteX182" fmla="*/ 127370 w 547281"/>
                <a:gd name="connsiteY182" fmla="*/ 6486 h 843786"/>
                <a:gd name="connsiteX183" fmla="*/ 113264 w 547281"/>
                <a:gd name="connsiteY183" fmla="*/ 10012 h 843786"/>
                <a:gd name="connsiteX184" fmla="*/ 110479 w 547281"/>
                <a:gd name="connsiteY184" fmla="*/ 20592 h 843786"/>
                <a:gd name="connsiteX185" fmla="*/ 110851 w 547281"/>
                <a:gd name="connsiteY185" fmla="*/ 21892 h 843786"/>
                <a:gd name="connsiteX186" fmla="*/ 106768 w 547281"/>
                <a:gd name="connsiteY186" fmla="*/ 30244 h 843786"/>
                <a:gd name="connsiteX187" fmla="*/ 103983 w 547281"/>
                <a:gd name="connsiteY187" fmla="*/ 40082 h 843786"/>
                <a:gd name="connsiteX188" fmla="*/ 90990 w 547281"/>
                <a:gd name="connsiteY188" fmla="*/ 50848 h 843786"/>
                <a:gd name="connsiteX189" fmla="*/ 92289 w 547281"/>
                <a:gd name="connsiteY189" fmla="*/ 54189 h 843786"/>
                <a:gd name="connsiteX190" fmla="*/ 89504 w 547281"/>
                <a:gd name="connsiteY190" fmla="*/ 62913 h 843786"/>
                <a:gd name="connsiteX191" fmla="*/ 102127 w 547281"/>
                <a:gd name="connsiteY191" fmla="*/ 80546 h 843786"/>
                <a:gd name="connsiteX192" fmla="*/ 87649 w 547281"/>
                <a:gd name="connsiteY192" fmla="*/ 88342 h 843786"/>
                <a:gd name="connsiteX193" fmla="*/ 78182 w 547281"/>
                <a:gd name="connsiteY193" fmla="*/ 86115 h 843786"/>
                <a:gd name="connsiteX194" fmla="*/ 67046 w 547281"/>
                <a:gd name="connsiteY194" fmla="*/ 85372 h 843786"/>
                <a:gd name="connsiteX195" fmla="*/ 65189 w 547281"/>
                <a:gd name="connsiteY195" fmla="*/ 94282 h 843786"/>
                <a:gd name="connsiteX196" fmla="*/ 67046 w 547281"/>
                <a:gd name="connsiteY196" fmla="*/ 109317 h 843786"/>
                <a:gd name="connsiteX197" fmla="*/ 68345 w 547281"/>
                <a:gd name="connsiteY197" fmla="*/ 110431 h 843786"/>
                <a:gd name="connsiteX198" fmla="*/ 66118 w 547281"/>
                <a:gd name="connsiteY198" fmla="*/ 116185 h 843786"/>
                <a:gd name="connsiteX199" fmla="*/ 61478 w 547281"/>
                <a:gd name="connsiteY199" fmla="*/ 127136 h 843786"/>
                <a:gd name="connsiteX200" fmla="*/ 74655 w 547281"/>
                <a:gd name="connsiteY200" fmla="*/ 133818 h 843786"/>
                <a:gd name="connsiteX201" fmla="*/ 69459 w 547281"/>
                <a:gd name="connsiteY201" fmla="*/ 143656 h 843786"/>
                <a:gd name="connsiteX202" fmla="*/ 58507 w 547281"/>
                <a:gd name="connsiteY202" fmla="*/ 146440 h 843786"/>
                <a:gd name="connsiteX203" fmla="*/ 50712 w 547281"/>
                <a:gd name="connsiteY203" fmla="*/ 129920 h 843786"/>
                <a:gd name="connsiteX204" fmla="*/ 45143 w 547281"/>
                <a:gd name="connsiteY204" fmla="*/ 130663 h 843786"/>
                <a:gd name="connsiteX205" fmla="*/ 37718 w 547281"/>
                <a:gd name="connsiteY205" fmla="*/ 108946 h 843786"/>
                <a:gd name="connsiteX206" fmla="*/ 28252 w 547281"/>
                <a:gd name="connsiteY206" fmla="*/ 104862 h 84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</a:cxnLst>
              <a:rect l="l" t="t" r="r" b="b"/>
              <a:pathLst>
                <a:path w="547281" h="843786">
                  <a:moveTo>
                    <a:pt x="28252" y="103192"/>
                  </a:moveTo>
                  <a:cubicBezTo>
                    <a:pt x="23983" y="105419"/>
                    <a:pt x="26025" y="113215"/>
                    <a:pt x="26025" y="112101"/>
                  </a:cubicBezTo>
                  <a:cubicBezTo>
                    <a:pt x="30109" y="127878"/>
                    <a:pt x="13589" y="115071"/>
                    <a:pt x="15444" y="115813"/>
                  </a:cubicBezTo>
                  <a:cubicBezTo>
                    <a:pt x="13031" y="113586"/>
                    <a:pt x="10990" y="113586"/>
                    <a:pt x="10804" y="115813"/>
                  </a:cubicBezTo>
                  <a:cubicBezTo>
                    <a:pt x="10618" y="121753"/>
                    <a:pt x="3380" y="119711"/>
                    <a:pt x="410" y="127136"/>
                  </a:cubicBezTo>
                  <a:cubicBezTo>
                    <a:pt x="-1632" y="132333"/>
                    <a:pt x="4679" y="136045"/>
                    <a:pt x="3565" y="135117"/>
                  </a:cubicBezTo>
                  <a:cubicBezTo>
                    <a:pt x="11547" y="138830"/>
                    <a:pt x="16558" y="128992"/>
                    <a:pt x="18971" y="137716"/>
                  </a:cubicBezTo>
                  <a:cubicBezTo>
                    <a:pt x="23055" y="146254"/>
                    <a:pt x="31964" y="156834"/>
                    <a:pt x="38090" y="152751"/>
                  </a:cubicBezTo>
                  <a:cubicBezTo>
                    <a:pt x="43287" y="149224"/>
                    <a:pt x="52011" y="154421"/>
                    <a:pt x="47556" y="160175"/>
                  </a:cubicBezTo>
                  <a:cubicBezTo>
                    <a:pt x="43101" y="165929"/>
                    <a:pt x="50340" y="171683"/>
                    <a:pt x="55908" y="165558"/>
                  </a:cubicBezTo>
                  <a:cubicBezTo>
                    <a:pt x="57393" y="164444"/>
                    <a:pt x="62034" y="156278"/>
                    <a:pt x="69087" y="157577"/>
                  </a:cubicBezTo>
                  <a:cubicBezTo>
                    <a:pt x="80967" y="159619"/>
                    <a:pt x="50340" y="179294"/>
                    <a:pt x="60734" y="182821"/>
                  </a:cubicBezTo>
                  <a:cubicBezTo>
                    <a:pt x="65375" y="184491"/>
                    <a:pt x="61106" y="190431"/>
                    <a:pt x="61478" y="189317"/>
                  </a:cubicBezTo>
                  <a:cubicBezTo>
                    <a:pt x="56280" y="195999"/>
                    <a:pt x="42544" y="193215"/>
                    <a:pt x="43658" y="193029"/>
                  </a:cubicBezTo>
                  <a:cubicBezTo>
                    <a:pt x="36047" y="192473"/>
                    <a:pt x="33078" y="200268"/>
                    <a:pt x="40688" y="201197"/>
                  </a:cubicBezTo>
                  <a:cubicBezTo>
                    <a:pt x="43472" y="201753"/>
                    <a:pt x="55166" y="201568"/>
                    <a:pt x="54238" y="206208"/>
                  </a:cubicBezTo>
                  <a:cubicBezTo>
                    <a:pt x="52753" y="214190"/>
                    <a:pt x="26767" y="209549"/>
                    <a:pt x="32336" y="220315"/>
                  </a:cubicBezTo>
                  <a:cubicBezTo>
                    <a:pt x="32892" y="222542"/>
                    <a:pt x="40688" y="231823"/>
                    <a:pt x="32706" y="233122"/>
                  </a:cubicBezTo>
                  <a:lnTo>
                    <a:pt x="26952" y="234050"/>
                  </a:lnTo>
                  <a:cubicBezTo>
                    <a:pt x="21013" y="234978"/>
                    <a:pt x="22498" y="243146"/>
                    <a:pt x="22684" y="242032"/>
                  </a:cubicBezTo>
                  <a:cubicBezTo>
                    <a:pt x="23241" y="245373"/>
                    <a:pt x="26396" y="247600"/>
                    <a:pt x="29551" y="247044"/>
                  </a:cubicBezTo>
                  <a:cubicBezTo>
                    <a:pt x="45143" y="243888"/>
                    <a:pt x="55166" y="242960"/>
                    <a:pt x="61478" y="237206"/>
                  </a:cubicBezTo>
                  <a:lnTo>
                    <a:pt x="65375" y="233493"/>
                  </a:lnTo>
                  <a:cubicBezTo>
                    <a:pt x="71129" y="228111"/>
                    <a:pt x="77996" y="236278"/>
                    <a:pt x="72800" y="242217"/>
                  </a:cubicBezTo>
                  <a:lnTo>
                    <a:pt x="45143" y="273587"/>
                  </a:lnTo>
                  <a:cubicBezTo>
                    <a:pt x="39574" y="279897"/>
                    <a:pt x="26582" y="281382"/>
                    <a:pt x="27696" y="281011"/>
                  </a:cubicBezTo>
                  <a:cubicBezTo>
                    <a:pt x="24539" y="281754"/>
                    <a:pt x="21570" y="285095"/>
                    <a:pt x="21013" y="288436"/>
                  </a:cubicBezTo>
                  <a:cubicBezTo>
                    <a:pt x="21013" y="292705"/>
                    <a:pt x="15816" y="307369"/>
                    <a:pt x="23241" y="302914"/>
                  </a:cubicBezTo>
                  <a:cubicBezTo>
                    <a:pt x="24355" y="302543"/>
                    <a:pt x="31407" y="296046"/>
                    <a:pt x="34934" y="303099"/>
                  </a:cubicBezTo>
                  <a:cubicBezTo>
                    <a:pt x="36047" y="304213"/>
                    <a:pt x="38460" y="312751"/>
                    <a:pt x="42544" y="306441"/>
                  </a:cubicBezTo>
                  <a:cubicBezTo>
                    <a:pt x="70387" y="263192"/>
                    <a:pt x="72242" y="257252"/>
                    <a:pt x="77440" y="260037"/>
                  </a:cubicBezTo>
                  <a:cubicBezTo>
                    <a:pt x="85050" y="264306"/>
                    <a:pt x="68530" y="277299"/>
                    <a:pt x="72242" y="289735"/>
                  </a:cubicBezTo>
                  <a:cubicBezTo>
                    <a:pt x="72428" y="290849"/>
                    <a:pt x="75399" y="296974"/>
                    <a:pt x="73170" y="304399"/>
                  </a:cubicBezTo>
                  <a:cubicBezTo>
                    <a:pt x="65189" y="332983"/>
                    <a:pt x="60734" y="341707"/>
                    <a:pt x="68530" y="340965"/>
                  </a:cubicBezTo>
                  <a:cubicBezTo>
                    <a:pt x="70201" y="340408"/>
                    <a:pt x="79667" y="342264"/>
                    <a:pt x="80781" y="333726"/>
                  </a:cubicBezTo>
                  <a:cubicBezTo>
                    <a:pt x="83194" y="316649"/>
                    <a:pt x="83936" y="305884"/>
                    <a:pt x="87834" y="298273"/>
                  </a:cubicBezTo>
                  <a:cubicBezTo>
                    <a:pt x="90433" y="294561"/>
                    <a:pt x="93774" y="281011"/>
                    <a:pt x="100085" y="287136"/>
                  </a:cubicBezTo>
                  <a:cubicBezTo>
                    <a:pt x="103425" y="289549"/>
                    <a:pt x="111036" y="301800"/>
                    <a:pt x="113449" y="292891"/>
                  </a:cubicBezTo>
                  <a:lnTo>
                    <a:pt x="116605" y="281382"/>
                  </a:lnTo>
                  <a:cubicBezTo>
                    <a:pt x="118646" y="273587"/>
                    <a:pt x="124586" y="283795"/>
                    <a:pt x="123844" y="292334"/>
                  </a:cubicBezTo>
                  <a:cubicBezTo>
                    <a:pt x="123844" y="293819"/>
                    <a:pt x="121245" y="302728"/>
                    <a:pt x="127556" y="306997"/>
                  </a:cubicBezTo>
                  <a:cubicBezTo>
                    <a:pt x="130897" y="309782"/>
                    <a:pt x="140364" y="312937"/>
                    <a:pt x="140920" y="322032"/>
                  </a:cubicBezTo>
                  <a:lnTo>
                    <a:pt x="140920" y="323332"/>
                  </a:lnTo>
                  <a:cubicBezTo>
                    <a:pt x="141662" y="333540"/>
                    <a:pt x="130340" y="328900"/>
                    <a:pt x="124586" y="338552"/>
                  </a:cubicBezTo>
                  <a:cubicBezTo>
                    <a:pt x="103425" y="374190"/>
                    <a:pt x="100828" y="376232"/>
                    <a:pt x="103797" y="383471"/>
                  </a:cubicBezTo>
                  <a:cubicBezTo>
                    <a:pt x="110293" y="398692"/>
                    <a:pt x="112150" y="406859"/>
                    <a:pt x="119574" y="408900"/>
                  </a:cubicBezTo>
                  <a:cubicBezTo>
                    <a:pt x="127741" y="410942"/>
                    <a:pt x="121245" y="393123"/>
                    <a:pt x="121431" y="394237"/>
                  </a:cubicBezTo>
                  <a:cubicBezTo>
                    <a:pt x="119574" y="386255"/>
                    <a:pt x="126071" y="384214"/>
                    <a:pt x="132567" y="388854"/>
                  </a:cubicBezTo>
                  <a:cubicBezTo>
                    <a:pt x="147788" y="399620"/>
                    <a:pt x="155027" y="407044"/>
                    <a:pt x="155027" y="398506"/>
                  </a:cubicBezTo>
                  <a:cubicBezTo>
                    <a:pt x="155398" y="397021"/>
                    <a:pt x="152985" y="384585"/>
                    <a:pt x="160595" y="387369"/>
                  </a:cubicBezTo>
                  <a:cubicBezTo>
                    <a:pt x="169504" y="389596"/>
                    <a:pt x="178971" y="397021"/>
                    <a:pt x="185838" y="390710"/>
                  </a:cubicBezTo>
                  <a:cubicBezTo>
                    <a:pt x="195119" y="382357"/>
                    <a:pt x="201987" y="374376"/>
                    <a:pt x="210154" y="374005"/>
                  </a:cubicBezTo>
                  <a:cubicBezTo>
                    <a:pt x="219064" y="374005"/>
                    <a:pt x="236882" y="370107"/>
                    <a:pt x="229459" y="376418"/>
                  </a:cubicBezTo>
                  <a:cubicBezTo>
                    <a:pt x="222591" y="382172"/>
                    <a:pt x="215908" y="386441"/>
                    <a:pt x="213310" y="394237"/>
                  </a:cubicBezTo>
                  <a:cubicBezTo>
                    <a:pt x="204771" y="418181"/>
                    <a:pt x="201616" y="423193"/>
                    <a:pt x="206257" y="429504"/>
                  </a:cubicBezTo>
                  <a:cubicBezTo>
                    <a:pt x="226302" y="456418"/>
                    <a:pt x="229459" y="464399"/>
                    <a:pt x="234469" y="457903"/>
                  </a:cubicBezTo>
                  <a:cubicBezTo>
                    <a:pt x="235955" y="456789"/>
                    <a:pt x="240039" y="447694"/>
                    <a:pt x="246721" y="451963"/>
                  </a:cubicBezTo>
                  <a:cubicBezTo>
                    <a:pt x="248390" y="453634"/>
                    <a:pt x="259156" y="456975"/>
                    <a:pt x="254516" y="464028"/>
                  </a:cubicBezTo>
                  <a:cubicBezTo>
                    <a:pt x="247648" y="476650"/>
                    <a:pt x="235583" y="485931"/>
                    <a:pt x="242636" y="492799"/>
                  </a:cubicBezTo>
                  <a:lnTo>
                    <a:pt x="243380" y="493541"/>
                  </a:lnTo>
                  <a:cubicBezTo>
                    <a:pt x="250989" y="501151"/>
                    <a:pt x="235955" y="505235"/>
                    <a:pt x="237068" y="518042"/>
                  </a:cubicBezTo>
                  <a:cubicBezTo>
                    <a:pt x="237068" y="525281"/>
                    <a:pt x="242080" y="543472"/>
                    <a:pt x="234099" y="538089"/>
                  </a:cubicBezTo>
                  <a:cubicBezTo>
                    <a:pt x="231872" y="536975"/>
                    <a:pt x="225004" y="529551"/>
                    <a:pt x="217393" y="532335"/>
                  </a:cubicBezTo>
                  <a:cubicBezTo>
                    <a:pt x="209969" y="534933"/>
                    <a:pt x="203100" y="538274"/>
                    <a:pt x="196048" y="536047"/>
                  </a:cubicBezTo>
                  <a:lnTo>
                    <a:pt x="193449" y="535119"/>
                  </a:lnTo>
                  <a:cubicBezTo>
                    <a:pt x="185838" y="532520"/>
                    <a:pt x="175816" y="540687"/>
                    <a:pt x="176743" y="540316"/>
                  </a:cubicBezTo>
                  <a:cubicBezTo>
                    <a:pt x="166721" y="546627"/>
                    <a:pt x="164679" y="525467"/>
                    <a:pt x="152428" y="527880"/>
                  </a:cubicBezTo>
                  <a:cubicBezTo>
                    <a:pt x="147788" y="529551"/>
                    <a:pt x="133310" y="528994"/>
                    <a:pt x="138879" y="536047"/>
                  </a:cubicBezTo>
                  <a:cubicBezTo>
                    <a:pt x="145375" y="546256"/>
                    <a:pt x="158368" y="554980"/>
                    <a:pt x="150758" y="560919"/>
                  </a:cubicBezTo>
                  <a:cubicBezTo>
                    <a:pt x="135908" y="572428"/>
                    <a:pt x="127370" y="577068"/>
                    <a:pt x="134610" y="579667"/>
                  </a:cubicBezTo>
                  <a:cubicBezTo>
                    <a:pt x="137207" y="580224"/>
                    <a:pt x="145004" y="585050"/>
                    <a:pt x="152428" y="581894"/>
                  </a:cubicBezTo>
                  <a:cubicBezTo>
                    <a:pt x="158368" y="580224"/>
                    <a:pt x="169876" y="570757"/>
                    <a:pt x="170247" y="580409"/>
                  </a:cubicBezTo>
                  <a:cubicBezTo>
                    <a:pt x="172289" y="620317"/>
                    <a:pt x="174330" y="626256"/>
                    <a:pt x="167092" y="629412"/>
                  </a:cubicBezTo>
                  <a:cubicBezTo>
                    <a:pt x="99343" y="658739"/>
                    <a:pt x="93403" y="658739"/>
                    <a:pt x="99528" y="664679"/>
                  </a:cubicBezTo>
                  <a:cubicBezTo>
                    <a:pt x="100456" y="666163"/>
                    <a:pt x="108995" y="670804"/>
                    <a:pt x="104725" y="677857"/>
                  </a:cubicBezTo>
                  <a:lnTo>
                    <a:pt x="103241" y="680270"/>
                  </a:lnTo>
                  <a:cubicBezTo>
                    <a:pt x="98043" y="688994"/>
                    <a:pt x="118460" y="694006"/>
                    <a:pt x="124214" y="688994"/>
                  </a:cubicBezTo>
                  <a:cubicBezTo>
                    <a:pt x="129040" y="685468"/>
                    <a:pt x="134794" y="676744"/>
                    <a:pt x="143333" y="678229"/>
                  </a:cubicBezTo>
                  <a:cubicBezTo>
                    <a:pt x="150758" y="680456"/>
                    <a:pt x="166349" y="678600"/>
                    <a:pt x="162080" y="687509"/>
                  </a:cubicBezTo>
                  <a:lnTo>
                    <a:pt x="160781" y="690294"/>
                  </a:lnTo>
                  <a:cubicBezTo>
                    <a:pt x="154655" y="702916"/>
                    <a:pt x="184725" y="684354"/>
                    <a:pt x="193263" y="695120"/>
                  </a:cubicBezTo>
                  <a:cubicBezTo>
                    <a:pt x="198832" y="700688"/>
                    <a:pt x="203286" y="711825"/>
                    <a:pt x="212197" y="711454"/>
                  </a:cubicBezTo>
                  <a:cubicBezTo>
                    <a:pt x="217765" y="710526"/>
                    <a:pt x="227788" y="713124"/>
                    <a:pt x="232799" y="705700"/>
                  </a:cubicBezTo>
                  <a:lnTo>
                    <a:pt x="236326" y="700317"/>
                  </a:lnTo>
                  <a:cubicBezTo>
                    <a:pt x="238182" y="697533"/>
                    <a:pt x="242266" y="694748"/>
                    <a:pt x="245421" y="694377"/>
                  </a:cubicBezTo>
                  <a:cubicBezTo>
                    <a:pt x="256373" y="692892"/>
                    <a:pt x="269551" y="689737"/>
                    <a:pt x="263241" y="695491"/>
                  </a:cubicBezTo>
                  <a:lnTo>
                    <a:pt x="247463" y="709783"/>
                  </a:lnTo>
                  <a:cubicBezTo>
                    <a:pt x="242080" y="714609"/>
                    <a:pt x="242266" y="724261"/>
                    <a:pt x="242452" y="723333"/>
                  </a:cubicBezTo>
                  <a:cubicBezTo>
                    <a:pt x="242266" y="726860"/>
                    <a:pt x="239481" y="730201"/>
                    <a:pt x="236326" y="730943"/>
                  </a:cubicBezTo>
                  <a:lnTo>
                    <a:pt x="226488" y="733171"/>
                  </a:lnTo>
                  <a:cubicBezTo>
                    <a:pt x="219992" y="734656"/>
                    <a:pt x="212381" y="730201"/>
                    <a:pt x="213310" y="730572"/>
                  </a:cubicBezTo>
                  <a:cubicBezTo>
                    <a:pt x="210340" y="729087"/>
                    <a:pt x="205514" y="727973"/>
                    <a:pt x="202358" y="728159"/>
                  </a:cubicBezTo>
                  <a:cubicBezTo>
                    <a:pt x="169876" y="729273"/>
                    <a:pt x="163750" y="727417"/>
                    <a:pt x="163194" y="735769"/>
                  </a:cubicBezTo>
                  <a:cubicBezTo>
                    <a:pt x="162822" y="736883"/>
                    <a:pt x="164308" y="748020"/>
                    <a:pt x="156883" y="747278"/>
                  </a:cubicBezTo>
                  <a:cubicBezTo>
                    <a:pt x="155027" y="747278"/>
                    <a:pt x="145189" y="743565"/>
                    <a:pt x="144075" y="752104"/>
                  </a:cubicBezTo>
                  <a:cubicBezTo>
                    <a:pt x="143147" y="755630"/>
                    <a:pt x="144075" y="765839"/>
                    <a:pt x="137207" y="770851"/>
                  </a:cubicBezTo>
                  <a:lnTo>
                    <a:pt x="117718" y="785143"/>
                  </a:lnTo>
                  <a:cubicBezTo>
                    <a:pt x="107881" y="792382"/>
                    <a:pt x="108995" y="805004"/>
                    <a:pt x="99157" y="809459"/>
                  </a:cubicBezTo>
                  <a:cubicBezTo>
                    <a:pt x="73170" y="821153"/>
                    <a:pt x="67974" y="821709"/>
                    <a:pt x="68345" y="829691"/>
                  </a:cubicBezTo>
                  <a:lnTo>
                    <a:pt x="68345" y="832475"/>
                  </a:lnTo>
                  <a:cubicBezTo>
                    <a:pt x="69459" y="846025"/>
                    <a:pt x="86163" y="823009"/>
                    <a:pt x="93031" y="834331"/>
                  </a:cubicBezTo>
                  <a:cubicBezTo>
                    <a:pt x="94702" y="836187"/>
                    <a:pt x="98229" y="846953"/>
                    <a:pt x="105097" y="842870"/>
                  </a:cubicBezTo>
                  <a:cubicBezTo>
                    <a:pt x="106024" y="841941"/>
                    <a:pt x="112336" y="839900"/>
                    <a:pt x="114191" y="832290"/>
                  </a:cubicBezTo>
                  <a:cubicBezTo>
                    <a:pt x="114749" y="830805"/>
                    <a:pt x="115119" y="821524"/>
                    <a:pt x="122359" y="818554"/>
                  </a:cubicBezTo>
                  <a:cubicBezTo>
                    <a:pt x="157068" y="803705"/>
                    <a:pt x="158925" y="801477"/>
                    <a:pt x="165421" y="805190"/>
                  </a:cubicBezTo>
                  <a:cubicBezTo>
                    <a:pt x="193263" y="821153"/>
                    <a:pt x="196976" y="825236"/>
                    <a:pt x="200131" y="817812"/>
                  </a:cubicBezTo>
                  <a:cubicBezTo>
                    <a:pt x="213681" y="786071"/>
                    <a:pt x="214052" y="782173"/>
                    <a:pt x="221106" y="780132"/>
                  </a:cubicBezTo>
                  <a:cubicBezTo>
                    <a:pt x="244864" y="773264"/>
                    <a:pt x="249876" y="770480"/>
                    <a:pt x="256558" y="774377"/>
                  </a:cubicBezTo>
                  <a:lnTo>
                    <a:pt x="270664" y="782916"/>
                  </a:lnTo>
                  <a:cubicBezTo>
                    <a:pt x="276048" y="786071"/>
                    <a:pt x="282916" y="782916"/>
                    <a:pt x="281987" y="782916"/>
                  </a:cubicBezTo>
                  <a:cubicBezTo>
                    <a:pt x="290340" y="778832"/>
                    <a:pt x="306860" y="786071"/>
                    <a:pt x="305932" y="785700"/>
                  </a:cubicBezTo>
                  <a:cubicBezTo>
                    <a:pt x="311871" y="787371"/>
                    <a:pt x="310015" y="779018"/>
                    <a:pt x="309829" y="780132"/>
                  </a:cubicBezTo>
                  <a:cubicBezTo>
                    <a:pt x="308901" y="776790"/>
                    <a:pt x="310758" y="773264"/>
                    <a:pt x="313913" y="772336"/>
                  </a:cubicBezTo>
                  <a:lnTo>
                    <a:pt x="346024" y="762498"/>
                  </a:lnTo>
                  <a:cubicBezTo>
                    <a:pt x="358461" y="758786"/>
                    <a:pt x="373680" y="772521"/>
                    <a:pt x="386488" y="768995"/>
                  </a:cubicBezTo>
                  <a:cubicBezTo>
                    <a:pt x="405607" y="763426"/>
                    <a:pt x="414887" y="759343"/>
                    <a:pt x="422683" y="761941"/>
                  </a:cubicBezTo>
                  <a:lnTo>
                    <a:pt x="446628" y="770108"/>
                  </a:lnTo>
                  <a:cubicBezTo>
                    <a:pt x="452382" y="772150"/>
                    <a:pt x="456836" y="765282"/>
                    <a:pt x="455909" y="766025"/>
                  </a:cubicBezTo>
                  <a:cubicBezTo>
                    <a:pt x="460363" y="758971"/>
                    <a:pt x="472242" y="760642"/>
                    <a:pt x="471314" y="760828"/>
                  </a:cubicBezTo>
                  <a:cubicBezTo>
                    <a:pt x="477625" y="760828"/>
                    <a:pt x="483379" y="754702"/>
                    <a:pt x="482451" y="755445"/>
                  </a:cubicBezTo>
                  <a:cubicBezTo>
                    <a:pt x="488762" y="748948"/>
                    <a:pt x="496372" y="758043"/>
                    <a:pt x="499899" y="749505"/>
                  </a:cubicBezTo>
                  <a:cubicBezTo>
                    <a:pt x="500641" y="748391"/>
                    <a:pt x="502126" y="741709"/>
                    <a:pt x="508808" y="739296"/>
                  </a:cubicBezTo>
                  <a:lnTo>
                    <a:pt x="520688" y="735027"/>
                  </a:lnTo>
                  <a:cubicBezTo>
                    <a:pt x="527741" y="732428"/>
                    <a:pt x="528298" y="719992"/>
                    <a:pt x="527741" y="721106"/>
                  </a:cubicBezTo>
                  <a:cubicBezTo>
                    <a:pt x="529041" y="711454"/>
                    <a:pt x="511221" y="711268"/>
                    <a:pt x="505096" y="715166"/>
                  </a:cubicBezTo>
                  <a:cubicBezTo>
                    <a:pt x="498042" y="719435"/>
                    <a:pt x="496743" y="709969"/>
                    <a:pt x="488020" y="709598"/>
                  </a:cubicBezTo>
                  <a:lnTo>
                    <a:pt x="487648" y="709598"/>
                  </a:lnTo>
                  <a:cubicBezTo>
                    <a:pt x="484493" y="709598"/>
                    <a:pt x="481522" y="706813"/>
                    <a:pt x="481338" y="703472"/>
                  </a:cubicBezTo>
                  <a:cubicBezTo>
                    <a:pt x="480595" y="696419"/>
                    <a:pt x="490989" y="694563"/>
                    <a:pt x="490061" y="695120"/>
                  </a:cubicBezTo>
                  <a:cubicBezTo>
                    <a:pt x="496743" y="693263"/>
                    <a:pt x="495073" y="682869"/>
                    <a:pt x="494887" y="683983"/>
                  </a:cubicBezTo>
                  <a:cubicBezTo>
                    <a:pt x="494701" y="680456"/>
                    <a:pt x="496929" y="677115"/>
                    <a:pt x="499899" y="676187"/>
                  </a:cubicBezTo>
                  <a:lnTo>
                    <a:pt x="511221" y="673403"/>
                  </a:lnTo>
                  <a:cubicBezTo>
                    <a:pt x="519203" y="671361"/>
                    <a:pt x="516233" y="662451"/>
                    <a:pt x="523286" y="657440"/>
                  </a:cubicBezTo>
                  <a:lnTo>
                    <a:pt x="532752" y="650572"/>
                  </a:lnTo>
                  <a:cubicBezTo>
                    <a:pt x="538506" y="646303"/>
                    <a:pt x="539249" y="635908"/>
                    <a:pt x="538878" y="637022"/>
                  </a:cubicBezTo>
                  <a:cubicBezTo>
                    <a:pt x="539806" y="629968"/>
                    <a:pt x="545003" y="622729"/>
                    <a:pt x="544260" y="623843"/>
                  </a:cubicBezTo>
                  <a:cubicBezTo>
                    <a:pt x="549272" y="616419"/>
                    <a:pt x="547973" y="594516"/>
                    <a:pt x="540919" y="589504"/>
                  </a:cubicBezTo>
                  <a:cubicBezTo>
                    <a:pt x="524400" y="577439"/>
                    <a:pt x="516975" y="570200"/>
                    <a:pt x="508808" y="569829"/>
                  </a:cubicBezTo>
                  <a:cubicBezTo>
                    <a:pt x="475954" y="568344"/>
                    <a:pt x="470014" y="565931"/>
                    <a:pt x="467417" y="573913"/>
                  </a:cubicBezTo>
                  <a:cubicBezTo>
                    <a:pt x="466488" y="575397"/>
                    <a:pt x="465189" y="585235"/>
                    <a:pt x="458136" y="582822"/>
                  </a:cubicBezTo>
                  <a:lnTo>
                    <a:pt x="441802" y="577439"/>
                  </a:lnTo>
                  <a:cubicBezTo>
                    <a:pt x="429180" y="573170"/>
                    <a:pt x="462219" y="557207"/>
                    <a:pt x="456836" y="544029"/>
                  </a:cubicBezTo>
                  <a:cubicBezTo>
                    <a:pt x="452196" y="535305"/>
                    <a:pt x="451082" y="522126"/>
                    <a:pt x="441988" y="521755"/>
                  </a:cubicBezTo>
                  <a:cubicBezTo>
                    <a:pt x="440874" y="521383"/>
                    <a:pt x="432521" y="522868"/>
                    <a:pt x="428994" y="515815"/>
                  </a:cubicBezTo>
                  <a:lnTo>
                    <a:pt x="428251" y="514330"/>
                  </a:lnTo>
                  <a:cubicBezTo>
                    <a:pt x="422683" y="503193"/>
                    <a:pt x="446998" y="507462"/>
                    <a:pt x="439574" y="497625"/>
                  </a:cubicBezTo>
                  <a:cubicBezTo>
                    <a:pt x="424354" y="477207"/>
                    <a:pt x="418970" y="472938"/>
                    <a:pt x="424910" y="468112"/>
                  </a:cubicBezTo>
                  <a:cubicBezTo>
                    <a:pt x="425653" y="466998"/>
                    <a:pt x="434562" y="462358"/>
                    <a:pt x="428066" y="458274"/>
                  </a:cubicBezTo>
                  <a:cubicBezTo>
                    <a:pt x="400780" y="440455"/>
                    <a:pt x="405792" y="428204"/>
                    <a:pt x="392799" y="423378"/>
                  </a:cubicBezTo>
                  <a:cubicBezTo>
                    <a:pt x="335073" y="401847"/>
                    <a:pt x="360317" y="392009"/>
                    <a:pt x="346024" y="372148"/>
                  </a:cubicBezTo>
                  <a:cubicBezTo>
                    <a:pt x="341569" y="365838"/>
                    <a:pt x="336743" y="360455"/>
                    <a:pt x="335630" y="352659"/>
                  </a:cubicBezTo>
                  <a:lnTo>
                    <a:pt x="330803" y="319990"/>
                  </a:lnTo>
                  <a:cubicBezTo>
                    <a:pt x="329690" y="312009"/>
                    <a:pt x="318553" y="311266"/>
                    <a:pt x="319667" y="311638"/>
                  </a:cubicBezTo>
                  <a:cubicBezTo>
                    <a:pt x="306860" y="309039"/>
                    <a:pt x="304075" y="284538"/>
                    <a:pt x="291083" y="280083"/>
                  </a:cubicBezTo>
                  <a:cubicBezTo>
                    <a:pt x="261013" y="269874"/>
                    <a:pt x="255444" y="265791"/>
                    <a:pt x="251361" y="273030"/>
                  </a:cubicBezTo>
                  <a:lnTo>
                    <a:pt x="249690" y="276000"/>
                  </a:lnTo>
                  <a:cubicBezTo>
                    <a:pt x="248020" y="278970"/>
                    <a:pt x="244122" y="280640"/>
                    <a:pt x="240967" y="280083"/>
                  </a:cubicBezTo>
                  <a:cubicBezTo>
                    <a:pt x="192892" y="269503"/>
                    <a:pt x="219620" y="275443"/>
                    <a:pt x="231686" y="261707"/>
                  </a:cubicBezTo>
                  <a:cubicBezTo>
                    <a:pt x="234841" y="258923"/>
                    <a:pt x="239853" y="248714"/>
                    <a:pt x="247834" y="251498"/>
                  </a:cubicBezTo>
                  <a:lnTo>
                    <a:pt x="248390" y="251498"/>
                  </a:lnTo>
                  <a:cubicBezTo>
                    <a:pt x="255816" y="254283"/>
                    <a:pt x="265838" y="248714"/>
                    <a:pt x="264910" y="249085"/>
                  </a:cubicBezTo>
                  <a:cubicBezTo>
                    <a:pt x="276418" y="244259"/>
                    <a:pt x="248762" y="233493"/>
                    <a:pt x="259156" y="226997"/>
                  </a:cubicBezTo>
                  <a:lnTo>
                    <a:pt x="268623" y="221243"/>
                  </a:lnTo>
                  <a:cubicBezTo>
                    <a:pt x="274749" y="217345"/>
                    <a:pt x="274563" y="206579"/>
                    <a:pt x="274191" y="207693"/>
                  </a:cubicBezTo>
                  <a:cubicBezTo>
                    <a:pt x="274749" y="197484"/>
                    <a:pt x="298136" y="169827"/>
                    <a:pt x="297207" y="170941"/>
                  </a:cubicBezTo>
                  <a:cubicBezTo>
                    <a:pt x="301848" y="164816"/>
                    <a:pt x="301663" y="153679"/>
                    <a:pt x="301477" y="154793"/>
                  </a:cubicBezTo>
                  <a:cubicBezTo>
                    <a:pt x="302219" y="138830"/>
                    <a:pt x="326163" y="128806"/>
                    <a:pt x="318553" y="118597"/>
                  </a:cubicBezTo>
                  <a:cubicBezTo>
                    <a:pt x="313727" y="113400"/>
                    <a:pt x="309829" y="103192"/>
                    <a:pt x="301106" y="103006"/>
                  </a:cubicBezTo>
                  <a:cubicBezTo>
                    <a:pt x="215166" y="100407"/>
                    <a:pt x="216837" y="99293"/>
                    <a:pt x="210154" y="103563"/>
                  </a:cubicBezTo>
                  <a:cubicBezTo>
                    <a:pt x="198275" y="110802"/>
                    <a:pt x="190294" y="117484"/>
                    <a:pt x="182312" y="116556"/>
                  </a:cubicBezTo>
                  <a:cubicBezTo>
                    <a:pt x="181013" y="115999"/>
                    <a:pt x="169876" y="116927"/>
                    <a:pt x="174702" y="110431"/>
                  </a:cubicBezTo>
                  <a:cubicBezTo>
                    <a:pt x="186952" y="93725"/>
                    <a:pt x="194191" y="86672"/>
                    <a:pt x="186582" y="86300"/>
                  </a:cubicBezTo>
                  <a:cubicBezTo>
                    <a:pt x="183425" y="85744"/>
                    <a:pt x="169134" y="87414"/>
                    <a:pt x="175630" y="81660"/>
                  </a:cubicBezTo>
                  <a:cubicBezTo>
                    <a:pt x="234469" y="31729"/>
                    <a:pt x="235213" y="33029"/>
                    <a:pt x="236698" y="24676"/>
                  </a:cubicBezTo>
                  <a:cubicBezTo>
                    <a:pt x="236882" y="19479"/>
                    <a:pt x="242452" y="7785"/>
                    <a:pt x="234469" y="4629"/>
                  </a:cubicBezTo>
                  <a:cubicBezTo>
                    <a:pt x="229644" y="3330"/>
                    <a:pt x="218136" y="-3723"/>
                    <a:pt x="217207" y="2588"/>
                  </a:cubicBezTo>
                  <a:cubicBezTo>
                    <a:pt x="216465" y="7599"/>
                    <a:pt x="206813" y="5187"/>
                    <a:pt x="207741" y="5001"/>
                  </a:cubicBezTo>
                  <a:cubicBezTo>
                    <a:pt x="199203" y="3330"/>
                    <a:pt x="197162" y="13168"/>
                    <a:pt x="188809" y="10569"/>
                  </a:cubicBezTo>
                  <a:cubicBezTo>
                    <a:pt x="186767" y="10198"/>
                    <a:pt x="179157" y="6114"/>
                    <a:pt x="172289" y="10198"/>
                  </a:cubicBezTo>
                  <a:cubicBezTo>
                    <a:pt x="170618" y="10941"/>
                    <a:pt x="165421" y="15395"/>
                    <a:pt x="158182" y="13910"/>
                  </a:cubicBezTo>
                  <a:cubicBezTo>
                    <a:pt x="154285" y="13539"/>
                    <a:pt x="145189" y="8527"/>
                    <a:pt x="139435" y="15210"/>
                  </a:cubicBezTo>
                  <a:cubicBezTo>
                    <a:pt x="138135" y="16509"/>
                    <a:pt x="130340" y="27831"/>
                    <a:pt x="131453" y="19293"/>
                  </a:cubicBezTo>
                  <a:cubicBezTo>
                    <a:pt x="131453" y="17808"/>
                    <a:pt x="134980" y="7043"/>
                    <a:pt x="127370" y="6486"/>
                  </a:cubicBezTo>
                  <a:cubicBezTo>
                    <a:pt x="126071" y="6486"/>
                    <a:pt x="118646" y="4258"/>
                    <a:pt x="113264" y="10012"/>
                  </a:cubicBezTo>
                  <a:cubicBezTo>
                    <a:pt x="112706" y="11126"/>
                    <a:pt x="108995" y="14653"/>
                    <a:pt x="110479" y="20592"/>
                  </a:cubicBezTo>
                  <a:lnTo>
                    <a:pt x="110851" y="21892"/>
                  </a:lnTo>
                  <a:cubicBezTo>
                    <a:pt x="112336" y="28017"/>
                    <a:pt x="105839" y="31358"/>
                    <a:pt x="106768" y="30244"/>
                  </a:cubicBezTo>
                  <a:cubicBezTo>
                    <a:pt x="100828" y="32843"/>
                    <a:pt x="103983" y="41196"/>
                    <a:pt x="103983" y="40082"/>
                  </a:cubicBezTo>
                  <a:cubicBezTo>
                    <a:pt x="107881" y="51405"/>
                    <a:pt x="86535" y="39711"/>
                    <a:pt x="90990" y="50848"/>
                  </a:cubicBezTo>
                  <a:lnTo>
                    <a:pt x="92289" y="54189"/>
                  </a:lnTo>
                  <a:cubicBezTo>
                    <a:pt x="94516" y="59943"/>
                    <a:pt x="88762" y="64212"/>
                    <a:pt x="89504" y="62913"/>
                  </a:cubicBezTo>
                  <a:cubicBezTo>
                    <a:pt x="79667" y="68667"/>
                    <a:pt x="101570" y="69781"/>
                    <a:pt x="102127" y="80546"/>
                  </a:cubicBezTo>
                  <a:cubicBezTo>
                    <a:pt x="102312" y="88156"/>
                    <a:pt x="93031" y="82031"/>
                    <a:pt x="87649" y="88342"/>
                  </a:cubicBezTo>
                  <a:cubicBezTo>
                    <a:pt x="83380" y="93539"/>
                    <a:pt x="77254" y="85558"/>
                    <a:pt x="78182" y="86115"/>
                  </a:cubicBezTo>
                  <a:cubicBezTo>
                    <a:pt x="73728" y="80917"/>
                    <a:pt x="66118" y="85558"/>
                    <a:pt x="67046" y="85372"/>
                  </a:cubicBezTo>
                  <a:cubicBezTo>
                    <a:pt x="61478" y="88156"/>
                    <a:pt x="65375" y="95395"/>
                    <a:pt x="65189" y="94282"/>
                  </a:cubicBezTo>
                  <a:cubicBezTo>
                    <a:pt x="69645" y="102449"/>
                    <a:pt x="60549" y="103377"/>
                    <a:pt x="67046" y="109317"/>
                  </a:cubicBezTo>
                  <a:lnTo>
                    <a:pt x="68345" y="110431"/>
                  </a:lnTo>
                  <a:cubicBezTo>
                    <a:pt x="73170" y="114885"/>
                    <a:pt x="65004" y="117113"/>
                    <a:pt x="66118" y="116185"/>
                  </a:cubicBezTo>
                  <a:cubicBezTo>
                    <a:pt x="59435" y="118041"/>
                    <a:pt x="61292" y="128249"/>
                    <a:pt x="61478" y="127136"/>
                  </a:cubicBezTo>
                  <a:cubicBezTo>
                    <a:pt x="62405" y="135860"/>
                    <a:pt x="72614" y="128435"/>
                    <a:pt x="74655" y="133818"/>
                  </a:cubicBezTo>
                  <a:cubicBezTo>
                    <a:pt x="76512" y="138273"/>
                    <a:pt x="68716" y="144769"/>
                    <a:pt x="69459" y="143656"/>
                  </a:cubicBezTo>
                  <a:cubicBezTo>
                    <a:pt x="64818" y="147925"/>
                    <a:pt x="57393" y="146626"/>
                    <a:pt x="58507" y="146440"/>
                  </a:cubicBezTo>
                  <a:cubicBezTo>
                    <a:pt x="50340" y="144955"/>
                    <a:pt x="50526" y="128621"/>
                    <a:pt x="50712" y="129920"/>
                  </a:cubicBezTo>
                  <a:cubicBezTo>
                    <a:pt x="49784" y="122495"/>
                    <a:pt x="44214" y="131405"/>
                    <a:pt x="45143" y="130663"/>
                  </a:cubicBezTo>
                  <a:cubicBezTo>
                    <a:pt x="38832" y="139943"/>
                    <a:pt x="44958" y="117113"/>
                    <a:pt x="37718" y="108946"/>
                  </a:cubicBezTo>
                  <a:cubicBezTo>
                    <a:pt x="36790" y="108203"/>
                    <a:pt x="33078" y="102449"/>
                    <a:pt x="28252" y="104862"/>
                  </a:cubicBezTo>
                  <a:close/>
                </a:path>
              </a:pathLst>
            </a:custGeom>
            <a:grpFill/>
            <a:ln w="97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 dirty="0"/>
            </a:p>
          </p:txBody>
        </p:sp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8E5554C2-20A1-43D5-B41A-505C5ADC7814}"/>
                </a:ext>
              </a:extLst>
            </p:cNvPr>
            <p:cNvSpPr/>
            <p:nvPr/>
          </p:nvSpPr>
          <p:spPr>
            <a:xfrm>
              <a:off x="10378355" y="3680098"/>
              <a:ext cx="13628" cy="11974"/>
            </a:xfrm>
            <a:custGeom>
              <a:avLst/>
              <a:gdLst>
                <a:gd name="connsiteX0" fmla="*/ 11424 w 13628"/>
                <a:gd name="connsiteY0" fmla="*/ 2701 h 11974"/>
                <a:gd name="connsiteX1" fmla="*/ 844 w 13628"/>
                <a:gd name="connsiteY1" fmla="*/ 1959 h 11974"/>
                <a:gd name="connsiteX2" fmla="*/ 5113 w 13628"/>
                <a:gd name="connsiteY2" fmla="*/ 11611 h 11974"/>
                <a:gd name="connsiteX3" fmla="*/ 11424 w 13628"/>
                <a:gd name="connsiteY3" fmla="*/ 2701 h 11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28" h="11974">
                  <a:moveTo>
                    <a:pt x="11424" y="2701"/>
                  </a:moveTo>
                  <a:cubicBezTo>
                    <a:pt x="10496" y="2330"/>
                    <a:pt x="4557" y="-2682"/>
                    <a:pt x="844" y="1959"/>
                  </a:cubicBezTo>
                  <a:cubicBezTo>
                    <a:pt x="-2683" y="6414"/>
                    <a:pt x="6042" y="12725"/>
                    <a:pt x="5113" y="11611"/>
                  </a:cubicBezTo>
                  <a:cubicBezTo>
                    <a:pt x="7712" y="13653"/>
                    <a:pt x="18106" y="6599"/>
                    <a:pt x="11424" y="2701"/>
                  </a:cubicBezTo>
                  <a:close/>
                </a:path>
              </a:pathLst>
            </a:custGeom>
            <a:grpFill/>
            <a:ln w="97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30" name="Freeform: Shape 20">
              <a:extLst>
                <a:ext uri="{FF2B5EF4-FFF2-40B4-BE49-F238E27FC236}">
                  <a16:creationId xmlns:a16="http://schemas.microsoft.com/office/drawing/2014/main" id="{B4248627-7B61-49B1-AABE-774E0BF8AEB4}"/>
                </a:ext>
              </a:extLst>
            </p:cNvPr>
            <p:cNvSpPr/>
            <p:nvPr/>
          </p:nvSpPr>
          <p:spPr>
            <a:xfrm>
              <a:off x="10362517" y="3711317"/>
              <a:ext cx="17239" cy="18092"/>
            </a:xfrm>
            <a:custGeom>
              <a:avLst/>
              <a:gdLst>
                <a:gd name="connsiteX0" fmla="*/ 905 w 17239"/>
                <a:gd name="connsiteY0" fmla="*/ 15102 h 18092"/>
                <a:gd name="connsiteX1" fmla="*/ 17239 w 17239"/>
                <a:gd name="connsiteY1" fmla="*/ 4337 h 18092"/>
                <a:gd name="connsiteX2" fmla="*/ 12227 w 17239"/>
                <a:gd name="connsiteY2" fmla="*/ 810 h 18092"/>
                <a:gd name="connsiteX3" fmla="*/ 719 w 17239"/>
                <a:gd name="connsiteY3" fmla="*/ 14731 h 18092"/>
                <a:gd name="connsiteX4" fmla="*/ 719 w 17239"/>
                <a:gd name="connsiteY4" fmla="*/ 15288 h 1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9" h="18092">
                  <a:moveTo>
                    <a:pt x="905" y="15102"/>
                  </a:moveTo>
                  <a:cubicBezTo>
                    <a:pt x="4432" y="23455"/>
                    <a:pt x="16868" y="12504"/>
                    <a:pt x="17239" y="4337"/>
                  </a:cubicBezTo>
                  <a:cubicBezTo>
                    <a:pt x="16868" y="3223"/>
                    <a:pt x="17239" y="-1974"/>
                    <a:pt x="12227" y="810"/>
                  </a:cubicBezTo>
                  <a:cubicBezTo>
                    <a:pt x="8701" y="3780"/>
                    <a:pt x="-2993" y="6378"/>
                    <a:pt x="719" y="14731"/>
                  </a:cubicBezTo>
                  <a:lnTo>
                    <a:pt x="719" y="15288"/>
                  </a:lnTo>
                  <a:close/>
                </a:path>
              </a:pathLst>
            </a:custGeom>
            <a:grpFill/>
            <a:ln w="97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31" name="Freeform: Shape 21">
              <a:extLst>
                <a:ext uri="{FF2B5EF4-FFF2-40B4-BE49-F238E27FC236}">
                  <a16:creationId xmlns:a16="http://schemas.microsoft.com/office/drawing/2014/main" id="{4F3929CD-113A-4DC7-BBF9-30FA45C47F85}"/>
                </a:ext>
              </a:extLst>
            </p:cNvPr>
            <p:cNvSpPr/>
            <p:nvPr/>
          </p:nvSpPr>
          <p:spPr>
            <a:xfrm>
              <a:off x="10343137" y="3728137"/>
              <a:ext cx="12194" cy="15376"/>
            </a:xfrm>
            <a:custGeom>
              <a:avLst/>
              <a:gdLst>
                <a:gd name="connsiteX0" fmla="*/ 3951 w 12194"/>
                <a:gd name="connsiteY0" fmla="*/ 14988 h 15376"/>
                <a:gd name="connsiteX1" fmla="*/ 11746 w 12194"/>
                <a:gd name="connsiteY1" fmla="*/ 8862 h 15376"/>
                <a:gd name="connsiteX2" fmla="*/ 6920 w 12194"/>
                <a:gd name="connsiteY2" fmla="*/ 324 h 15376"/>
                <a:gd name="connsiteX3" fmla="*/ 424 w 12194"/>
                <a:gd name="connsiteY3" fmla="*/ 4407 h 15376"/>
                <a:gd name="connsiteX4" fmla="*/ 3951 w 12194"/>
                <a:gd name="connsiteY4" fmla="*/ 14802 h 1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4" h="15376">
                  <a:moveTo>
                    <a:pt x="3951" y="14988"/>
                  </a:moveTo>
                  <a:cubicBezTo>
                    <a:pt x="9519" y="17400"/>
                    <a:pt x="12488" y="7749"/>
                    <a:pt x="11746" y="8862"/>
                  </a:cubicBezTo>
                  <a:cubicBezTo>
                    <a:pt x="14159" y="2366"/>
                    <a:pt x="5992" y="-604"/>
                    <a:pt x="6920" y="324"/>
                  </a:cubicBezTo>
                  <a:cubicBezTo>
                    <a:pt x="3951" y="-790"/>
                    <a:pt x="980" y="1066"/>
                    <a:pt x="424" y="4407"/>
                  </a:cubicBezTo>
                  <a:cubicBezTo>
                    <a:pt x="424" y="5521"/>
                    <a:pt x="-1803" y="12389"/>
                    <a:pt x="3951" y="14802"/>
                  </a:cubicBezTo>
                  <a:close/>
                </a:path>
              </a:pathLst>
            </a:custGeom>
            <a:grpFill/>
            <a:ln w="97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32" name="Freeform: Shape 22">
              <a:extLst>
                <a:ext uri="{FF2B5EF4-FFF2-40B4-BE49-F238E27FC236}">
                  <a16:creationId xmlns:a16="http://schemas.microsoft.com/office/drawing/2014/main" id="{E9697750-2A03-40D2-A6CE-4C0E6341E3D0}"/>
                </a:ext>
              </a:extLst>
            </p:cNvPr>
            <p:cNvSpPr/>
            <p:nvPr/>
          </p:nvSpPr>
          <p:spPr>
            <a:xfrm>
              <a:off x="10695197" y="4284119"/>
              <a:ext cx="26328" cy="16687"/>
            </a:xfrm>
            <a:custGeom>
              <a:avLst/>
              <a:gdLst>
                <a:gd name="connsiteX0" fmla="*/ 19222 w 26328"/>
                <a:gd name="connsiteY0" fmla="*/ 14924 h 16687"/>
                <a:gd name="connsiteX1" fmla="*/ 23491 w 26328"/>
                <a:gd name="connsiteY1" fmla="*/ 2488 h 16687"/>
                <a:gd name="connsiteX2" fmla="*/ 9385 w 26328"/>
                <a:gd name="connsiteY2" fmla="*/ 632 h 16687"/>
                <a:gd name="connsiteX3" fmla="*/ 1774 w 26328"/>
                <a:gd name="connsiteY3" fmla="*/ 7871 h 16687"/>
                <a:gd name="connsiteX4" fmla="*/ 19222 w 26328"/>
                <a:gd name="connsiteY4" fmla="*/ 14924 h 1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28" h="16687">
                  <a:moveTo>
                    <a:pt x="19222" y="14924"/>
                  </a:moveTo>
                  <a:cubicBezTo>
                    <a:pt x="20707" y="12697"/>
                    <a:pt x="31287" y="5458"/>
                    <a:pt x="23491" y="2488"/>
                  </a:cubicBezTo>
                  <a:cubicBezTo>
                    <a:pt x="22377" y="2117"/>
                    <a:pt x="16438" y="-1410"/>
                    <a:pt x="9385" y="632"/>
                  </a:cubicBezTo>
                  <a:cubicBezTo>
                    <a:pt x="7900" y="1560"/>
                    <a:pt x="-4536" y="2674"/>
                    <a:pt x="1774" y="7871"/>
                  </a:cubicBezTo>
                  <a:cubicBezTo>
                    <a:pt x="1774" y="7871"/>
                    <a:pt x="13096" y="21421"/>
                    <a:pt x="19222" y="14924"/>
                  </a:cubicBezTo>
                  <a:close/>
                </a:path>
              </a:pathLst>
            </a:custGeom>
            <a:grpFill/>
            <a:ln w="97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33" name="Freeform: Shape 23">
              <a:extLst>
                <a:ext uri="{FF2B5EF4-FFF2-40B4-BE49-F238E27FC236}">
                  <a16:creationId xmlns:a16="http://schemas.microsoft.com/office/drawing/2014/main" id="{117B6011-C008-42BD-9326-B8FB332BFE55}"/>
                </a:ext>
              </a:extLst>
            </p:cNvPr>
            <p:cNvSpPr/>
            <p:nvPr/>
          </p:nvSpPr>
          <p:spPr>
            <a:xfrm>
              <a:off x="10308138" y="3620049"/>
              <a:ext cx="29332" cy="60901"/>
            </a:xfrm>
            <a:custGeom>
              <a:avLst/>
              <a:gdLst>
                <a:gd name="connsiteX0" fmla="*/ 10550 w 29332"/>
                <a:gd name="connsiteY0" fmla="*/ 54212 h 60901"/>
                <a:gd name="connsiteX1" fmla="*/ 20389 w 29332"/>
                <a:gd name="connsiteY1" fmla="*/ 57553 h 60901"/>
                <a:gd name="connsiteX2" fmla="*/ 24657 w 29332"/>
                <a:gd name="connsiteY2" fmla="*/ 18017 h 60901"/>
                <a:gd name="connsiteX3" fmla="*/ 25399 w 29332"/>
                <a:gd name="connsiteY3" fmla="*/ 198 h 60901"/>
                <a:gd name="connsiteX4" fmla="*/ 9808 w 29332"/>
                <a:gd name="connsiteY4" fmla="*/ 23771 h 60901"/>
                <a:gd name="connsiteX5" fmla="*/ 10550 w 29332"/>
                <a:gd name="connsiteY5" fmla="*/ 54398 h 60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332" h="60901">
                  <a:moveTo>
                    <a:pt x="10550" y="54212"/>
                  </a:moveTo>
                  <a:cubicBezTo>
                    <a:pt x="12036" y="55326"/>
                    <a:pt x="19831" y="66277"/>
                    <a:pt x="20389" y="57553"/>
                  </a:cubicBezTo>
                  <a:cubicBezTo>
                    <a:pt x="21688" y="37321"/>
                    <a:pt x="21688" y="26556"/>
                    <a:pt x="24657" y="18017"/>
                  </a:cubicBezTo>
                  <a:cubicBezTo>
                    <a:pt x="25771" y="12449"/>
                    <a:pt x="34124" y="-1844"/>
                    <a:pt x="25399" y="198"/>
                  </a:cubicBezTo>
                  <a:cubicBezTo>
                    <a:pt x="-22118" y="10593"/>
                    <a:pt x="12036" y="6323"/>
                    <a:pt x="9808" y="23771"/>
                  </a:cubicBezTo>
                  <a:cubicBezTo>
                    <a:pt x="7395" y="42333"/>
                    <a:pt x="5168" y="48830"/>
                    <a:pt x="10550" y="54398"/>
                  </a:cubicBezTo>
                  <a:close/>
                </a:path>
              </a:pathLst>
            </a:custGeom>
            <a:grpFill/>
            <a:ln w="97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34" name="Freeform: Shape 24">
              <a:extLst>
                <a:ext uri="{FF2B5EF4-FFF2-40B4-BE49-F238E27FC236}">
                  <a16:creationId xmlns:a16="http://schemas.microsoft.com/office/drawing/2014/main" id="{80BCE155-3CE7-40EA-8D13-43BB04EE4ED2}"/>
                </a:ext>
              </a:extLst>
            </p:cNvPr>
            <p:cNvSpPr/>
            <p:nvPr/>
          </p:nvSpPr>
          <p:spPr>
            <a:xfrm>
              <a:off x="10304686" y="3682791"/>
              <a:ext cx="12437" cy="22064"/>
            </a:xfrm>
            <a:custGeom>
              <a:avLst/>
              <a:gdLst>
                <a:gd name="connsiteX0" fmla="*/ 1010 w 12437"/>
                <a:gd name="connsiteY0" fmla="*/ 3536 h 22064"/>
                <a:gd name="connsiteX1" fmla="*/ 3609 w 12437"/>
                <a:gd name="connsiteY1" fmla="*/ 20427 h 22064"/>
                <a:gd name="connsiteX2" fmla="*/ 10106 w 12437"/>
                <a:gd name="connsiteY2" fmla="*/ 3907 h 22064"/>
                <a:gd name="connsiteX3" fmla="*/ 825 w 12437"/>
                <a:gd name="connsiteY3" fmla="*/ 3536 h 2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7" h="22064">
                  <a:moveTo>
                    <a:pt x="1010" y="3536"/>
                  </a:moveTo>
                  <a:cubicBezTo>
                    <a:pt x="1010" y="9847"/>
                    <a:pt x="-2516" y="27480"/>
                    <a:pt x="3609" y="20427"/>
                  </a:cubicBezTo>
                  <a:cubicBezTo>
                    <a:pt x="6207" y="16529"/>
                    <a:pt x="17159" y="9104"/>
                    <a:pt x="10106" y="3907"/>
                  </a:cubicBezTo>
                  <a:cubicBezTo>
                    <a:pt x="10106" y="3907"/>
                    <a:pt x="1381" y="-4631"/>
                    <a:pt x="825" y="3536"/>
                  </a:cubicBezTo>
                  <a:close/>
                </a:path>
              </a:pathLst>
            </a:custGeom>
            <a:grpFill/>
            <a:ln w="97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35" name="Freeform: Shape 25">
              <a:extLst>
                <a:ext uri="{FF2B5EF4-FFF2-40B4-BE49-F238E27FC236}">
                  <a16:creationId xmlns:a16="http://schemas.microsoft.com/office/drawing/2014/main" id="{34D26BCA-49DE-48F7-8601-E545A100FB13}"/>
                </a:ext>
              </a:extLst>
            </p:cNvPr>
            <p:cNvSpPr/>
            <p:nvPr/>
          </p:nvSpPr>
          <p:spPr>
            <a:xfrm>
              <a:off x="10336705" y="3527616"/>
              <a:ext cx="61018" cy="78299"/>
            </a:xfrm>
            <a:custGeom>
              <a:avLst/>
              <a:gdLst>
                <a:gd name="connsiteX0" fmla="*/ 7412 w 61018"/>
                <a:gd name="connsiteY0" fmla="*/ 62004 h 78299"/>
                <a:gd name="connsiteX1" fmla="*/ 2587 w 61018"/>
                <a:gd name="connsiteY1" fmla="*/ 74441 h 78299"/>
                <a:gd name="connsiteX2" fmla="*/ 17993 w 61018"/>
                <a:gd name="connsiteY2" fmla="*/ 76297 h 78299"/>
                <a:gd name="connsiteX3" fmla="*/ 47320 w 61018"/>
                <a:gd name="connsiteY3" fmla="*/ 46041 h 78299"/>
                <a:gd name="connsiteX4" fmla="*/ 53631 w 61018"/>
                <a:gd name="connsiteY4" fmla="*/ 27109 h 78299"/>
                <a:gd name="connsiteX5" fmla="*/ 60870 w 61018"/>
                <a:gd name="connsiteY5" fmla="*/ 13744 h 78299"/>
                <a:gd name="connsiteX6" fmla="*/ 53446 w 61018"/>
                <a:gd name="connsiteY6" fmla="*/ 937 h 78299"/>
                <a:gd name="connsiteX7" fmla="*/ 2030 w 61018"/>
                <a:gd name="connsiteY7" fmla="*/ 41958 h 78299"/>
                <a:gd name="connsiteX8" fmla="*/ 7228 w 61018"/>
                <a:gd name="connsiteY8" fmla="*/ 62190 h 78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018" h="78299">
                  <a:moveTo>
                    <a:pt x="7412" y="62004"/>
                  </a:moveTo>
                  <a:cubicBezTo>
                    <a:pt x="5928" y="64046"/>
                    <a:pt x="-4838" y="70728"/>
                    <a:pt x="2587" y="74441"/>
                  </a:cubicBezTo>
                  <a:cubicBezTo>
                    <a:pt x="4815" y="74997"/>
                    <a:pt x="11682" y="81494"/>
                    <a:pt x="17993" y="76297"/>
                  </a:cubicBezTo>
                  <a:cubicBezTo>
                    <a:pt x="42308" y="55879"/>
                    <a:pt x="46392" y="54209"/>
                    <a:pt x="47320" y="46041"/>
                  </a:cubicBezTo>
                  <a:cubicBezTo>
                    <a:pt x="48248" y="41772"/>
                    <a:pt x="47320" y="32492"/>
                    <a:pt x="53631" y="27109"/>
                  </a:cubicBezTo>
                  <a:cubicBezTo>
                    <a:pt x="54559" y="25995"/>
                    <a:pt x="62169" y="21911"/>
                    <a:pt x="60870" y="13744"/>
                  </a:cubicBezTo>
                  <a:cubicBezTo>
                    <a:pt x="59756" y="10218"/>
                    <a:pt x="60684" y="-3703"/>
                    <a:pt x="53446" y="937"/>
                  </a:cubicBezTo>
                  <a:cubicBezTo>
                    <a:pt x="1102" y="35090"/>
                    <a:pt x="-2053" y="34904"/>
                    <a:pt x="2030" y="41958"/>
                  </a:cubicBezTo>
                  <a:cubicBezTo>
                    <a:pt x="4443" y="47712"/>
                    <a:pt x="13724" y="56065"/>
                    <a:pt x="7228" y="62190"/>
                  </a:cubicBezTo>
                  <a:close/>
                </a:path>
              </a:pathLst>
            </a:custGeom>
            <a:grpFill/>
            <a:ln w="97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 dirty="0"/>
            </a:p>
          </p:txBody>
        </p:sp>
        <p:sp>
          <p:nvSpPr>
            <p:cNvPr id="36" name="Freeform: Shape 26">
              <a:extLst>
                <a:ext uri="{FF2B5EF4-FFF2-40B4-BE49-F238E27FC236}">
                  <a16:creationId xmlns:a16="http://schemas.microsoft.com/office/drawing/2014/main" id="{568B3807-8247-4757-85E8-B74978C3B4DB}"/>
                </a:ext>
              </a:extLst>
            </p:cNvPr>
            <p:cNvSpPr/>
            <p:nvPr/>
          </p:nvSpPr>
          <p:spPr>
            <a:xfrm>
              <a:off x="10573944" y="3481178"/>
              <a:ext cx="19635" cy="15523"/>
            </a:xfrm>
            <a:custGeom>
              <a:avLst/>
              <a:gdLst>
                <a:gd name="connsiteX0" fmla="*/ 17042 w 19635"/>
                <a:gd name="connsiteY0" fmla="*/ 3570 h 15523"/>
                <a:gd name="connsiteX1" fmla="*/ 708 w 19635"/>
                <a:gd name="connsiteY1" fmla="*/ 4127 h 15523"/>
                <a:gd name="connsiteX2" fmla="*/ 12030 w 19635"/>
                <a:gd name="connsiteY2" fmla="*/ 14150 h 15523"/>
                <a:gd name="connsiteX3" fmla="*/ 17042 w 19635"/>
                <a:gd name="connsiteY3" fmla="*/ 3570 h 15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35" h="15523">
                  <a:moveTo>
                    <a:pt x="17042" y="3570"/>
                  </a:moveTo>
                  <a:cubicBezTo>
                    <a:pt x="11288" y="2827"/>
                    <a:pt x="-3376" y="-4412"/>
                    <a:pt x="708" y="4127"/>
                  </a:cubicBezTo>
                  <a:cubicBezTo>
                    <a:pt x="2564" y="6725"/>
                    <a:pt x="5349" y="19719"/>
                    <a:pt x="12030" y="14150"/>
                  </a:cubicBezTo>
                  <a:cubicBezTo>
                    <a:pt x="12030" y="14150"/>
                    <a:pt x="25024" y="5612"/>
                    <a:pt x="17042" y="3570"/>
                  </a:cubicBezTo>
                  <a:close/>
                </a:path>
              </a:pathLst>
            </a:custGeom>
            <a:grpFill/>
            <a:ln w="97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37" name="Freeform: Shape 27">
              <a:extLst>
                <a:ext uri="{FF2B5EF4-FFF2-40B4-BE49-F238E27FC236}">
                  <a16:creationId xmlns:a16="http://schemas.microsoft.com/office/drawing/2014/main" id="{14ECCD30-8195-47A4-A01E-00E4480408D9}"/>
                </a:ext>
              </a:extLst>
            </p:cNvPr>
            <p:cNvSpPr/>
            <p:nvPr/>
          </p:nvSpPr>
          <p:spPr>
            <a:xfrm>
              <a:off x="10582242" y="3451606"/>
              <a:ext cx="40648" cy="45079"/>
            </a:xfrm>
            <a:custGeom>
              <a:avLst/>
              <a:gdLst>
                <a:gd name="connsiteX0" fmla="*/ 27119 w 40648"/>
                <a:gd name="connsiteY0" fmla="*/ 43351 h 45079"/>
                <a:gd name="connsiteX1" fmla="*/ 38998 w 40648"/>
                <a:gd name="connsiteY1" fmla="*/ 25717 h 45079"/>
                <a:gd name="connsiteX2" fmla="*/ 38070 w 40648"/>
                <a:gd name="connsiteY2" fmla="*/ 10497 h 45079"/>
                <a:gd name="connsiteX3" fmla="*/ 29903 w 40648"/>
                <a:gd name="connsiteY3" fmla="*/ 3815 h 45079"/>
                <a:gd name="connsiteX4" fmla="*/ 9114 w 40648"/>
                <a:gd name="connsiteY4" fmla="*/ 103 h 45079"/>
                <a:gd name="connsiteX5" fmla="*/ 577 w 40648"/>
                <a:gd name="connsiteY5" fmla="*/ 6228 h 45079"/>
                <a:gd name="connsiteX6" fmla="*/ 24335 w 40648"/>
                <a:gd name="connsiteY6" fmla="*/ 29430 h 45079"/>
                <a:gd name="connsiteX7" fmla="*/ 27119 w 40648"/>
                <a:gd name="connsiteY7" fmla="*/ 43165 h 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48" h="45079">
                  <a:moveTo>
                    <a:pt x="27119" y="43351"/>
                  </a:moveTo>
                  <a:lnTo>
                    <a:pt x="38998" y="25717"/>
                  </a:lnTo>
                  <a:cubicBezTo>
                    <a:pt x="43268" y="19221"/>
                    <a:pt x="37884" y="9569"/>
                    <a:pt x="38070" y="10497"/>
                  </a:cubicBezTo>
                  <a:cubicBezTo>
                    <a:pt x="36771" y="7342"/>
                    <a:pt x="33059" y="4372"/>
                    <a:pt x="29903" y="3815"/>
                  </a:cubicBezTo>
                  <a:lnTo>
                    <a:pt x="9114" y="103"/>
                  </a:lnTo>
                  <a:cubicBezTo>
                    <a:pt x="2804" y="-1011"/>
                    <a:pt x="-352" y="7342"/>
                    <a:pt x="577" y="6228"/>
                  </a:cubicBezTo>
                  <a:cubicBezTo>
                    <a:pt x="-4435" y="19221"/>
                    <a:pt x="24892" y="15323"/>
                    <a:pt x="24335" y="29430"/>
                  </a:cubicBezTo>
                  <a:cubicBezTo>
                    <a:pt x="24520" y="33513"/>
                    <a:pt x="22107" y="50776"/>
                    <a:pt x="27119" y="43165"/>
                  </a:cubicBezTo>
                  <a:close/>
                </a:path>
              </a:pathLst>
            </a:custGeom>
            <a:grpFill/>
            <a:ln w="97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38" name="Freeform: Shape 28">
              <a:extLst>
                <a:ext uri="{FF2B5EF4-FFF2-40B4-BE49-F238E27FC236}">
                  <a16:creationId xmlns:a16="http://schemas.microsoft.com/office/drawing/2014/main" id="{13BDEA9B-5FC8-4E27-8AF7-6B98BB7917CE}"/>
                </a:ext>
              </a:extLst>
            </p:cNvPr>
            <p:cNvSpPr/>
            <p:nvPr/>
          </p:nvSpPr>
          <p:spPr>
            <a:xfrm>
              <a:off x="10625748" y="3433350"/>
              <a:ext cx="16727" cy="18148"/>
            </a:xfrm>
            <a:custGeom>
              <a:avLst/>
              <a:gdLst>
                <a:gd name="connsiteX0" fmla="*/ 10712 w 16727"/>
                <a:gd name="connsiteY0" fmla="*/ 1467 h 18148"/>
                <a:gd name="connsiteX1" fmla="*/ 2731 w 16727"/>
                <a:gd name="connsiteY1" fmla="*/ 16131 h 18148"/>
                <a:gd name="connsiteX2" fmla="*/ 16652 w 16727"/>
                <a:gd name="connsiteY2" fmla="*/ 13161 h 18148"/>
                <a:gd name="connsiteX3" fmla="*/ 10528 w 16727"/>
                <a:gd name="connsiteY3" fmla="*/ 1467 h 1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27" h="18148">
                  <a:moveTo>
                    <a:pt x="10712" y="1467"/>
                  </a:moveTo>
                  <a:cubicBezTo>
                    <a:pt x="7557" y="5551"/>
                    <a:pt x="-5622" y="14275"/>
                    <a:pt x="2731" y="16131"/>
                  </a:cubicBezTo>
                  <a:cubicBezTo>
                    <a:pt x="6258" y="16131"/>
                    <a:pt x="17766" y="22256"/>
                    <a:pt x="16652" y="13161"/>
                  </a:cubicBezTo>
                  <a:cubicBezTo>
                    <a:pt x="15910" y="10191"/>
                    <a:pt x="16652" y="-4658"/>
                    <a:pt x="10528" y="1467"/>
                  </a:cubicBezTo>
                  <a:close/>
                </a:path>
              </a:pathLst>
            </a:custGeom>
            <a:grpFill/>
            <a:ln w="97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39" name="Freeform: Shape 29">
              <a:extLst>
                <a:ext uri="{FF2B5EF4-FFF2-40B4-BE49-F238E27FC236}">
                  <a16:creationId xmlns:a16="http://schemas.microsoft.com/office/drawing/2014/main" id="{9C3C159D-D346-451B-812F-8A193798D402}"/>
                </a:ext>
              </a:extLst>
            </p:cNvPr>
            <p:cNvSpPr/>
            <p:nvPr/>
          </p:nvSpPr>
          <p:spPr>
            <a:xfrm>
              <a:off x="10683405" y="3305213"/>
              <a:ext cx="37874" cy="73091"/>
            </a:xfrm>
            <a:custGeom>
              <a:avLst/>
              <a:gdLst>
                <a:gd name="connsiteX0" fmla="*/ 18207 w 37874"/>
                <a:gd name="connsiteY0" fmla="*/ 50161 h 73091"/>
                <a:gd name="connsiteX1" fmla="*/ 25260 w 37874"/>
                <a:gd name="connsiteY1" fmla="*/ 72992 h 73091"/>
                <a:gd name="connsiteX2" fmla="*/ 31200 w 37874"/>
                <a:gd name="connsiteY2" fmla="*/ 65753 h 73091"/>
                <a:gd name="connsiteX3" fmla="*/ 35283 w 37874"/>
                <a:gd name="connsiteY3" fmla="*/ 17678 h 73091"/>
                <a:gd name="connsiteX4" fmla="*/ 16351 w 37874"/>
                <a:gd name="connsiteY4" fmla="*/ 1901 h 73091"/>
                <a:gd name="connsiteX5" fmla="*/ 11896 w 37874"/>
                <a:gd name="connsiteY5" fmla="*/ 7284 h 73091"/>
                <a:gd name="connsiteX6" fmla="*/ 11896 w 37874"/>
                <a:gd name="connsiteY6" fmla="*/ 18235 h 73091"/>
                <a:gd name="connsiteX7" fmla="*/ 2616 w 37874"/>
                <a:gd name="connsiteY7" fmla="*/ 36611 h 73091"/>
                <a:gd name="connsiteX8" fmla="*/ 18393 w 37874"/>
                <a:gd name="connsiteY8" fmla="*/ 49975 h 73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74" h="73091">
                  <a:moveTo>
                    <a:pt x="18207" y="50161"/>
                  </a:moveTo>
                  <a:cubicBezTo>
                    <a:pt x="19878" y="59071"/>
                    <a:pt x="17465" y="74477"/>
                    <a:pt x="25260" y="72992"/>
                  </a:cubicBezTo>
                  <a:cubicBezTo>
                    <a:pt x="27859" y="72435"/>
                    <a:pt x="30643" y="69279"/>
                    <a:pt x="31200" y="65753"/>
                  </a:cubicBezTo>
                  <a:cubicBezTo>
                    <a:pt x="37882" y="29001"/>
                    <a:pt x="40109" y="23989"/>
                    <a:pt x="35283" y="17678"/>
                  </a:cubicBezTo>
                  <a:cubicBezTo>
                    <a:pt x="28231" y="9883"/>
                    <a:pt x="22661" y="-5338"/>
                    <a:pt x="16351" y="1901"/>
                  </a:cubicBezTo>
                  <a:lnTo>
                    <a:pt x="11896" y="7284"/>
                  </a:lnTo>
                  <a:cubicBezTo>
                    <a:pt x="7627" y="12295"/>
                    <a:pt x="12081" y="19349"/>
                    <a:pt x="11896" y="18235"/>
                  </a:cubicBezTo>
                  <a:cubicBezTo>
                    <a:pt x="18207" y="28630"/>
                    <a:pt x="-8150" y="31600"/>
                    <a:pt x="2616" y="36611"/>
                  </a:cubicBezTo>
                  <a:cubicBezTo>
                    <a:pt x="7256" y="39581"/>
                    <a:pt x="17465" y="40695"/>
                    <a:pt x="18393" y="49975"/>
                  </a:cubicBezTo>
                  <a:close/>
                </a:path>
              </a:pathLst>
            </a:custGeom>
            <a:grpFill/>
            <a:ln w="97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40" name="Freeform: Shape 30">
              <a:extLst>
                <a:ext uri="{FF2B5EF4-FFF2-40B4-BE49-F238E27FC236}">
                  <a16:creationId xmlns:a16="http://schemas.microsoft.com/office/drawing/2014/main" id="{3BD9CE03-32B2-4FF6-8553-C9E7AF233C59}"/>
                </a:ext>
              </a:extLst>
            </p:cNvPr>
            <p:cNvSpPr/>
            <p:nvPr/>
          </p:nvSpPr>
          <p:spPr>
            <a:xfrm>
              <a:off x="10716528" y="3282983"/>
              <a:ext cx="22336" cy="28593"/>
            </a:xfrm>
            <a:custGeom>
              <a:avLst/>
              <a:gdLst>
                <a:gd name="connsiteX0" fmla="*/ 20351 w 22336"/>
                <a:gd name="connsiteY0" fmla="*/ 8539 h 28593"/>
                <a:gd name="connsiteX1" fmla="*/ 5872 w 22336"/>
                <a:gd name="connsiteY1" fmla="*/ 2414 h 28593"/>
                <a:gd name="connsiteX2" fmla="*/ 1975 w 22336"/>
                <a:gd name="connsiteY2" fmla="*/ 18377 h 28593"/>
                <a:gd name="connsiteX3" fmla="*/ 17010 w 22336"/>
                <a:gd name="connsiteY3" fmla="*/ 25987 h 28593"/>
                <a:gd name="connsiteX4" fmla="*/ 20351 w 22336"/>
                <a:gd name="connsiteY4" fmla="*/ 8539 h 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36" h="28593">
                  <a:moveTo>
                    <a:pt x="20351" y="8539"/>
                  </a:moveTo>
                  <a:cubicBezTo>
                    <a:pt x="17196" y="6312"/>
                    <a:pt x="11070" y="-4825"/>
                    <a:pt x="5872" y="2414"/>
                  </a:cubicBezTo>
                  <a:cubicBezTo>
                    <a:pt x="4759" y="4827"/>
                    <a:pt x="-3779" y="12066"/>
                    <a:pt x="1975" y="18377"/>
                  </a:cubicBezTo>
                  <a:cubicBezTo>
                    <a:pt x="5687" y="21347"/>
                    <a:pt x="12370" y="33969"/>
                    <a:pt x="17010" y="25987"/>
                  </a:cubicBezTo>
                  <a:cubicBezTo>
                    <a:pt x="17010" y="25987"/>
                    <a:pt x="26291" y="14665"/>
                    <a:pt x="20351" y="8539"/>
                  </a:cubicBezTo>
                  <a:close/>
                </a:path>
              </a:pathLst>
            </a:custGeom>
            <a:grpFill/>
            <a:ln w="97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 dirty="0"/>
            </a:p>
          </p:txBody>
        </p:sp>
        <p:sp>
          <p:nvSpPr>
            <p:cNvPr id="41" name="Freeform: Shape 31">
              <a:extLst>
                <a:ext uri="{FF2B5EF4-FFF2-40B4-BE49-F238E27FC236}">
                  <a16:creationId xmlns:a16="http://schemas.microsoft.com/office/drawing/2014/main" id="{BF273A3D-796D-4F23-A597-A433C2A52938}"/>
                </a:ext>
              </a:extLst>
            </p:cNvPr>
            <p:cNvSpPr/>
            <p:nvPr/>
          </p:nvSpPr>
          <p:spPr>
            <a:xfrm>
              <a:off x="10738978" y="3255740"/>
              <a:ext cx="17466" cy="21892"/>
            </a:xfrm>
            <a:custGeom>
              <a:avLst/>
              <a:gdLst>
                <a:gd name="connsiteX0" fmla="*/ 7182 w 17466"/>
                <a:gd name="connsiteY0" fmla="*/ 2000 h 21892"/>
                <a:gd name="connsiteX1" fmla="*/ 3469 w 17466"/>
                <a:gd name="connsiteY1" fmla="*/ 20561 h 21892"/>
                <a:gd name="connsiteX2" fmla="*/ 17019 w 17466"/>
                <a:gd name="connsiteY2" fmla="*/ 16663 h 21892"/>
                <a:gd name="connsiteX3" fmla="*/ 7182 w 17466"/>
                <a:gd name="connsiteY3" fmla="*/ 1814 h 2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66" h="21892">
                  <a:moveTo>
                    <a:pt x="7182" y="2000"/>
                  </a:moveTo>
                  <a:cubicBezTo>
                    <a:pt x="4954" y="7754"/>
                    <a:pt x="-5254" y="19447"/>
                    <a:pt x="3469" y="20561"/>
                  </a:cubicBezTo>
                  <a:cubicBezTo>
                    <a:pt x="7367" y="20561"/>
                    <a:pt x="19989" y="25387"/>
                    <a:pt x="17019" y="16663"/>
                  </a:cubicBezTo>
                  <a:cubicBezTo>
                    <a:pt x="17019" y="16663"/>
                    <a:pt x="11636" y="-6539"/>
                    <a:pt x="7182" y="1814"/>
                  </a:cubicBezTo>
                  <a:close/>
                </a:path>
              </a:pathLst>
            </a:custGeom>
            <a:grpFill/>
            <a:ln w="97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42" name="Freeform: Shape 32">
              <a:extLst>
                <a:ext uri="{FF2B5EF4-FFF2-40B4-BE49-F238E27FC236}">
                  <a16:creationId xmlns:a16="http://schemas.microsoft.com/office/drawing/2014/main" id="{67C03464-BF77-445A-932D-7A1EA6D38A87}"/>
                </a:ext>
              </a:extLst>
            </p:cNvPr>
            <p:cNvSpPr/>
            <p:nvPr/>
          </p:nvSpPr>
          <p:spPr>
            <a:xfrm>
              <a:off x="10314598" y="3116564"/>
              <a:ext cx="52051" cy="37091"/>
            </a:xfrm>
            <a:custGeom>
              <a:avLst/>
              <a:gdLst>
                <a:gd name="connsiteX0" fmla="*/ 31562 w 52051"/>
                <a:gd name="connsiteY0" fmla="*/ 31477 h 37091"/>
                <a:gd name="connsiteX1" fmla="*/ 44184 w 52051"/>
                <a:gd name="connsiteY1" fmla="*/ 33519 h 37091"/>
                <a:gd name="connsiteX2" fmla="*/ 45668 w 52051"/>
                <a:gd name="connsiteY2" fmla="*/ 26094 h 37091"/>
                <a:gd name="connsiteX3" fmla="*/ 48824 w 52051"/>
                <a:gd name="connsiteY3" fmla="*/ 16442 h 37091"/>
                <a:gd name="connsiteX4" fmla="*/ 25623 w 52051"/>
                <a:gd name="connsiteY4" fmla="*/ 108 h 37091"/>
                <a:gd name="connsiteX5" fmla="*/ 13929 w 52051"/>
                <a:gd name="connsiteY5" fmla="*/ 7904 h 37091"/>
                <a:gd name="connsiteX6" fmla="*/ 7432 w 52051"/>
                <a:gd name="connsiteY6" fmla="*/ 17370 h 37091"/>
                <a:gd name="connsiteX7" fmla="*/ 1307 w 52051"/>
                <a:gd name="connsiteY7" fmla="*/ 23124 h 37091"/>
                <a:gd name="connsiteX8" fmla="*/ 15042 w 52051"/>
                <a:gd name="connsiteY8" fmla="*/ 31848 h 37091"/>
                <a:gd name="connsiteX9" fmla="*/ 31747 w 52051"/>
                <a:gd name="connsiteY9" fmla="*/ 31291 h 37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051" h="37091">
                  <a:moveTo>
                    <a:pt x="31562" y="31477"/>
                  </a:moveTo>
                  <a:cubicBezTo>
                    <a:pt x="35089" y="32776"/>
                    <a:pt x="47339" y="42057"/>
                    <a:pt x="44184" y="33519"/>
                  </a:cubicBezTo>
                  <a:cubicBezTo>
                    <a:pt x="43998" y="32405"/>
                    <a:pt x="39544" y="23496"/>
                    <a:pt x="45668" y="26094"/>
                  </a:cubicBezTo>
                  <a:cubicBezTo>
                    <a:pt x="51794" y="28693"/>
                    <a:pt x="54764" y="22382"/>
                    <a:pt x="48824" y="16442"/>
                  </a:cubicBezTo>
                  <a:cubicBezTo>
                    <a:pt x="36387" y="4192"/>
                    <a:pt x="33047" y="-820"/>
                    <a:pt x="25623" y="108"/>
                  </a:cubicBezTo>
                  <a:cubicBezTo>
                    <a:pt x="23952" y="850"/>
                    <a:pt x="14671" y="-449"/>
                    <a:pt x="13929" y="7904"/>
                  </a:cubicBezTo>
                  <a:cubicBezTo>
                    <a:pt x="13557" y="9018"/>
                    <a:pt x="14485" y="16813"/>
                    <a:pt x="7432" y="17370"/>
                  </a:cubicBezTo>
                  <a:cubicBezTo>
                    <a:pt x="6504" y="17742"/>
                    <a:pt x="-3519" y="16999"/>
                    <a:pt x="1307" y="23124"/>
                  </a:cubicBezTo>
                  <a:cubicBezTo>
                    <a:pt x="3163" y="24795"/>
                    <a:pt x="7432" y="34261"/>
                    <a:pt x="15042" y="31848"/>
                  </a:cubicBezTo>
                  <a:cubicBezTo>
                    <a:pt x="17084" y="31477"/>
                    <a:pt x="24695" y="27394"/>
                    <a:pt x="31747" y="31291"/>
                  </a:cubicBezTo>
                  <a:close/>
                </a:path>
              </a:pathLst>
            </a:custGeom>
            <a:grpFill/>
            <a:ln w="97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43" name="Freeform: Shape 33">
              <a:extLst>
                <a:ext uri="{FF2B5EF4-FFF2-40B4-BE49-F238E27FC236}">
                  <a16:creationId xmlns:a16="http://schemas.microsoft.com/office/drawing/2014/main" id="{CE14D9FA-B1F9-49FF-AAD5-2BC70ACCDB11}"/>
                </a:ext>
              </a:extLst>
            </p:cNvPr>
            <p:cNvSpPr/>
            <p:nvPr/>
          </p:nvSpPr>
          <p:spPr>
            <a:xfrm>
              <a:off x="10363623" y="3107830"/>
              <a:ext cx="27691" cy="22314"/>
            </a:xfrm>
            <a:custGeom>
              <a:avLst/>
              <a:gdLst>
                <a:gd name="connsiteX0" fmla="*/ 24671 w 27691"/>
                <a:gd name="connsiteY0" fmla="*/ 13854 h 22314"/>
                <a:gd name="connsiteX1" fmla="*/ 27084 w 27691"/>
                <a:gd name="connsiteY1" fmla="*/ 6615 h 22314"/>
                <a:gd name="connsiteX2" fmla="*/ 18917 w 27691"/>
                <a:gd name="connsiteY2" fmla="*/ 4388 h 22314"/>
                <a:gd name="connsiteX3" fmla="*/ 1283 w 27691"/>
                <a:gd name="connsiteY3" fmla="*/ 8657 h 22314"/>
                <a:gd name="connsiteX4" fmla="*/ 7595 w 27691"/>
                <a:gd name="connsiteY4" fmla="*/ 18680 h 22314"/>
                <a:gd name="connsiteX5" fmla="*/ 24671 w 27691"/>
                <a:gd name="connsiteY5" fmla="*/ 13854 h 2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91" h="22314">
                  <a:moveTo>
                    <a:pt x="24671" y="13854"/>
                  </a:moveTo>
                  <a:lnTo>
                    <a:pt x="27084" y="6615"/>
                  </a:lnTo>
                  <a:cubicBezTo>
                    <a:pt x="29683" y="-1181"/>
                    <a:pt x="23371" y="-2295"/>
                    <a:pt x="18917" y="4388"/>
                  </a:cubicBezTo>
                  <a:cubicBezTo>
                    <a:pt x="12607" y="13668"/>
                    <a:pt x="-4841" y="-1181"/>
                    <a:pt x="1283" y="8657"/>
                  </a:cubicBezTo>
                  <a:lnTo>
                    <a:pt x="7595" y="18680"/>
                  </a:lnTo>
                  <a:cubicBezTo>
                    <a:pt x="12049" y="25734"/>
                    <a:pt x="22073" y="21650"/>
                    <a:pt x="24671" y="13854"/>
                  </a:cubicBezTo>
                  <a:close/>
                </a:path>
              </a:pathLst>
            </a:custGeom>
            <a:grpFill/>
            <a:ln w="97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44" name="Freeform: Shape 34">
              <a:extLst>
                <a:ext uri="{FF2B5EF4-FFF2-40B4-BE49-F238E27FC236}">
                  <a16:creationId xmlns:a16="http://schemas.microsoft.com/office/drawing/2014/main" id="{ACBF55C4-9B5A-4FCF-B876-7FC395CCA8DD}"/>
                </a:ext>
              </a:extLst>
            </p:cNvPr>
            <p:cNvSpPr/>
            <p:nvPr/>
          </p:nvSpPr>
          <p:spPr>
            <a:xfrm>
              <a:off x="10346521" y="3161916"/>
              <a:ext cx="19498" cy="16532"/>
            </a:xfrm>
            <a:custGeom>
              <a:avLst/>
              <a:gdLst>
                <a:gd name="connsiteX0" fmla="*/ 19499 w 19498"/>
                <a:gd name="connsiteY0" fmla="*/ 12483 h 16532"/>
                <a:gd name="connsiteX1" fmla="*/ 14116 w 19498"/>
                <a:gd name="connsiteY1" fmla="*/ 4130 h 16532"/>
                <a:gd name="connsiteX2" fmla="*/ 195 w 19498"/>
                <a:gd name="connsiteY2" fmla="*/ 4130 h 16532"/>
                <a:gd name="connsiteX3" fmla="*/ 7249 w 19498"/>
                <a:gd name="connsiteY3" fmla="*/ 14153 h 16532"/>
                <a:gd name="connsiteX4" fmla="*/ 19499 w 19498"/>
                <a:gd name="connsiteY4" fmla="*/ 12297 h 1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98" h="16532">
                  <a:moveTo>
                    <a:pt x="19499" y="12483"/>
                  </a:moveTo>
                  <a:cubicBezTo>
                    <a:pt x="19499" y="9142"/>
                    <a:pt x="17087" y="5244"/>
                    <a:pt x="14116" y="4130"/>
                  </a:cubicBezTo>
                  <a:cubicBezTo>
                    <a:pt x="10218" y="3388"/>
                    <a:pt x="-1660" y="-4780"/>
                    <a:pt x="195" y="4130"/>
                  </a:cubicBezTo>
                  <a:cubicBezTo>
                    <a:pt x="753" y="5244"/>
                    <a:pt x="937" y="11926"/>
                    <a:pt x="7249" y="14153"/>
                  </a:cubicBezTo>
                  <a:cubicBezTo>
                    <a:pt x="9290" y="14339"/>
                    <a:pt x="19499" y="20464"/>
                    <a:pt x="19499" y="12297"/>
                  </a:cubicBezTo>
                  <a:close/>
                </a:path>
              </a:pathLst>
            </a:custGeom>
            <a:grpFill/>
            <a:ln w="97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45" name="Freeform: Shape 35">
              <a:extLst>
                <a:ext uri="{FF2B5EF4-FFF2-40B4-BE49-F238E27FC236}">
                  <a16:creationId xmlns:a16="http://schemas.microsoft.com/office/drawing/2014/main" id="{1409AB70-A326-4677-919B-DBCB9CDA08AC}"/>
                </a:ext>
              </a:extLst>
            </p:cNvPr>
            <p:cNvSpPr/>
            <p:nvPr/>
          </p:nvSpPr>
          <p:spPr>
            <a:xfrm>
              <a:off x="10344430" y="3188087"/>
              <a:ext cx="20466" cy="30922"/>
            </a:xfrm>
            <a:custGeom>
              <a:avLst/>
              <a:gdLst>
                <a:gd name="connsiteX0" fmla="*/ 20291 w 20466"/>
                <a:gd name="connsiteY0" fmla="*/ 27519 h 30922"/>
                <a:gd name="connsiteX1" fmla="*/ 11381 w 20466"/>
                <a:gd name="connsiteY1" fmla="*/ 4502 h 30922"/>
                <a:gd name="connsiteX2" fmla="*/ 616 w 20466"/>
                <a:gd name="connsiteY2" fmla="*/ 1161 h 30922"/>
                <a:gd name="connsiteX3" fmla="*/ 20291 w 20466"/>
                <a:gd name="connsiteY3" fmla="*/ 27519 h 3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66" h="30922">
                  <a:moveTo>
                    <a:pt x="20291" y="27519"/>
                  </a:moveTo>
                  <a:cubicBezTo>
                    <a:pt x="18249" y="20280"/>
                    <a:pt x="18992" y="9328"/>
                    <a:pt x="11381" y="4502"/>
                  </a:cubicBezTo>
                  <a:cubicBezTo>
                    <a:pt x="9897" y="3760"/>
                    <a:pt x="2286" y="-2551"/>
                    <a:pt x="616" y="1161"/>
                  </a:cubicBezTo>
                  <a:cubicBezTo>
                    <a:pt x="-4396" y="12112"/>
                    <a:pt x="22889" y="40697"/>
                    <a:pt x="20291" y="27519"/>
                  </a:cubicBezTo>
                  <a:close/>
                </a:path>
              </a:pathLst>
            </a:custGeom>
            <a:grpFill/>
            <a:ln w="97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  <p:sp>
          <p:nvSpPr>
            <p:cNvPr id="46" name="Freeform: Shape 36">
              <a:extLst>
                <a:ext uri="{FF2B5EF4-FFF2-40B4-BE49-F238E27FC236}">
                  <a16:creationId xmlns:a16="http://schemas.microsoft.com/office/drawing/2014/main" id="{37DB285F-D019-49CE-B790-602208C28016}"/>
                </a:ext>
              </a:extLst>
            </p:cNvPr>
            <p:cNvSpPr/>
            <p:nvPr/>
          </p:nvSpPr>
          <p:spPr>
            <a:xfrm>
              <a:off x="10229476" y="3849581"/>
              <a:ext cx="213581" cy="123149"/>
            </a:xfrm>
            <a:custGeom>
              <a:avLst/>
              <a:gdLst>
                <a:gd name="connsiteX0" fmla="*/ 95152 w 213581"/>
                <a:gd name="connsiteY0" fmla="*/ 120551 h 123149"/>
                <a:gd name="connsiteX1" fmla="*/ 103133 w 213581"/>
                <a:gd name="connsiteY1" fmla="*/ 101990 h 123149"/>
                <a:gd name="connsiteX2" fmla="*/ 125779 w 213581"/>
                <a:gd name="connsiteY2" fmla="*/ 94380 h 123149"/>
                <a:gd name="connsiteX3" fmla="*/ 143969 w 213581"/>
                <a:gd name="connsiteY3" fmla="*/ 120737 h 123149"/>
                <a:gd name="connsiteX4" fmla="*/ 184804 w 213581"/>
                <a:gd name="connsiteY4" fmla="*/ 123150 h 123149"/>
                <a:gd name="connsiteX5" fmla="*/ 186290 w 213581"/>
                <a:gd name="connsiteY5" fmla="*/ 116468 h 123149"/>
                <a:gd name="connsiteX6" fmla="*/ 208748 w 213581"/>
                <a:gd name="connsiteY6" fmla="*/ 103846 h 123149"/>
                <a:gd name="connsiteX7" fmla="*/ 212461 w 213581"/>
                <a:gd name="connsiteY7" fmla="*/ 95679 h 123149"/>
                <a:gd name="connsiteX8" fmla="*/ 210233 w 213581"/>
                <a:gd name="connsiteY8" fmla="*/ 77117 h 123149"/>
                <a:gd name="connsiteX9" fmla="*/ 202438 w 213581"/>
                <a:gd name="connsiteY9" fmla="*/ 72477 h 123149"/>
                <a:gd name="connsiteX10" fmla="*/ 189630 w 213581"/>
                <a:gd name="connsiteY10" fmla="*/ 75447 h 123149"/>
                <a:gd name="connsiteX11" fmla="*/ 187403 w 213581"/>
                <a:gd name="connsiteY11" fmla="*/ 65238 h 123149"/>
                <a:gd name="connsiteX12" fmla="*/ 196869 w 213581"/>
                <a:gd name="connsiteY12" fmla="*/ 54472 h 123149"/>
                <a:gd name="connsiteX13" fmla="*/ 176266 w 213581"/>
                <a:gd name="connsiteY13" fmla="*/ 26073 h 123149"/>
                <a:gd name="connsiteX14" fmla="*/ 172553 w 213581"/>
                <a:gd name="connsiteY14" fmla="*/ 15122 h 123149"/>
                <a:gd name="connsiteX15" fmla="*/ 145640 w 213581"/>
                <a:gd name="connsiteY15" fmla="*/ 13266 h 123149"/>
                <a:gd name="connsiteX16" fmla="*/ 117240 w 213581"/>
                <a:gd name="connsiteY16" fmla="*/ 25145 h 123149"/>
                <a:gd name="connsiteX17" fmla="*/ 106846 w 213581"/>
                <a:gd name="connsiteY17" fmla="*/ 32941 h 123149"/>
                <a:gd name="connsiteX18" fmla="*/ 96823 w 213581"/>
                <a:gd name="connsiteY18" fmla="*/ 25887 h 123149"/>
                <a:gd name="connsiteX19" fmla="*/ 106660 w 213581"/>
                <a:gd name="connsiteY19" fmla="*/ 14936 h 123149"/>
                <a:gd name="connsiteX20" fmla="*/ 111300 w 213581"/>
                <a:gd name="connsiteY20" fmla="*/ 8440 h 123149"/>
                <a:gd name="connsiteX21" fmla="*/ 88284 w 213581"/>
                <a:gd name="connsiteY21" fmla="*/ 1943 h 123149"/>
                <a:gd name="connsiteX22" fmla="*/ 80489 w 213581"/>
                <a:gd name="connsiteY22" fmla="*/ 14936 h 123149"/>
                <a:gd name="connsiteX23" fmla="*/ 77334 w 213581"/>
                <a:gd name="connsiteY23" fmla="*/ 24959 h 123149"/>
                <a:gd name="connsiteX24" fmla="*/ 61742 w 213581"/>
                <a:gd name="connsiteY24" fmla="*/ 14936 h 123149"/>
                <a:gd name="connsiteX25" fmla="*/ 20535 w 213581"/>
                <a:gd name="connsiteY25" fmla="*/ 41479 h 123149"/>
                <a:gd name="connsiteX26" fmla="*/ 19978 w 213581"/>
                <a:gd name="connsiteY26" fmla="*/ 55586 h 123149"/>
                <a:gd name="connsiteX27" fmla="*/ 6614 w 213581"/>
                <a:gd name="connsiteY27" fmla="*/ 58556 h 123149"/>
                <a:gd name="connsiteX28" fmla="*/ 118 w 213581"/>
                <a:gd name="connsiteY28" fmla="*/ 66537 h 123149"/>
                <a:gd name="connsiteX29" fmla="*/ 5129 w 213581"/>
                <a:gd name="connsiteY29" fmla="*/ 73405 h 123149"/>
                <a:gd name="connsiteX30" fmla="*/ 32786 w 213581"/>
                <a:gd name="connsiteY30" fmla="*/ 76746 h 123149"/>
                <a:gd name="connsiteX31" fmla="*/ 34827 w 213581"/>
                <a:gd name="connsiteY31" fmla="*/ 84356 h 123149"/>
                <a:gd name="connsiteX32" fmla="*/ 31115 w 213581"/>
                <a:gd name="connsiteY32" fmla="*/ 88997 h 123149"/>
                <a:gd name="connsiteX33" fmla="*/ 61370 w 213581"/>
                <a:gd name="connsiteY33" fmla="*/ 115911 h 123149"/>
                <a:gd name="connsiteX34" fmla="*/ 95338 w 213581"/>
                <a:gd name="connsiteY34" fmla="*/ 120366 h 123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3581" h="123149">
                  <a:moveTo>
                    <a:pt x="95152" y="120551"/>
                  </a:moveTo>
                  <a:lnTo>
                    <a:pt x="103133" y="101990"/>
                  </a:lnTo>
                  <a:lnTo>
                    <a:pt x="125779" y="94380"/>
                  </a:lnTo>
                  <a:lnTo>
                    <a:pt x="143969" y="120737"/>
                  </a:lnTo>
                  <a:lnTo>
                    <a:pt x="184804" y="123150"/>
                  </a:lnTo>
                  <a:cubicBezTo>
                    <a:pt x="186104" y="119066"/>
                    <a:pt x="186474" y="115725"/>
                    <a:pt x="186290" y="116468"/>
                  </a:cubicBezTo>
                  <a:cubicBezTo>
                    <a:pt x="187774" y="104217"/>
                    <a:pt x="203366" y="115540"/>
                    <a:pt x="208748" y="103846"/>
                  </a:cubicBezTo>
                  <a:lnTo>
                    <a:pt x="212461" y="95679"/>
                  </a:lnTo>
                  <a:cubicBezTo>
                    <a:pt x="215987" y="87883"/>
                    <a:pt x="210048" y="76004"/>
                    <a:pt x="210233" y="77117"/>
                  </a:cubicBezTo>
                  <a:cubicBezTo>
                    <a:pt x="209120" y="73962"/>
                    <a:pt x="205593" y="71920"/>
                    <a:pt x="202438" y="72477"/>
                  </a:cubicBezTo>
                  <a:lnTo>
                    <a:pt x="189630" y="75447"/>
                  </a:lnTo>
                  <a:cubicBezTo>
                    <a:pt x="182205" y="77117"/>
                    <a:pt x="180350" y="68393"/>
                    <a:pt x="187403" y="65238"/>
                  </a:cubicBezTo>
                  <a:cubicBezTo>
                    <a:pt x="190187" y="63196"/>
                    <a:pt x="202994" y="60598"/>
                    <a:pt x="196869" y="54472"/>
                  </a:cubicBezTo>
                  <a:cubicBezTo>
                    <a:pt x="179607" y="37024"/>
                    <a:pt x="174596" y="34054"/>
                    <a:pt x="176266" y="26073"/>
                  </a:cubicBezTo>
                  <a:cubicBezTo>
                    <a:pt x="176266" y="24959"/>
                    <a:pt x="179607" y="16607"/>
                    <a:pt x="172553" y="15122"/>
                  </a:cubicBezTo>
                  <a:cubicBezTo>
                    <a:pt x="161045" y="12709"/>
                    <a:pt x="152693" y="9739"/>
                    <a:pt x="145640" y="13266"/>
                  </a:cubicBezTo>
                  <a:cubicBezTo>
                    <a:pt x="125965" y="23289"/>
                    <a:pt x="122066" y="16236"/>
                    <a:pt x="117240" y="25145"/>
                  </a:cubicBezTo>
                  <a:cubicBezTo>
                    <a:pt x="116312" y="26259"/>
                    <a:pt x="114085" y="33869"/>
                    <a:pt x="106846" y="32941"/>
                  </a:cubicBezTo>
                  <a:cubicBezTo>
                    <a:pt x="104990" y="32198"/>
                    <a:pt x="93111" y="33683"/>
                    <a:pt x="96823" y="25887"/>
                  </a:cubicBezTo>
                  <a:cubicBezTo>
                    <a:pt x="97751" y="24588"/>
                    <a:pt x="99607" y="17535"/>
                    <a:pt x="106660" y="14936"/>
                  </a:cubicBezTo>
                  <a:cubicBezTo>
                    <a:pt x="107774" y="14194"/>
                    <a:pt x="117982" y="12152"/>
                    <a:pt x="111300" y="8440"/>
                  </a:cubicBezTo>
                  <a:cubicBezTo>
                    <a:pt x="103691" y="5284"/>
                    <a:pt x="95524" y="-3997"/>
                    <a:pt x="88284" y="1943"/>
                  </a:cubicBezTo>
                  <a:cubicBezTo>
                    <a:pt x="87357" y="3057"/>
                    <a:pt x="80117" y="6769"/>
                    <a:pt x="80489" y="14936"/>
                  </a:cubicBezTo>
                  <a:cubicBezTo>
                    <a:pt x="80489" y="16978"/>
                    <a:pt x="83088" y="31456"/>
                    <a:pt x="77334" y="24959"/>
                  </a:cubicBezTo>
                  <a:cubicBezTo>
                    <a:pt x="74363" y="22361"/>
                    <a:pt x="69723" y="12894"/>
                    <a:pt x="61742" y="14936"/>
                  </a:cubicBezTo>
                  <a:cubicBezTo>
                    <a:pt x="49862" y="17906"/>
                    <a:pt x="14224" y="25330"/>
                    <a:pt x="20535" y="41479"/>
                  </a:cubicBezTo>
                  <a:cubicBezTo>
                    <a:pt x="20906" y="43707"/>
                    <a:pt x="27774" y="53730"/>
                    <a:pt x="19978" y="55586"/>
                  </a:cubicBezTo>
                  <a:lnTo>
                    <a:pt x="6614" y="58556"/>
                  </a:lnTo>
                  <a:cubicBezTo>
                    <a:pt x="860" y="59855"/>
                    <a:pt x="-439" y="67651"/>
                    <a:pt x="118" y="66537"/>
                  </a:cubicBezTo>
                  <a:cubicBezTo>
                    <a:pt x="-254" y="69878"/>
                    <a:pt x="1973" y="73034"/>
                    <a:pt x="5129" y="73405"/>
                  </a:cubicBezTo>
                  <a:lnTo>
                    <a:pt x="32786" y="76746"/>
                  </a:lnTo>
                  <a:cubicBezTo>
                    <a:pt x="39282" y="77489"/>
                    <a:pt x="34642" y="85470"/>
                    <a:pt x="34827" y="84356"/>
                  </a:cubicBezTo>
                  <a:cubicBezTo>
                    <a:pt x="34085" y="85841"/>
                    <a:pt x="32786" y="87326"/>
                    <a:pt x="31115" y="88997"/>
                  </a:cubicBezTo>
                  <a:lnTo>
                    <a:pt x="61370" y="115911"/>
                  </a:lnTo>
                  <a:lnTo>
                    <a:pt x="95338" y="120366"/>
                  </a:lnTo>
                  <a:close/>
                </a:path>
              </a:pathLst>
            </a:custGeom>
            <a:grpFill/>
            <a:ln w="97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/>
            </a:p>
          </p:txBody>
        </p: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14ED8756-90F2-40E0-86CC-33C9CFE99134}"/>
              </a:ext>
            </a:extLst>
          </p:cNvPr>
          <p:cNvGrpSpPr/>
          <p:nvPr userDrawn="1"/>
        </p:nvGrpSpPr>
        <p:grpSpPr>
          <a:xfrm>
            <a:off x="7593717" y="1139212"/>
            <a:ext cx="922471" cy="826599"/>
            <a:chOff x="7593717" y="1139212"/>
            <a:chExt cx="922471" cy="826599"/>
          </a:xfrm>
        </p:grpSpPr>
        <p:pic>
          <p:nvPicPr>
            <p:cNvPr id="47" name="Gráfico 46">
              <a:extLst>
                <a:ext uri="{FF2B5EF4-FFF2-40B4-BE49-F238E27FC236}">
                  <a16:creationId xmlns:a16="http://schemas.microsoft.com/office/drawing/2014/main" id="{868D6727-3940-4171-AF3F-87AC839C8B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97341" y="1855801"/>
              <a:ext cx="36000" cy="36000"/>
            </a:xfrm>
            <a:prstGeom prst="rect">
              <a:avLst/>
            </a:prstGeom>
          </p:spPr>
        </p:pic>
        <p:grpSp>
          <p:nvGrpSpPr>
            <p:cNvPr id="48" name="Grupo 47">
              <a:extLst>
                <a:ext uri="{FF2B5EF4-FFF2-40B4-BE49-F238E27FC236}">
                  <a16:creationId xmlns:a16="http://schemas.microsoft.com/office/drawing/2014/main" id="{4E216413-731B-40A3-B887-65E7072B3557}"/>
                </a:ext>
              </a:extLst>
            </p:cNvPr>
            <p:cNvGrpSpPr/>
            <p:nvPr userDrawn="1"/>
          </p:nvGrpSpPr>
          <p:grpSpPr>
            <a:xfrm>
              <a:off x="7593717" y="1139212"/>
              <a:ext cx="922471" cy="826599"/>
              <a:chOff x="7593717" y="1139212"/>
              <a:chExt cx="922471" cy="826599"/>
            </a:xfrm>
          </p:grpSpPr>
          <p:grpSp>
            <p:nvGrpSpPr>
              <p:cNvPr id="49" name="Gráfico 3">
                <a:extLst>
                  <a:ext uri="{FF2B5EF4-FFF2-40B4-BE49-F238E27FC236}">
                    <a16:creationId xmlns:a16="http://schemas.microsoft.com/office/drawing/2014/main" id="{E66DC255-7C16-4C82-ACCC-26AC3E14663A}"/>
                  </a:ext>
                </a:extLst>
              </p:cNvPr>
              <p:cNvGrpSpPr/>
              <p:nvPr/>
            </p:nvGrpSpPr>
            <p:grpSpPr>
              <a:xfrm>
                <a:off x="7593717" y="1139212"/>
                <a:ext cx="837997" cy="746910"/>
                <a:chOff x="7600074" y="1149541"/>
                <a:chExt cx="823737" cy="734200"/>
              </a:xfrm>
            </p:grpSpPr>
            <p:sp>
              <p:nvSpPr>
                <p:cNvPr id="51" name="Forma libre: forma 50">
                  <a:extLst>
                    <a:ext uri="{FF2B5EF4-FFF2-40B4-BE49-F238E27FC236}">
                      <a16:creationId xmlns:a16="http://schemas.microsoft.com/office/drawing/2014/main" id="{5E8DCEAB-F324-40AC-8701-7B7F7AC12749}"/>
                    </a:ext>
                  </a:extLst>
                </p:cNvPr>
                <p:cNvSpPr/>
                <p:nvPr/>
              </p:nvSpPr>
              <p:spPr>
                <a:xfrm>
                  <a:off x="7799309" y="1566124"/>
                  <a:ext cx="35815" cy="35815"/>
                </a:xfrm>
                <a:custGeom>
                  <a:avLst/>
                  <a:gdLst>
                    <a:gd name="connsiteX0" fmla="*/ 17792 w 35814"/>
                    <a:gd name="connsiteY0" fmla="*/ 21609 h 35814"/>
                    <a:gd name="connsiteX1" fmla="*/ 31938 w 35814"/>
                    <a:gd name="connsiteY1" fmla="*/ 21609 h 35814"/>
                    <a:gd name="connsiteX2" fmla="*/ 19940 w 35814"/>
                    <a:gd name="connsiteY2" fmla="*/ 13909 h 35814"/>
                    <a:gd name="connsiteX3" fmla="*/ 17792 w 35814"/>
                    <a:gd name="connsiteY3" fmla="*/ 21609 h 35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814" h="35814">
                      <a:moveTo>
                        <a:pt x="17792" y="21609"/>
                      </a:moveTo>
                      <a:cubicBezTo>
                        <a:pt x="20836" y="22146"/>
                        <a:pt x="31222" y="27160"/>
                        <a:pt x="31938" y="21609"/>
                      </a:cubicBezTo>
                      <a:cubicBezTo>
                        <a:pt x="32476" y="16237"/>
                        <a:pt x="19045" y="13372"/>
                        <a:pt x="19940" y="13909"/>
                      </a:cubicBezTo>
                      <a:cubicBezTo>
                        <a:pt x="12957" y="11402"/>
                        <a:pt x="10629" y="19460"/>
                        <a:pt x="17792" y="21609"/>
                      </a:cubicBezTo>
                      <a:close/>
                    </a:path>
                  </a:pathLst>
                </a:custGeom>
                <a:solidFill>
                  <a:srgbClr val="184B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2" name="Forma libre: forma 51">
                  <a:extLst>
                    <a:ext uri="{FF2B5EF4-FFF2-40B4-BE49-F238E27FC236}">
                      <a16:creationId xmlns:a16="http://schemas.microsoft.com/office/drawing/2014/main" id="{D8757C6D-7742-40C3-9511-4C0A69CFAB01}"/>
                    </a:ext>
                  </a:extLst>
                </p:cNvPr>
                <p:cNvSpPr/>
                <p:nvPr/>
              </p:nvSpPr>
              <p:spPr>
                <a:xfrm>
                  <a:off x="7805281" y="1585117"/>
                  <a:ext cx="35815" cy="35815"/>
                </a:xfrm>
                <a:custGeom>
                  <a:avLst/>
                  <a:gdLst>
                    <a:gd name="connsiteX0" fmla="*/ 17192 w 35814"/>
                    <a:gd name="connsiteY0" fmla="*/ 24642 h 35814"/>
                    <a:gd name="connsiteX1" fmla="*/ 26145 w 35814"/>
                    <a:gd name="connsiteY1" fmla="*/ 25000 h 35814"/>
                    <a:gd name="connsiteX2" fmla="*/ 22743 w 35814"/>
                    <a:gd name="connsiteY2" fmla="*/ 15867 h 35814"/>
                    <a:gd name="connsiteX3" fmla="*/ 19162 w 35814"/>
                    <a:gd name="connsiteY3" fmla="*/ 14076 h 35814"/>
                    <a:gd name="connsiteX4" fmla="*/ 17371 w 35814"/>
                    <a:gd name="connsiteY4" fmla="*/ 24821 h 35814"/>
                    <a:gd name="connsiteX5" fmla="*/ 17192 w 35814"/>
                    <a:gd name="connsiteY5" fmla="*/ 24821 h 35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814" h="35814">
                      <a:moveTo>
                        <a:pt x="17192" y="24642"/>
                      </a:moveTo>
                      <a:cubicBezTo>
                        <a:pt x="18087" y="25000"/>
                        <a:pt x="24534" y="31984"/>
                        <a:pt x="26145" y="25000"/>
                      </a:cubicBezTo>
                      <a:cubicBezTo>
                        <a:pt x="26145" y="24104"/>
                        <a:pt x="28294" y="18553"/>
                        <a:pt x="22743" y="15867"/>
                      </a:cubicBezTo>
                      <a:lnTo>
                        <a:pt x="19162" y="14076"/>
                      </a:lnTo>
                      <a:cubicBezTo>
                        <a:pt x="12536" y="10853"/>
                        <a:pt x="11282" y="20523"/>
                        <a:pt x="17371" y="24821"/>
                      </a:cubicBezTo>
                      <a:lnTo>
                        <a:pt x="17192" y="24821"/>
                      </a:lnTo>
                      <a:close/>
                    </a:path>
                  </a:pathLst>
                </a:custGeom>
                <a:solidFill>
                  <a:srgbClr val="184B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3" name="Forma libre: forma 52">
                  <a:extLst>
                    <a:ext uri="{FF2B5EF4-FFF2-40B4-BE49-F238E27FC236}">
                      <a16:creationId xmlns:a16="http://schemas.microsoft.com/office/drawing/2014/main" id="{BDDEEEFE-B382-4900-A055-1CEB4F75A31F}"/>
                    </a:ext>
                  </a:extLst>
                </p:cNvPr>
                <p:cNvSpPr/>
                <p:nvPr/>
              </p:nvSpPr>
              <p:spPr>
                <a:xfrm>
                  <a:off x="7692278" y="1470536"/>
                  <a:ext cx="35815" cy="35815"/>
                </a:xfrm>
                <a:custGeom>
                  <a:avLst/>
                  <a:gdLst>
                    <a:gd name="connsiteX0" fmla="*/ 13439 w 35814"/>
                    <a:gd name="connsiteY0" fmla="*/ 17094 h 35814"/>
                    <a:gd name="connsiteX1" fmla="*/ 13439 w 35814"/>
                    <a:gd name="connsiteY1" fmla="*/ 19064 h 35814"/>
                    <a:gd name="connsiteX2" fmla="*/ 24541 w 35814"/>
                    <a:gd name="connsiteY2" fmla="*/ 17452 h 35814"/>
                    <a:gd name="connsiteX3" fmla="*/ 13439 w 35814"/>
                    <a:gd name="connsiteY3" fmla="*/ 17452 h 35814"/>
                    <a:gd name="connsiteX4" fmla="*/ 13439 w 35814"/>
                    <a:gd name="connsiteY4" fmla="*/ 17452 h 35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814" h="35814">
                      <a:moveTo>
                        <a:pt x="13439" y="17094"/>
                      </a:moveTo>
                      <a:lnTo>
                        <a:pt x="13439" y="19064"/>
                      </a:lnTo>
                      <a:cubicBezTo>
                        <a:pt x="12902" y="32853"/>
                        <a:pt x="38330" y="25332"/>
                        <a:pt x="24541" y="17452"/>
                      </a:cubicBezTo>
                      <a:cubicBezTo>
                        <a:pt x="22572" y="16915"/>
                        <a:pt x="13618" y="8678"/>
                        <a:pt x="13439" y="17452"/>
                      </a:cubicBezTo>
                      <a:lnTo>
                        <a:pt x="13439" y="17452"/>
                      </a:lnTo>
                      <a:close/>
                    </a:path>
                  </a:pathLst>
                </a:custGeom>
                <a:solidFill>
                  <a:srgbClr val="184B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4" name="Forma libre: forma 53">
                  <a:extLst>
                    <a:ext uri="{FF2B5EF4-FFF2-40B4-BE49-F238E27FC236}">
                      <a16:creationId xmlns:a16="http://schemas.microsoft.com/office/drawing/2014/main" id="{D3E06406-96B7-42DF-AD37-78E08F51F88E}"/>
                    </a:ext>
                  </a:extLst>
                </p:cNvPr>
                <p:cNvSpPr/>
                <p:nvPr/>
              </p:nvSpPr>
              <p:spPr>
                <a:xfrm>
                  <a:off x="7600074" y="1149541"/>
                  <a:ext cx="823737" cy="734200"/>
                </a:xfrm>
                <a:custGeom>
                  <a:avLst/>
                  <a:gdLst>
                    <a:gd name="connsiteX0" fmla="*/ 738130 w 823736"/>
                    <a:gd name="connsiteY0" fmla="*/ 581630 h 734200"/>
                    <a:gd name="connsiteX1" fmla="*/ 743681 w 823736"/>
                    <a:gd name="connsiteY1" fmla="*/ 551545 h 734200"/>
                    <a:gd name="connsiteX2" fmla="*/ 723983 w 823736"/>
                    <a:gd name="connsiteY2" fmla="*/ 523610 h 734200"/>
                    <a:gd name="connsiteX3" fmla="*/ 749232 w 823736"/>
                    <a:gd name="connsiteY3" fmla="*/ 508210 h 734200"/>
                    <a:gd name="connsiteX4" fmla="*/ 733115 w 823736"/>
                    <a:gd name="connsiteY4" fmla="*/ 475439 h 734200"/>
                    <a:gd name="connsiteX5" fmla="*/ 744397 w 823736"/>
                    <a:gd name="connsiteY5" fmla="*/ 460039 h 734200"/>
                    <a:gd name="connsiteX6" fmla="*/ 729713 w 823736"/>
                    <a:gd name="connsiteY6" fmla="*/ 420285 h 734200"/>
                    <a:gd name="connsiteX7" fmla="*/ 679214 w 823736"/>
                    <a:gd name="connsiteY7" fmla="*/ 449474 h 734200"/>
                    <a:gd name="connsiteX8" fmla="*/ 687631 w 823736"/>
                    <a:gd name="connsiteY8" fmla="*/ 409540 h 734200"/>
                    <a:gd name="connsiteX9" fmla="*/ 744218 w 823736"/>
                    <a:gd name="connsiteY9" fmla="*/ 334867 h 734200"/>
                    <a:gd name="connsiteX10" fmla="*/ 778421 w 823736"/>
                    <a:gd name="connsiteY10" fmla="*/ 324481 h 734200"/>
                    <a:gd name="connsiteX11" fmla="*/ 780749 w 823736"/>
                    <a:gd name="connsiteY11" fmla="*/ 276668 h 734200"/>
                    <a:gd name="connsiteX12" fmla="*/ 819966 w 823736"/>
                    <a:gd name="connsiteY12" fmla="*/ 202890 h 734200"/>
                    <a:gd name="connsiteX13" fmla="*/ 731504 w 823736"/>
                    <a:gd name="connsiteY13" fmla="*/ 186773 h 734200"/>
                    <a:gd name="connsiteX14" fmla="*/ 702852 w 823736"/>
                    <a:gd name="connsiteY14" fmla="*/ 161345 h 734200"/>
                    <a:gd name="connsiteX15" fmla="*/ 625672 w 823736"/>
                    <a:gd name="connsiteY15" fmla="*/ 140572 h 734200"/>
                    <a:gd name="connsiteX16" fmla="*/ 622806 w 823736"/>
                    <a:gd name="connsiteY16" fmla="*/ 101893 h 734200"/>
                    <a:gd name="connsiteX17" fmla="*/ 601318 w 823736"/>
                    <a:gd name="connsiteY17" fmla="*/ 96520 h 734200"/>
                    <a:gd name="connsiteX18" fmla="*/ 582873 w 823736"/>
                    <a:gd name="connsiteY18" fmla="*/ 118009 h 734200"/>
                    <a:gd name="connsiteX19" fmla="*/ 563175 w 823736"/>
                    <a:gd name="connsiteY19" fmla="*/ 82374 h 734200"/>
                    <a:gd name="connsiteX20" fmla="*/ 530584 w 823736"/>
                    <a:gd name="connsiteY20" fmla="*/ 79508 h 734200"/>
                    <a:gd name="connsiteX21" fmla="*/ 504797 w 823736"/>
                    <a:gd name="connsiteY21" fmla="*/ 44231 h 734200"/>
                    <a:gd name="connsiteX22" fmla="*/ 474713 w 823736"/>
                    <a:gd name="connsiteY22" fmla="*/ 49603 h 734200"/>
                    <a:gd name="connsiteX23" fmla="*/ 459313 w 823736"/>
                    <a:gd name="connsiteY23" fmla="*/ 13430 h 734200"/>
                    <a:gd name="connsiteX24" fmla="*/ 459313 w 823736"/>
                    <a:gd name="connsiteY24" fmla="*/ 13430 h 734200"/>
                    <a:gd name="connsiteX25" fmla="*/ 453761 w 823736"/>
                    <a:gd name="connsiteY25" fmla="*/ 14863 h 734200"/>
                    <a:gd name="connsiteX26" fmla="*/ 407919 w 823736"/>
                    <a:gd name="connsiteY26" fmla="*/ 34561 h 734200"/>
                    <a:gd name="connsiteX27" fmla="*/ 399860 w 823736"/>
                    <a:gd name="connsiteY27" fmla="*/ 89358 h 734200"/>
                    <a:gd name="connsiteX28" fmla="*/ 377655 w 823736"/>
                    <a:gd name="connsiteY28" fmla="*/ 110488 h 734200"/>
                    <a:gd name="connsiteX29" fmla="*/ 346138 w 823736"/>
                    <a:gd name="connsiteY29" fmla="*/ 115860 h 734200"/>
                    <a:gd name="connsiteX30" fmla="*/ 326082 w 823736"/>
                    <a:gd name="connsiteY30" fmla="*/ 125351 h 734200"/>
                    <a:gd name="connsiteX31" fmla="*/ 314621 w 823736"/>
                    <a:gd name="connsiteY31" fmla="*/ 140393 h 734200"/>
                    <a:gd name="connsiteX32" fmla="*/ 316949 w 823736"/>
                    <a:gd name="connsiteY32" fmla="*/ 151317 h 734200"/>
                    <a:gd name="connsiteX33" fmla="*/ 316233 w 823736"/>
                    <a:gd name="connsiteY33" fmla="*/ 159017 h 734200"/>
                    <a:gd name="connsiteX34" fmla="*/ 305847 w 823736"/>
                    <a:gd name="connsiteY34" fmla="*/ 166538 h 734200"/>
                    <a:gd name="connsiteX35" fmla="*/ 245678 w 823736"/>
                    <a:gd name="connsiteY35" fmla="*/ 159375 h 734200"/>
                    <a:gd name="connsiteX36" fmla="*/ 234397 w 823736"/>
                    <a:gd name="connsiteY36" fmla="*/ 156868 h 734200"/>
                    <a:gd name="connsiteX37" fmla="*/ 230636 w 823736"/>
                    <a:gd name="connsiteY37" fmla="*/ 138065 h 734200"/>
                    <a:gd name="connsiteX38" fmla="*/ 230636 w 823736"/>
                    <a:gd name="connsiteY38" fmla="*/ 138065 h 734200"/>
                    <a:gd name="connsiteX39" fmla="*/ 207357 w 823736"/>
                    <a:gd name="connsiteY39" fmla="*/ 135737 h 734200"/>
                    <a:gd name="connsiteX40" fmla="*/ 190166 w 823736"/>
                    <a:gd name="connsiteY40" fmla="*/ 135737 h 734200"/>
                    <a:gd name="connsiteX41" fmla="*/ 199298 w 823736"/>
                    <a:gd name="connsiteY41" fmla="*/ 162061 h 734200"/>
                    <a:gd name="connsiteX42" fmla="*/ 210938 w 823736"/>
                    <a:gd name="connsiteY42" fmla="*/ 181580 h 734200"/>
                    <a:gd name="connsiteX43" fmla="*/ 214340 w 823736"/>
                    <a:gd name="connsiteY43" fmla="*/ 216320 h 734200"/>
                    <a:gd name="connsiteX44" fmla="*/ 218638 w 823736"/>
                    <a:gd name="connsiteY44" fmla="*/ 227244 h 734200"/>
                    <a:gd name="connsiteX45" fmla="*/ 194284 w 823736"/>
                    <a:gd name="connsiteY45" fmla="*/ 224916 h 734200"/>
                    <a:gd name="connsiteX46" fmla="*/ 185868 w 823736"/>
                    <a:gd name="connsiteY46" fmla="*/ 219902 h 734200"/>
                    <a:gd name="connsiteX47" fmla="*/ 164200 w 823736"/>
                    <a:gd name="connsiteY47" fmla="*/ 221693 h 734200"/>
                    <a:gd name="connsiteX48" fmla="*/ 136802 w 823736"/>
                    <a:gd name="connsiteY48" fmla="*/ 232795 h 734200"/>
                    <a:gd name="connsiteX49" fmla="*/ 108866 w 823736"/>
                    <a:gd name="connsiteY49" fmla="*/ 206650 h 734200"/>
                    <a:gd name="connsiteX50" fmla="*/ 92929 w 823736"/>
                    <a:gd name="connsiteY50" fmla="*/ 208799 h 734200"/>
                    <a:gd name="connsiteX51" fmla="*/ 88631 w 823736"/>
                    <a:gd name="connsiteY51" fmla="*/ 216141 h 734200"/>
                    <a:gd name="connsiteX52" fmla="*/ 84154 w 823736"/>
                    <a:gd name="connsiteY52" fmla="*/ 221872 h 734200"/>
                    <a:gd name="connsiteX53" fmla="*/ 61770 w 823736"/>
                    <a:gd name="connsiteY53" fmla="*/ 221334 h 734200"/>
                    <a:gd name="connsiteX54" fmla="*/ 18972 w 823736"/>
                    <a:gd name="connsiteY54" fmla="*/ 232079 h 734200"/>
                    <a:gd name="connsiteX55" fmla="*/ 13599 w 823736"/>
                    <a:gd name="connsiteY55" fmla="*/ 241928 h 734200"/>
                    <a:gd name="connsiteX56" fmla="*/ 35983 w 823736"/>
                    <a:gd name="connsiteY56" fmla="*/ 252851 h 734200"/>
                    <a:gd name="connsiteX57" fmla="*/ 31507 w 823736"/>
                    <a:gd name="connsiteY57" fmla="*/ 260193 h 734200"/>
                    <a:gd name="connsiteX58" fmla="*/ 39028 w 823736"/>
                    <a:gd name="connsiteY58" fmla="*/ 261447 h 734200"/>
                    <a:gd name="connsiteX59" fmla="*/ 40818 w 823736"/>
                    <a:gd name="connsiteY59" fmla="*/ 273803 h 734200"/>
                    <a:gd name="connsiteX60" fmla="*/ 21658 w 823736"/>
                    <a:gd name="connsiteY60" fmla="*/ 280429 h 734200"/>
                    <a:gd name="connsiteX61" fmla="*/ 58547 w 823736"/>
                    <a:gd name="connsiteY61" fmla="*/ 290994 h 734200"/>
                    <a:gd name="connsiteX62" fmla="*/ 68038 w 823736"/>
                    <a:gd name="connsiteY62" fmla="*/ 295292 h 734200"/>
                    <a:gd name="connsiteX63" fmla="*/ 76275 w 823736"/>
                    <a:gd name="connsiteY63" fmla="*/ 301201 h 734200"/>
                    <a:gd name="connsiteX64" fmla="*/ 97943 w 823736"/>
                    <a:gd name="connsiteY64" fmla="*/ 306215 h 734200"/>
                    <a:gd name="connsiteX65" fmla="*/ 134653 w 823736"/>
                    <a:gd name="connsiteY65" fmla="*/ 323406 h 734200"/>
                    <a:gd name="connsiteX66" fmla="*/ 156500 w 823736"/>
                    <a:gd name="connsiteY66" fmla="*/ 325555 h 734200"/>
                    <a:gd name="connsiteX67" fmla="*/ 152918 w 823736"/>
                    <a:gd name="connsiteY67" fmla="*/ 341313 h 734200"/>
                    <a:gd name="connsiteX68" fmla="*/ 167423 w 823736"/>
                    <a:gd name="connsiteY68" fmla="*/ 347939 h 734200"/>
                    <a:gd name="connsiteX69" fmla="*/ 178526 w 823736"/>
                    <a:gd name="connsiteY69" fmla="*/ 360474 h 734200"/>
                    <a:gd name="connsiteX70" fmla="*/ 183182 w 823736"/>
                    <a:gd name="connsiteY70" fmla="*/ 368891 h 734200"/>
                    <a:gd name="connsiteX71" fmla="*/ 172258 w 823736"/>
                    <a:gd name="connsiteY71" fmla="*/ 370861 h 734200"/>
                    <a:gd name="connsiteX72" fmla="*/ 170467 w 823736"/>
                    <a:gd name="connsiteY72" fmla="*/ 373905 h 734200"/>
                    <a:gd name="connsiteX73" fmla="*/ 204133 w 823736"/>
                    <a:gd name="connsiteY73" fmla="*/ 413480 h 734200"/>
                    <a:gd name="connsiteX74" fmla="*/ 235113 w 823736"/>
                    <a:gd name="connsiteY74" fmla="*/ 425120 h 734200"/>
                    <a:gd name="connsiteX75" fmla="*/ 239948 w 823736"/>
                    <a:gd name="connsiteY75" fmla="*/ 440341 h 734200"/>
                    <a:gd name="connsiteX76" fmla="*/ 242992 w 823736"/>
                    <a:gd name="connsiteY76" fmla="*/ 457353 h 734200"/>
                    <a:gd name="connsiteX77" fmla="*/ 239590 w 823736"/>
                    <a:gd name="connsiteY77" fmla="*/ 476335 h 734200"/>
                    <a:gd name="connsiteX78" fmla="*/ 253020 w 823736"/>
                    <a:gd name="connsiteY78" fmla="*/ 488154 h 734200"/>
                    <a:gd name="connsiteX79" fmla="*/ 243708 w 823736"/>
                    <a:gd name="connsiteY79" fmla="*/ 487795 h 734200"/>
                    <a:gd name="connsiteX80" fmla="*/ 237978 w 823736"/>
                    <a:gd name="connsiteY80" fmla="*/ 491735 h 734200"/>
                    <a:gd name="connsiteX81" fmla="*/ 236725 w 823736"/>
                    <a:gd name="connsiteY81" fmla="*/ 548322 h 734200"/>
                    <a:gd name="connsiteX82" fmla="*/ 240843 w 823736"/>
                    <a:gd name="connsiteY82" fmla="*/ 557097 h 734200"/>
                    <a:gd name="connsiteX83" fmla="*/ 232427 w 823736"/>
                    <a:gd name="connsiteY83" fmla="*/ 566229 h 734200"/>
                    <a:gd name="connsiteX84" fmla="*/ 203954 w 823736"/>
                    <a:gd name="connsiteY84" fmla="*/ 649678 h 734200"/>
                    <a:gd name="connsiteX85" fmla="*/ 200910 w 823736"/>
                    <a:gd name="connsiteY85" fmla="*/ 650394 h 734200"/>
                    <a:gd name="connsiteX86" fmla="*/ 200910 w 823736"/>
                    <a:gd name="connsiteY86" fmla="*/ 650394 h 734200"/>
                    <a:gd name="connsiteX87" fmla="*/ 227413 w 823736"/>
                    <a:gd name="connsiteY87" fmla="*/ 677076 h 734200"/>
                    <a:gd name="connsiteX88" fmla="*/ 255169 w 823736"/>
                    <a:gd name="connsiteY88" fmla="*/ 674031 h 734200"/>
                    <a:gd name="connsiteX89" fmla="*/ 277016 w 823736"/>
                    <a:gd name="connsiteY89" fmla="*/ 697132 h 734200"/>
                    <a:gd name="connsiteX90" fmla="*/ 305847 w 823736"/>
                    <a:gd name="connsiteY90" fmla="*/ 688895 h 734200"/>
                    <a:gd name="connsiteX91" fmla="*/ 346317 w 823736"/>
                    <a:gd name="connsiteY91" fmla="*/ 704116 h 734200"/>
                    <a:gd name="connsiteX92" fmla="*/ 359211 w 823736"/>
                    <a:gd name="connsiteY92" fmla="*/ 691939 h 734200"/>
                    <a:gd name="connsiteX93" fmla="*/ 396100 w 823736"/>
                    <a:gd name="connsiteY93" fmla="*/ 701788 h 734200"/>
                    <a:gd name="connsiteX94" fmla="*/ 432631 w 823736"/>
                    <a:gd name="connsiteY94" fmla="*/ 699102 h 734200"/>
                    <a:gd name="connsiteX95" fmla="*/ 437824 w 823736"/>
                    <a:gd name="connsiteY95" fmla="*/ 725246 h 734200"/>
                    <a:gd name="connsiteX96" fmla="*/ 470773 w 823736"/>
                    <a:gd name="connsiteY96" fmla="*/ 729723 h 734200"/>
                    <a:gd name="connsiteX97" fmla="*/ 503006 w 823736"/>
                    <a:gd name="connsiteY97" fmla="*/ 713069 h 734200"/>
                    <a:gd name="connsiteX98" fmla="*/ 500858 w 823736"/>
                    <a:gd name="connsiteY98" fmla="*/ 705369 h 734200"/>
                    <a:gd name="connsiteX99" fmla="*/ 497634 w 823736"/>
                    <a:gd name="connsiteY99" fmla="*/ 675285 h 734200"/>
                    <a:gd name="connsiteX100" fmla="*/ 497634 w 823736"/>
                    <a:gd name="connsiteY100" fmla="*/ 674927 h 734200"/>
                    <a:gd name="connsiteX101" fmla="*/ 511065 w 823736"/>
                    <a:gd name="connsiteY101" fmla="*/ 666510 h 734200"/>
                    <a:gd name="connsiteX102" fmla="*/ 570338 w 823736"/>
                    <a:gd name="connsiteY102" fmla="*/ 640187 h 734200"/>
                    <a:gd name="connsiteX103" fmla="*/ 609018 w 823736"/>
                    <a:gd name="connsiteY103" fmla="*/ 648424 h 734200"/>
                    <a:gd name="connsiteX104" fmla="*/ 616002 w 823736"/>
                    <a:gd name="connsiteY104" fmla="*/ 645380 h 734200"/>
                    <a:gd name="connsiteX105" fmla="*/ 629611 w 823736"/>
                    <a:gd name="connsiteY105" fmla="*/ 655050 h 734200"/>
                    <a:gd name="connsiteX106" fmla="*/ 643579 w 823736"/>
                    <a:gd name="connsiteY106" fmla="*/ 655408 h 734200"/>
                    <a:gd name="connsiteX107" fmla="*/ 651458 w 823736"/>
                    <a:gd name="connsiteY107" fmla="*/ 663466 h 734200"/>
                    <a:gd name="connsiteX108" fmla="*/ 690854 w 823736"/>
                    <a:gd name="connsiteY108" fmla="*/ 676538 h 734200"/>
                    <a:gd name="connsiteX109" fmla="*/ 701599 w 823736"/>
                    <a:gd name="connsiteY109" fmla="*/ 668838 h 734200"/>
                    <a:gd name="connsiteX110" fmla="*/ 722908 w 823736"/>
                    <a:gd name="connsiteY110" fmla="*/ 659706 h 734200"/>
                    <a:gd name="connsiteX111" fmla="*/ 727027 w 823736"/>
                    <a:gd name="connsiteY111" fmla="*/ 651289 h 734200"/>
                    <a:gd name="connsiteX112" fmla="*/ 766244 w 823736"/>
                    <a:gd name="connsiteY112" fmla="*/ 624965 h 734200"/>
                    <a:gd name="connsiteX113" fmla="*/ 770542 w 823736"/>
                    <a:gd name="connsiteY113" fmla="*/ 622458 h 734200"/>
                    <a:gd name="connsiteX114" fmla="*/ 782719 w 823736"/>
                    <a:gd name="connsiteY114" fmla="*/ 590762 h 734200"/>
                    <a:gd name="connsiteX115" fmla="*/ 739204 w 823736"/>
                    <a:gd name="connsiteY115" fmla="*/ 581809 h 734200"/>
                    <a:gd name="connsiteX116" fmla="*/ 738130 w 823736"/>
                    <a:gd name="connsiteY116" fmla="*/ 581809 h 734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</a:cxnLst>
                  <a:rect l="l" t="t" r="r" b="b"/>
                  <a:pathLst>
                    <a:path w="823736" h="734200">
                      <a:moveTo>
                        <a:pt x="738130" y="581630"/>
                      </a:moveTo>
                      <a:lnTo>
                        <a:pt x="743681" y="551545"/>
                      </a:lnTo>
                      <a:lnTo>
                        <a:pt x="723983" y="523610"/>
                      </a:lnTo>
                      <a:lnTo>
                        <a:pt x="749232" y="508210"/>
                      </a:lnTo>
                      <a:lnTo>
                        <a:pt x="733115" y="475439"/>
                      </a:lnTo>
                      <a:lnTo>
                        <a:pt x="744397" y="460039"/>
                      </a:lnTo>
                      <a:lnTo>
                        <a:pt x="729713" y="420285"/>
                      </a:lnTo>
                      <a:lnTo>
                        <a:pt x="679214" y="449474"/>
                      </a:lnTo>
                      <a:lnTo>
                        <a:pt x="687631" y="409540"/>
                      </a:lnTo>
                      <a:lnTo>
                        <a:pt x="744218" y="334867"/>
                      </a:lnTo>
                      <a:lnTo>
                        <a:pt x="778421" y="324481"/>
                      </a:lnTo>
                      <a:lnTo>
                        <a:pt x="780749" y="276668"/>
                      </a:lnTo>
                      <a:lnTo>
                        <a:pt x="819966" y="202890"/>
                      </a:lnTo>
                      <a:lnTo>
                        <a:pt x="731504" y="186773"/>
                      </a:lnTo>
                      <a:lnTo>
                        <a:pt x="702852" y="161345"/>
                      </a:lnTo>
                      <a:lnTo>
                        <a:pt x="625672" y="140572"/>
                      </a:lnTo>
                      <a:lnTo>
                        <a:pt x="622806" y="101893"/>
                      </a:lnTo>
                      <a:lnTo>
                        <a:pt x="601318" y="96520"/>
                      </a:lnTo>
                      <a:lnTo>
                        <a:pt x="582873" y="118009"/>
                      </a:lnTo>
                      <a:lnTo>
                        <a:pt x="563175" y="82374"/>
                      </a:lnTo>
                      <a:lnTo>
                        <a:pt x="530584" y="79508"/>
                      </a:lnTo>
                      <a:lnTo>
                        <a:pt x="504797" y="44231"/>
                      </a:lnTo>
                      <a:lnTo>
                        <a:pt x="474713" y="49603"/>
                      </a:lnTo>
                      <a:lnTo>
                        <a:pt x="459313" y="13430"/>
                      </a:lnTo>
                      <a:lnTo>
                        <a:pt x="459313" y="13430"/>
                      </a:lnTo>
                      <a:cubicBezTo>
                        <a:pt x="457343" y="14147"/>
                        <a:pt x="455373" y="14684"/>
                        <a:pt x="453761" y="14863"/>
                      </a:cubicBezTo>
                      <a:cubicBezTo>
                        <a:pt x="437824" y="17012"/>
                        <a:pt x="409530" y="17012"/>
                        <a:pt x="407919" y="34561"/>
                      </a:cubicBezTo>
                      <a:cubicBezTo>
                        <a:pt x="403979" y="80225"/>
                        <a:pt x="404695" y="83448"/>
                        <a:pt x="399860" y="89358"/>
                      </a:cubicBezTo>
                      <a:cubicBezTo>
                        <a:pt x="389116" y="102430"/>
                        <a:pt x="384818" y="109593"/>
                        <a:pt x="377655" y="110488"/>
                      </a:cubicBezTo>
                      <a:cubicBezTo>
                        <a:pt x="359211" y="112458"/>
                        <a:pt x="352943" y="112637"/>
                        <a:pt x="346138" y="115860"/>
                      </a:cubicBezTo>
                      <a:lnTo>
                        <a:pt x="326082" y="125351"/>
                      </a:lnTo>
                      <a:cubicBezTo>
                        <a:pt x="318919" y="128754"/>
                        <a:pt x="313905" y="141468"/>
                        <a:pt x="314621" y="140393"/>
                      </a:cubicBezTo>
                      <a:cubicBezTo>
                        <a:pt x="311577" y="146303"/>
                        <a:pt x="317487" y="152391"/>
                        <a:pt x="316949" y="151317"/>
                      </a:cubicBezTo>
                      <a:cubicBezTo>
                        <a:pt x="319098" y="153645"/>
                        <a:pt x="318740" y="157047"/>
                        <a:pt x="316233" y="159017"/>
                      </a:cubicBezTo>
                      <a:lnTo>
                        <a:pt x="305847" y="166538"/>
                      </a:lnTo>
                      <a:cubicBezTo>
                        <a:pt x="294744" y="174596"/>
                        <a:pt x="260541" y="154361"/>
                        <a:pt x="245678" y="159375"/>
                      </a:cubicBezTo>
                      <a:cubicBezTo>
                        <a:pt x="244604" y="159375"/>
                        <a:pt x="237620" y="163852"/>
                        <a:pt x="234397" y="156868"/>
                      </a:cubicBezTo>
                      <a:cubicBezTo>
                        <a:pt x="233322" y="153287"/>
                        <a:pt x="227234" y="145766"/>
                        <a:pt x="230636" y="138065"/>
                      </a:cubicBezTo>
                      <a:lnTo>
                        <a:pt x="230636" y="138065"/>
                      </a:lnTo>
                      <a:cubicBezTo>
                        <a:pt x="235113" y="127858"/>
                        <a:pt x="218996" y="139677"/>
                        <a:pt x="207357" y="135737"/>
                      </a:cubicBezTo>
                      <a:cubicBezTo>
                        <a:pt x="201447" y="134663"/>
                        <a:pt x="188017" y="126426"/>
                        <a:pt x="190166" y="135737"/>
                      </a:cubicBezTo>
                      <a:cubicBezTo>
                        <a:pt x="192852" y="146840"/>
                        <a:pt x="194105" y="156152"/>
                        <a:pt x="199298" y="162061"/>
                      </a:cubicBezTo>
                      <a:cubicBezTo>
                        <a:pt x="203059" y="167254"/>
                        <a:pt x="211117" y="172447"/>
                        <a:pt x="210938" y="181580"/>
                      </a:cubicBezTo>
                      <a:cubicBezTo>
                        <a:pt x="210401" y="206113"/>
                        <a:pt x="209147" y="211127"/>
                        <a:pt x="214340" y="216320"/>
                      </a:cubicBezTo>
                      <a:cubicBezTo>
                        <a:pt x="215773" y="218290"/>
                        <a:pt x="226696" y="226169"/>
                        <a:pt x="218638" y="227244"/>
                      </a:cubicBezTo>
                      <a:cubicBezTo>
                        <a:pt x="209326" y="227423"/>
                        <a:pt x="198761" y="232974"/>
                        <a:pt x="194284" y="224916"/>
                      </a:cubicBezTo>
                      <a:cubicBezTo>
                        <a:pt x="193389" y="224021"/>
                        <a:pt x="191061" y="219365"/>
                        <a:pt x="185868" y="219902"/>
                      </a:cubicBezTo>
                      <a:lnTo>
                        <a:pt x="164200" y="221693"/>
                      </a:lnTo>
                      <a:cubicBezTo>
                        <a:pt x="151128" y="222767"/>
                        <a:pt x="143965" y="241391"/>
                        <a:pt x="136802" y="232795"/>
                      </a:cubicBezTo>
                      <a:cubicBezTo>
                        <a:pt x="117641" y="210053"/>
                        <a:pt x="115850" y="205755"/>
                        <a:pt x="108866" y="206650"/>
                      </a:cubicBezTo>
                      <a:lnTo>
                        <a:pt x="92929" y="208799"/>
                      </a:lnTo>
                      <a:cubicBezTo>
                        <a:pt x="87198" y="209516"/>
                        <a:pt x="88452" y="217216"/>
                        <a:pt x="88631" y="216141"/>
                      </a:cubicBezTo>
                      <a:cubicBezTo>
                        <a:pt x="89347" y="219365"/>
                        <a:pt x="87198" y="222051"/>
                        <a:pt x="84154" y="221872"/>
                      </a:cubicBezTo>
                      <a:lnTo>
                        <a:pt x="61770" y="221334"/>
                      </a:lnTo>
                      <a:cubicBezTo>
                        <a:pt x="52637" y="221155"/>
                        <a:pt x="17897" y="232437"/>
                        <a:pt x="18972" y="232079"/>
                      </a:cubicBezTo>
                      <a:cubicBezTo>
                        <a:pt x="12883" y="233870"/>
                        <a:pt x="13241" y="243002"/>
                        <a:pt x="13599" y="241928"/>
                      </a:cubicBezTo>
                      <a:cubicBezTo>
                        <a:pt x="13599" y="254284"/>
                        <a:pt x="47086" y="245867"/>
                        <a:pt x="35983" y="252851"/>
                      </a:cubicBezTo>
                      <a:cubicBezTo>
                        <a:pt x="34909" y="253747"/>
                        <a:pt x="24165" y="258761"/>
                        <a:pt x="31507" y="260193"/>
                      </a:cubicBezTo>
                      <a:lnTo>
                        <a:pt x="39028" y="261447"/>
                      </a:lnTo>
                      <a:cubicBezTo>
                        <a:pt x="46191" y="262700"/>
                        <a:pt x="48160" y="272908"/>
                        <a:pt x="40818" y="273803"/>
                      </a:cubicBezTo>
                      <a:cubicBezTo>
                        <a:pt x="26134" y="275594"/>
                        <a:pt x="15927" y="275235"/>
                        <a:pt x="21658" y="280429"/>
                      </a:cubicBezTo>
                      <a:cubicBezTo>
                        <a:pt x="58009" y="313557"/>
                        <a:pt x="38670" y="292068"/>
                        <a:pt x="58547" y="290994"/>
                      </a:cubicBezTo>
                      <a:cubicBezTo>
                        <a:pt x="59442" y="290994"/>
                        <a:pt x="64993" y="290278"/>
                        <a:pt x="68038" y="295292"/>
                      </a:cubicBezTo>
                      <a:cubicBezTo>
                        <a:pt x="69649" y="297978"/>
                        <a:pt x="73231" y="300485"/>
                        <a:pt x="76275" y="301201"/>
                      </a:cubicBezTo>
                      <a:lnTo>
                        <a:pt x="97943" y="306215"/>
                      </a:lnTo>
                      <a:cubicBezTo>
                        <a:pt x="111194" y="309259"/>
                        <a:pt x="123729" y="325018"/>
                        <a:pt x="134653" y="323406"/>
                      </a:cubicBezTo>
                      <a:cubicBezTo>
                        <a:pt x="142174" y="323227"/>
                        <a:pt x="153097" y="317318"/>
                        <a:pt x="156500" y="325555"/>
                      </a:cubicBezTo>
                      <a:cubicBezTo>
                        <a:pt x="159544" y="332897"/>
                        <a:pt x="149874" y="335404"/>
                        <a:pt x="152918" y="341313"/>
                      </a:cubicBezTo>
                      <a:cubicBezTo>
                        <a:pt x="155963" y="347402"/>
                        <a:pt x="168319" y="348297"/>
                        <a:pt x="167423" y="347939"/>
                      </a:cubicBezTo>
                      <a:cubicBezTo>
                        <a:pt x="175482" y="349551"/>
                        <a:pt x="171184" y="356356"/>
                        <a:pt x="178526" y="360474"/>
                      </a:cubicBezTo>
                      <a:cubicBezTo>
                        <a:pt x="179421" y="361370"/>
                        <a:pt x="186405" y="363519"/>
                        <a:pt x="183182" y="368891"/>
                      </a:cubicBezTo>
                      <a:cubicBezTo>
                        <a:pt x="179779" y="374084"/>
                        <a:pt x="171363" y="370861"/>
                        <a:pt x="172258" y="370861"/>
                      </a:cubicBezTo>
                      <a:cubicBezTo>
                        <a:pt x="169393" y="369965"/>
                        <a:pt x="168498" y="371398"/>
                        <a:pt x="170467" y="373905"/>
                      </a:cubicBezTo>
                      <a:cubicBezTo>
                        <a:pt x="193747" y="404705"/>
                        <a:pt x="196791" y="410794"/>
                        <a:pt x="204133" y="413480"/>
                      </a:cubicBezTo>
                      <a:lnTo>
                        <a:pt x="235113" y="425120"/>
                      </a:lnTo>
                      <a:cubicBezTo>
                        <a:pt x="242455" y="427806"/>
                        <a:pt x="236366" y="432462"/>
                        <a:pt x="239948" y="440341"/>
                      </a:cubicBezTo>
                      <a:cubicBezTo>
                        <a:pt x="240843" y="443206"/>
                        <a:pt x="246394" y="450369"/>
                        <a:pt x="242992" y="457353"/>
                      </a:cubicBezTo>
                      <a:cubicBezTo>
                        <a:pt x="241201" y="462904"/>
                        <a:pt x="233322" y="470783"/>
                        <a:pt x="239590" y="476335"/>
                      </a:cubicBezTo>
                      <a:lnTo>
                        <a:pt x="253020" y="488154"/>
                      </a:lnTo>
                      <a:cubicBezTo>
                        <a:pt x="259288" y="493705"/>
                        <a:pt x="242634" y="487616"/>
                        <a:pt x="243708" y="487795"/>
                      </a:cubicBezTo>
                      <a:cubicBezTo>
                        <a:pt x="240843" y="486900"/>
                        <a:pt x="238157" y="488691"/>
                        <a:pt x="237978" y="491735"/>
                      </a:cubicBezTo>
                      <a:cubicBezTo>
                        <a:pt x="233859" y="542055"/>
                        <a:pt x="231531" y="550292"/>
                        <a:pt x="236725" y="548322"/>
                      </a:cubicBezTo>
                      <a:cubicBezTo>
                        <a:pt x="241560" y="546531"/>
                        <a:pt x="247469" y="553873"/>
                        <a:pt x="240843" y="557097"/>
                      </a:cubicBezTo>
                      <a:cubicBezTo>
                        <a:pt x="239769" y="557813"/>
                        <a:pt x="233859" y="559425"/>
                        <a:pt x="232427" y="566229"/>
                      </a:cubicBezTo>
                      <a:cubicBezTo>
                        <a:pt x="226876" y="593449"/>
                        <a:pt x="221682" y="644843"/>
                        <a:pt x="203954" y="649678"/>
                      </a:cubicBezTo>
                      <a:cubicBezTo>
                        <a:pt x="202880" y="650036"/>
                        <a:pt x="201984" y="650215"/>
                        <a:pt x="200910" y="650394"/>
                      </a:cubicBezTo>
                      <a:lnTo>
                        <a:pt x="200910" y="650394"/>
                      </a:lnTo>
                      <a:lnTo>
                        <a:pt x="227413" y="677076"/>
                      </a:lnTo>
                      <a:lnTo>
                        <a:pt x="255169" y="674031"/>
                      </a:lnTo>
                      <a:lnTo>
                        <a:pt x="277016" y="697132"/>
                      </a:lnTo>
                      <a:lnTo>
                        <a:pt x="305847" y="688895"/>
                      </a:lnTo>
                      <a:lnTo>
                        <a:pt x="346317" y="704116"/>
                      </a:lnTo>
                      <a:lnTo>
                        <a:pt x="359211" y="691939"/>
                      </a:lnTo>
                      <a:lnTo>
                        <a:pt x="396100" y="701788"/>
                      </a:lnTo>
                      <a:lnTo>
                        <a:pt x="432631" y="699102"/>
                      </a:lnTo>
                      <a:lnTo>
                        <a:pt x="437824" y="725246"/>
                      </a:lnTo>
                      <a:lnTo>
                        <a:pt x="470773" y="729723"/>
                      </a:lnTo>
                      <a:lnTo>
                        <a:pt x="503006" y="713069"/>
                      </a:lnTo>
                      <a:cubicBezTo>
                        <a:pt x="501574" y="710562"/>
                        <a:pt x="500858" y="708234"/>
                        <a:pt x="500858" y="705369"/>
                      </a:cubicBezTo>
                      <a:cubicBezTo>
                        <a:pt x="500678" y="689969"/>
                        <a:pt x="501574" y="681732"/>
                        <a:pt x="497634" y="675285"/>
                      </a:cubicBezTo>
                      <a:lnTo>
                        <a:pt x="497634" y="674927"/>
                      </a:lnTo>
                      <a:cubicBezTo>
                        <a:pt x="493336" y="668480"/>
                        <a:pt x="503723" y="670271"/>
                        <a:pt x="511065" y="666510"/>
                      </a:cubicBezTo>
                      <a:cubicBezTo>
                        <a:pt x="562280" y="640008"/>
                        <a:pt x="563175" y="638038"/>
                        <a:pt x="570338" y="640187"/>
                      </a:cubicBezTo>
                      <a:cubicBezTo>
                        <a:pt x="602750" y="650394"/>
                        <a:pt x="608301" y="653617"/>
                        <a:pt x="609018" y="648424"/>
                      </a:cubicBezTo>
                      <a:cubicBezTo>
                        <a:pt x="609555" y="644305"/>
                        <a:pt x="616897" y="645380"/>
                        <a:pt x="616002" y="645380"/>
                      </a:cubicBezTo>
                      <a:cubicBezTo>
                        <a:pt x="623702" y="646454"/>
                        <a:pt x="622806" y="653975"/>
                        <a:pt x="629611" y="655050"/>
                      </a:cubicBezTo>
                      <a:cubicBezTo>
                        <a:pt x="637311" y="656303"/>
                        <a:pt x="640714" y="648066"/>
                        <a:pt x="643579" y="655408"/>
                      </a:cubicBezTo>
                      <a:cubicBezTo>
                        <a:pt x="644295" y="656303"/>
                        <a:pt x="645370" y="661854"/>
                        <a:pt x="651458" y="663466"/>
                      </a:cubicBezTo>
                      <a:cubicBezTo>
                        <a:pt x="692108" y="674390"/>
                        <a:pt x="691750" y="677076"/>
                        <a:pt x="690854" y="676538"/>
                      </a:cubicBezTo>
                      <a:cubicBezTo>
                        <a:pt x="698017" y="680478"/>
                        <a:pt x="693540" y="670271"/>
                        <a:pt x="701599" y="668838"/>
                      </a:cubicBezTo>
                      <a:cubicBezTo>
                        <a:pt x="710552" y="666152"/>
                        <a:pt x="723983" y="667943"/>
                        <a:pt x="722908" y="659706"/>
                      </a:cubicBezTo>
                      <a:cubicBezTo>
                        <a:pt x="722550" y="656840"/>
                        <a:pt x="724520" y="653080"/>
                        <a:pt x="727027" y="651289"/>
                      </a:cubicBezTo>
                      <a:lnTo>
                        <a:pt x="766244" y="624965"/>
                      </a:lnTo>
                      <a:cubicBezTo>
                        <a:pt x="767498" y="624070"/>
                        <a:pt x="768930" y="623354"/>
                        <a:pt x="770542" y="622458"/>
                      </a:cubicBezTo>
                      <a:lnTo>
                        <a:pt x="782719" y="590762"/>
                      </a:lnTo>
                      <a:lnTo>
                        <a:pt x="739204" y="581809"/>
                      </a:lnTo>
                      <a:lnTo>
                        <a:pt x="738130" y="581809"/>
                      </a:lnTo>
                      <a:close/>
                    </a:path>
                  </a:pathLst>
                </a:custGeom>
                <a:solidFill>
                  <a:srgbClr val="184B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2A47075B-0801-47BC-8125-7C7BC036FC5C}"/>
                  </a:ext>
                </a:extLst>
              </p:cNvPr>
              <p:cNvSpPr/>
              <p:nvPr/>
            </p:nvSpPr>
            <p:spPr>
              <a:xfrm>
                <a:off x="8444559" y="1822552"/>
                <a:ext cx="71629" cy="143259"/>
              </a:xfrm>
              <a:custGeom>
                <a:avLst/>
                <a:gdLst>
                  <a:gd name="connsiteX0" fmla="*/ 20005 w 71629"/>
                  <a:gd name="connsiteY0" fmla="*/ 51573 h 143258"/>
                  <a:gd name="connsiteX1" fmla="*/ 15349 w 71629"/>
                  <a:gd name="connsiteY1" fmla="*/ 66615 h 143258"/>
                  <a:gd name="connsiteX2" fmla="*/ 16066 w 71629"/>
                  <a:gd name="connsiteY2" fmla="*/ 74136 h 143258"/>
                  <a:gd name="connsiteX3" fmla="*/ 16782 w 71629"/>
                  <a:gd name="connsiteY3" fmla="*/ 80404 h 143258"/>
                  <a:gd name="connsiteX4" fmla="*/ 18394 w 71629"/>
                  <a:gd name="connsiteY4" fmla="*/ 88999 h 143258"/>
                  <a:gd name="connsiteX5" fmla="*/ 22871 w 71629"/>
                  <a:gd name="connsiteY5" fmla="*/ 103504 h 143258"/>
                  <a:gd name="connsiteX6" fmla="*/ 24303 w 71629"/>
                  <a:gd name="connsiteY6" fmla="*/ 112279 h 143258"/>
                  <a:gd name="connsiteX7" fmla="*/ 26273 w 71629"/>
                  <a:gd name="connsiteY7" fmla="*/ 112995 h 143258"/>
                  <a:gd name="connsiteX8" fmla="*/ 30929 w 71629"/>
                  <a:gd name="connsiteY8" fmla="*/ 125351 h 143258"/>
                  <a:gd name="connsiteX9" fmla="*/ 57253 w 71629"/>
                  <a:gd name="connsiteY9" fmla="*/ 130902 h 143258"/>
                  <a:gd name="connsiteX10" fmla="*/ 69430 w 71629"/>
                  <a:gd name="connsiteY10" fmla="*/ 91865 h 143258"/>
                  <a:gd name="connsiteX11" fmla="*/ 74623 w 71629"/>
                  <a:gd name="connsiteY11" fmla="*/ 78971 h 143258"/>
                  <a:gd name="connsiteX12" fmla="*/ 72295 w 71629"/>
                  <a:gd name="connsiteY12" fmla="*/ 47096 h 143258"/>
                  <a:gd name="connsiteX13" fmla="*/ 71220 w 71629"/>
                  <a:gd name="connsiteY13" fmla="*/ 18265 h 143258"/>
                  <a:gd name="connsiteX14" fmla="*/ 66027 w 71629"/>
                  <a:gd name="connsiteY14" fmla="*/ 13610 h 143258"/>
                  <a:gd name="connsiteX15" fmla="*/ 55999 w 71629"/>
                  <a:gd name="connsiteY15" fmla="*/ 38680 h 143258"/>
                  <a:gd name="connsiteX16" fmla="*/ 43822 w 71629"/>
                  <a:gd name="connsiteY16" fmla="*/ 39575 h 143258"/>
                  <a:gd name="connsiteX17" fmla="*/ 20005 w 71629"/>
                  <a:gd name="connsiteY17" fmla="*/ 51394 h 143258"/>
                  <a:gd name="connsiteX18" fmla="*/ 20005 w 71629"/>
                  <a:gd name="connsiteY18" fmla="*/ 51394 h 14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1629" h="143258">
                    <a:moveTo>
                      <a:pt x="20005" y="51573"/>
                    </a:moveTo>
                    <a:cubicBezTo>
                      <a:pt x="18394" y="54796"/>
                      <a:pt x="9619" y="61064"/>
                      <a:pt x="15349" y="66615"/>
                    </a:cubicBezTo>
                    <a:cubicBezTo>
                      <a:pt x="15887" y="67690"/>
                      <a:pt x="20184" y="71092"/>
                      <a:pt x="16066" y="74136"/>
                    </a:cubicBezTo>
                    <a:cubicBezTo>
                      <a:pt x="12305" y="77001"/>
                      <a:pt x="17319" y="81478"/>
                      <a:pt x="16782" y="80404"/>
                    </a:cubicBezTo>
                    <a:cubicBezTo>
                      <a:pt x="21259" y="83806"/>
                      <a:pt x="18215" y="89895"/>
                      <a:pt x="18394" y="88999"/>
                    </a:cubicBezTo>
                    <a:cubicBezTo>
                      <a:pt x="14275" y="96520"/>
                      <a:pt x="26989" y="95983"/>
                      <a:pt x="22871" y="103504"/>
                    </a:cubicBezTo>
                    <a:cubicBezTo>
                      <a:pt x="22871" y="104400"/>
                      <a:pt x="18036" y="110130"/>
                      <a:pt x="24303" y="112279"/>
                    </a:cubicBezTo>
                    <a:lnTo>
                      <a:pt x="26273" y="112995"/>
                    </a:lnTo>
                    <a:cubicBezTo>
                      <a:pt x="34152" y="115681"/>
                      <a:pt x="23945" y="120337"/>
                      <a:pt x="30929" y="125351"/>
                    </a:cubicBezTo>
                    <a:cubicBezTo>
                      <a:pt x="32540" y="126247"/>
                      <a:pt x="50627" y="143438"/>
                      <a:pt x="57253" y="130902"/>
                    </a:cubicBezTo>
                    <a:cubicBezTo>
                      <a:pt x="70146" y="106549"/>
                      <a:pt x="62088" y="102430"/>
                      <a:pt x="69430" y="91865"/>
                    </a:cubicBezTo>
                    <a:cubicBezTo>
                      <a:pt x="70146" y="90611"/>
                      <a:pt x="74623" y="86134"/>
                      <a:pt x="74623" y="78971"/>
                    </a:cubicBezTo>
                    <a:cubicBezTo>
                      <a:pt x="74981" y="57124"/>
                      <a:pt x="75876" y="51931"/>
                      <a:pt x="72295" y="47096"/>
                    </a:cubicBezTo>
                    <a:cubicBezTo>
                      <a:pt x="67639" y="41187"/>
                      <a:pt x="71220" y="17370"/>
                      <a:pt x="71220" y="18265"/>
                    </a:cubicBezTo>
                    <a:cubicBezTo>
                      <a:pt x="71578" y="12893"/>
                      <a:pt x="64953" y="13251"/>
                      <a:pt x="66027" y="13610"/>
                    </a:cubicBezTo>
                    <a:cubicBezTo>
                      <a:pt x="53671" y="15221"/>
                      <a:pt x="67639" y="42978"/>
                      <a:pt x="55999" y="38680"/>
                    </a:cubicBezTo>
                    <a:cubicBezTo>
                      <a:pt x="54925" y="38680"/>
                      <a:pt x="48299" y="34382"/>
                      <a:pt x="43822" y="39575"/>
                    </a:cubicBezTo>
                    <a:cubicBezTo>
                      <a:pt x="31287" y="49245"/>
                      <a:pt x="26452" y="43157"/>
                      <a:pt x="20005" y="51394"/>
                    </a:cubicBezTo>
                    <a:lnTo>
                      <a:pt x="20005" y="51394"/>
                    </a:lnTo>
                    <a:close/>
                  </a:path>
                </a:pathLst>
              </a:custGeom>
              <a:solidFill>
                <a:srgbClr val="184B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780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9" grpId="0" animBg="1"/>
      <p:bldP spid="23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50" Type="http://schemas.openxmlformats.org/officeDocument/2006/relationships/slideLayout" Target="../slideLayouts/slideLayout67.xml"/><Relationship Id="rId55" Type="http://schemas.openxmlformats.org/officeDocument/2006/relationships/slideLayout" Target="../slideLayouts/slideLayout72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3" Type="http://schemas.openxmlformats.org/officeDocument/2006/relationships/slideLayout" Target="../slideLayouts/slideLayout70.xml"/><Relationship Id="rId58" Type="http://schemas.openxmlformats.org/officeDocument/2006/relationships/slideLayout" Target="../slideLayouts/slideLayout75.xml"/><Relationship Id="rId5" Type="http://schemas.openxmlformats.org/officeDocument/2006/relationships/slideLayout" Target="../slideLayouts/slideLayout22.xml"/><Relationship Id="rId61" Type="http://schemas.openxmlformats.org/officeDocument/2006/relationships/theme" Target="../theme/theme2.xml"/><Relationship Id="rId1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65.xml"/><Relationship Id="rId56" Type="http://schemas.openxmlformats.org/officeDocument/2006/relationships/slideLayout" Target="../slideLayouts/slideLayout73.xml"/><Relationship Id="rId8" Type="http://schemas.openxmlformats.org/officeDocument/2006/relationships/slideLayout" Target="../slideLayouts/slideLayout25.xml"/><Relationship Id="rId51" Type="http://schemas.openxmlformats.org/officeDocument/2006/relationships/slideLayout" Target="../slideLayouts/slideLayout68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59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58.xml"/><Relationship Id="rId54" Type="http://schemas.openxmlformats.org/officeDocument/2006/relationships/slideLayout" Target="../slideLayouts/slideLayout71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slideLayout" Target="../slideLayouts/slideLayout66.xml"/><Relationship Id="rId57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52" Type="http://schemas.openxmlformats.org/officeDocument/2006/relationships/slideLayout" Target="../slideLayouts/slideLayout69.xml"/><Relationship Id="rId6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 O R E S" hidden="1">
            <a:extLst>
              <a:ext uri="{FF2B5EF4-FFF2-40B4-BE49-F238E27FC236}">
                <a16:creationId xmlns:a16="http://schemas.microsoft.com/office/drawing/2014/main" id="{C792C339-F019-A8D9-E692-60D8A479EB0D}"/>
              </a:ext>
            </a:extLst>
          </p:cNvPr>
          <p:cNvGrpSpPr/>
          <p:nvPr userDrawn="1"/>
        </p:nvGrpSpPr>
        <p:grpSpPr>
          <a:xfrm>
            <a:off x="4389913" y="-679332"/>
            <a:ext cx="3412173" cy="508602"/>
            <a:chOff x="2950527" y="-2269263"/>
            <a:chExt cx="9648335" cy="1438133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67DF34FF-EF10-53D4-395E-11927A96A289}"/>
                </a:ext>
              </a:extLst>
            </p:cNvPr>
            <p:cNvSpPr/>
            <p:nvPr userDrawn="1"/>
          </p:nvSpPr>
          <p:spPr>
            <a:xfrm>
              <a:off x="2950527" y="-2269263"/>
              <a:ext cx="1438133" cy="1438133"/>
            </a:xfrm>
            <a:prstGeom prst="rect">
              <a:avLst/>
            </a:prstGeom>
            <a:solidFill>
              <a:srgbClr val="AB23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000" spc="300" dirty="0">
                <a:latin typeface="ALTIA Eddi" panose="020B0000000000020000" pitchFamily="34" charset="0"/>
              </a:endParaRPr>
            </a:p>
          </p:txBody>
        </p:sp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2426FB97-88F5-87F7-7E9C-9FD0F0B94461}"/>
                </a:ext>
              </a:extLst>
            </p:cNvPr>
            <p:cNvSpPr/>
            <p:nvPr userDrawn="1"/>
          </p:nvSpPr>
          <p:spPr>
            <a:xfrm>
              <a:off x="4470019" y="-2269263"/>
              <a:ext cx="1438133" cy="1438133"/>
            </a:xfrm>
            <a:prstGeom prst="rect">
              <a:avLst/>
            </a:prstGeom>
            <a:solidFill>
              <a:srgbClr val="D600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000" spc="300" dirty="0">
                <a:latin typeface="ALTIA Eddi" panose="020B0000000000020000" pitchFamily="34" charset="0"/>
              </a:endParaRPr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DCFF9430-2EDD-3686-2148-F1C329406501}"/>
                </a:ext>
              </a:extLst>
            </p:cNvPr>
            <p:cNvSpPr/>
            <p:nvPr userDrawn="1"/>
          </p:nvSpPr>
          <p:spPr>
            <a:xfrm>
              <a:off x="5989511" y="-2269263"/>
              <a:ext cx="1438133" cy="1438133"/>
            </a:xfrm>
            <a:prstGeom prst="rect">
              <a:avLst/>
            </a:prstGeom>
            <a:solidFill>
              <a:srgbClr val="A799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000" spc="300" dirty="0">
                <a:latin typeface="ALTIA Eddi" panose="020B0000000000020000" pitchFamily="34" charset="0"/>
              </a:endParaRP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BCEDED06-D9A9-322B-D1AE-7E315EA5A80E}"/>
                </a:ext>
              </a:extLst>
            </p:cNvPr>
            <p:cNvSpPr/>
            <p:nvPr userDrawn="1"/>
          </p:nvSpPr>
          <p:spPr>
            <a:xfrm>
              <a:off x="7509003" y="-2269263"/>
              <a:ext cx="1438133" cy="14381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000" spc="300" dirty="0">
                <a:latin typeface="ALTIA Eddi" panose="020B0000000000020000" pitchFamily="34" charset="0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19F02838-22CC-497B-BFBF-4F2EAF829580}"/>
                </a:ext>
              </a:extLst>
            </p:cNvPr>
            <p:cNvSpPr/>
            <p:nvPr userDrawn="1"/>
          </p:nvSpPr>
          <p:spPr>
            <a:xfrm>
              <a:off x="9028495" y="-2269263"/>
              <a:ext cx="1438133" cy="14381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000" spc="300" dirty="0">
                <a:solidFill>
                  <a:sysClr val="windowText" lastClr="000000"/>
                </a:solidFill>
                <a:latin typeface="ALTIA Eddi" panose="020B0000000000020000" pitchFamily="34" charset="0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CD4D7ADE-F6D9-B6CE-7F2F-896B00800BE2}"/>
                </a:ext>
              </a:extLst>
            </p:cNvPr>
            <p:cNvSpPr/>
            <p:nvPr userDrawn="1"/>
          </p:nvSpPr>
          <p:spPr>
            <a:xfrm>
              <a:off x="11160729" y="-2269263"/>
              <a:ext cx="1438133" cy="1438133"/>
            </a:xfrm>
            <a:prstGeom prst="rect">
              <a:avLst/>
            </a:prstGeom>
            <a:solidFill>
              <a:srgbClr val="E6E7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000" spc="300" dirty="0">
                <a:solidFill>
                  <a:schemeClr val="tx1"/>
                </a:solidFill>
                <a:latin typeface="ALTIA Eddi" panose="020B0000000000020000" pitchFamily="34" charset="0"/>
              </a:endParaRPr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0A0837-1AA4-47E3-1F98-F671D784D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7683" y="64350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defRPr>
            </a:lvl1pPr>
          </a:lstStyle>
          <a:p>
            <a:fld id="{EF51D91D-E532-414E-8BE0-BA80ED49D994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7173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5" r:id="rId2"/>
    <p:sldLayoutId id="2147483667" r:id="rId3"/>
    <p:sldLayoutId id="2147483668" r:id="rId4"/>
    <p:sldLayoutId id="2147483666" r:id="rId5"/>
    <p:sldLayoutId id="2147483669" r:id="rId6"/>
    <p:sldLayoutId id="2147483670" r:id="rId7"/>
    <p:sldLayoutId id="2147483679" r:id="rId8"/>
    <p:sldLayoutId id="2147483671" r:id="rId9"/>
    <p:sldLayoutId id="2147483672" r:id="rId10"/>
    <p:sldLayoutId id="2147483675" r:id="rId11"/>
    <p:sldLayoutId id="2147483673" r:id="rId12"/>
    <p:sldLayoutId id="2147483681" r:id="rId13"/>
    <p:sldLayoutId id="2147483676" r:id="rId14"/>
    <p:sldLayoutId id="2147483677" r:id="rId15"/>
    <p:sldLayoutId id="2147483680" r:id="rId16"/>
    <p:sldLayoutId id="2147483678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CEB09949-DA0C-5339-5822-56AF7C52C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dirty="0"/>
              <a:t>Haz click para editar el estilo de título del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D04B0D9-1B89-110A-2E38-A9492F070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dirty="0"/>
              <a:t>Haz click para editar los estilos del texto del modelo global</a:t>
            </a:r>
          </a:p>
          <a:p>
            <a:pPr lvl="1"/>
            <a:r>
              <a:rPr lang="pt-PT" dirty="0"/>
              <a:t>Segundo nivel</a:t>
            </a:r>
          </a:p>
          <a:p>
            <a:pPr lvl="2"/>
            <a:r>
              <a:rPr lang="pt-PT" dirty="0"/>
              <a:t>Tercer nivel</a:t>
            </a:r>
          </a:p>
          <a:p>
            <a:pPr lvl="3"/>
            <a:r>
              <a:rPr lang="pt-PT" dirty="0"/>
              <a:t>Cuarto nivel</a:t>
            </a:r>
          </a:p>
          <a:p>
            <a:pPr lvl="4"/>
            <a:r>
              <a:rPr lang="pt-PT" dirty="0"/>
              <a:t>Quinto nivel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AD4BB1B-DD06-B092-DC34-C00507EC4A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5"/>
                </a:solidFill>
              </a:defRPr>
            </a:lvl1pPr>
          </a:lstStyle>
          <a:p>
            <a:fld id="{C68800D3-2F18-49C7-8128-EAE4883CA177}" type="datetimeFigureOut">
              <a:rPr lang="pt-PT" smtClean="0"/>
              <a:pPr/>
              <a:t>06/10/2025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EFCDB00-9A3B-274C-A88F-061B8DAC4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0466C23-C1D5-DA93-95DF-0D83BC6FC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/>
                </a:solidFill>
              </a:defRPr>
            </a:lvl1pPr>
          </a:lstStyle>
          <a:p>
            <a:fld id="{24A347C2-D68E-473A-8C76-1D063E4EB6E0}" type="slidenum">
              <a:rPr lang="pt-PT" smtClean="0"/>
              <a:pPr/>
              <a:t>‹Nº›</a:t>
            </a:fld>
            <a:endParaRPr lang="pt-PT"/>
          </a:p>
        </p:txBody>
      </p:sp>
      <p:grpSp>
        <p:nvGrpSpPr>
          <p:cNvPr id="36" name="Gráfico 1">
            <a:extLst>
              <a:ext uri="{FF2B5EF4-FFF2-40B4-BE49-F238E27FC236}">
                <a16:creationId xmlns:a16="http://schemas.microsoft.com/office/drawing/2014/main" id="{0DB9D22A-4B14-4F99-A2C2-51861BAA0147}"/>
              </a:ext>
            </a:extLst>
          </p:cNvPr>
          <p:cNvGrpSpPr/>
          <p:nvPr userDrawn="1"/>
        </p:nvGrpSpPr>
        <p:grpSpPr>
          <a:xfrm>
            <a:off x="10552387" y="277601"/>
            <a:ext cx="1317128" cy="139616"/>
            <a:chOff x="9964420" y="593345"/>
            <a:chExt cx="1678940" cy="177968"/>
          </a:xfrm>
        </p:grpSpPr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9ECD225A-DAD6-484A-B3BA-D603ECFFCDE8}"/>
                </a:ext>
              </a:extLst>
            </p:cNvPr>
            <p:cNvSpPr/>
            <p:nvPr/>
          </p:nvSpPr>
          <p:spPr>
            <a:xfrm>
              <a:off x="10486514" y="592550"/>
              <a:ext cx="179087" cy="179087"/>
            </a:xfrm>
            <a:custGeom>
              <a:avLst/>
              <a:gdLst>
                <a:gd name="connsiteX0" fmla="*/ 839 w 179086"/>
                <a:gd name="connsiteY0" fmla="*/ 90059 h 179087"/>
                <a:gd name="connsiteX1" fmla="*/ 90058 w 179086"/>
                <a:gd name="connsiteY1" fmla="*/ 839 h 179087"/>
                <a:gd name="connsiteX2" fmla="*/ 179277 w 179086"/>
                <a:gd name="connsiteY2" fmla="*/ 90059 h 179087"/>
                <a:gd name="connsiteX3" fmla="*/ 90058 w 179086"/>
                <a:gd name="connsiteY3" fmla="*/ 179278 h 179087"/>
                <a:gd name="connsiteX4" fmla="*/ 90047 w 179086"/>
                <a:gd name="connsiteY4" fmla="*/ 179278 h 179087"/>
                <a:gd name="connsiteX5" fmla="*/ 839 w 179086"/>
                <a:gd name="connsiteY5" fmla="*/ 90070 h 179087"/>
                <a:gd name="connsiteX6" fmla="*/ 839 w 179086"/>
                <a:gd name="connsiteY6" fmla="*/ 90070 h 179087"/>
                <a:gd name="connsiteX7" fmla="*/ 90047 w 179086"/>
                <a:gd name="connsiteY7" fmla="*/ 150265 h 179087"/>
                <a:gd name="connsiteX8" fmla="*/ 150276 w 179086"/>
                <a:gd name="connsiteY8" fmla="*/ 90059 h 179087"/>
                <a:gd name="connsiteX9" fmla="*/ 90070 w 179086"/>
                <a:gd name="connsiteY9" fmla="*/ 29829 h 179087"/>
                <a:gd name="connsiteX10" fmla="*/ 29840 w 179086"/>
                <a:gd name="connsiteY10" fmla="*/ 90036 h 179087"/>
                <a:gd name="connsiteX11" fmla="*/ 29840 w 179086"/>
                <a:gd name="connsiteY11" fmla="*/ 90059 h 179087"/>
                <a:gd name="connsiteX12" fmla="*/ 90047 w 179086"/>
                <a:gd name="connsiteY12" fmla="*/ 150265 h 17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086" h="179087">
                  <a:moveTo>
                    <a:pt x="839" y="90059"/>
                  </a:moveTo>
                  <a:cubicBezTo>
                    <a:pt x="839" y="40787"/>
                    <a:pt x="40787" y="839"/>
                    <a:pt x="90058" y="839"/>
                  </a:cubicBezTo>
                  <a:cubicBezTo>
                    <a:pt x="139330" y="839"/>
                    <a:pt x="179277" y="40787"/>
                    <a:pt x="179277" y="90059"/>
                  </a:cubicBezTo>
                  <a:cubicBezTo>
                    <a:pt x="179277" y="139330"/>
                    <a:pt x="139330" y="179278"/>
                    <a:pt x="90058" y="179278"/>
                  </a:cubicBezTo>
                  <a:lnTo>
                    <a:pt x="90047" y="179278"/>
                  </a:lnTo>
                  <a:cubicBezTo>
                    <a:pt x="40776" y="179278"/>
                    <a:pt x="839" y="139341"/>
                    <a:pt x="839" y="90070"/>
                  </a:cubicBezTo>
                  <a:lnTo>
                    <a:pt x="839" y="90070"/>
                  </a:lnTo>
                  <a:moveTo>
                    <a:pt x="90047" y="150265"/>
                  </a:moveTo>
                  <a:cubicBezTo>
                    <a:pt x="123301" y="150265"/>
                    <a:pt x="150265" y="123313"/>
                    <a:pt x="150276" y="90059"/>
                  </a:cubicBezTo>
                  <a:cubicBezTo>
                    <a:pt x="150276" y="56804"/>
                    <a:pt x="123324" y="29840"/>
                    <a:pt x="90070" y="29829"/>
                  </a:cubicBezTo>
                  <a:cubicBezTo>
                    <a:pt x="56815" y="29829"/>
                    <a:pt x="29852" y="56782"/>
                    <a:pt x="29840" y="90036"/>
                  </a:cubicBezTo>
                  <a:lnTo>
                    <a:pt x="29840" y="90059"/>
                  </a:lnTo>
                  <a:cubicBezTo>
                    <a:pt x="29840" y="123313"/>
                    <a:pt x="56793" y="150265"/>
                    <a:pt x="90047" y="150265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7448ADD4-E9F9-41A6-A14B-ABFCB5644346}"/>
                </a:ext>
              </a:extLst>
            </p:cNvPr>
            <p:cNvSpPr/>
            <p:nvPr/>
          </p:nvSpPr>
          <p:spPr>
            <a:xfrm>
              <a:off x="10123057" y="594856"/>
              <a:ext cx="30221" cy="174610"/>
            </a:xfrm>
            <a:custGeom>
              <a:avLst/>
              <a:gdLst>
                <a:gd name="connsiteX0" fmla="*/ 29796 w 30220"/>
                <a:gd name="connsiteY0" fmla="*/ 839 h 174610"/>
                <a:gd name="connsiteX1" fmla="*/ 29796 w 30220"/>
                <a:gd name="connsiteY1" fmla="*/ 839 h 174610"/>
                <a:gd name="connsiteX2" fmla="*/ 29796 w 30220"/>
                <a:gd name="connsiteY2" fmla="*/ 174644 h 174610"/>
                <a:gd name="connsiteX3" fmla="*/ 839 w 30220"/>
                <a:gd name="connsiteY3" fmla="*/ 174644 h 174610"/>
                <a:gd name="connsiteX4" fmla="*/ 839 w 30220"/>
                <a:gd name="connsiteY4" fmla="*/ 29807 h 174610"/>
                <a:gd name="connsiteX5" fmla="*/ 29796 w 30220"/>
                <a:gd name="connsiteY5" fmla="*/ 839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20" h="174610">
                  <a:moveTo>
                    <a:pt x="29796" y="839"/>
                  </a:moveTo>
                  <a:lnTo>
                    <a:pt x="29796" y="839"/>
                  </a:lnTo>
                  <a:lnTo>
                    <a:pt x="29796" y="174644"/>
                  </a:lnTo>
                  <a:lnTo>
                    <a:pt x="839" y="174644"/>
                  </a:lnTo>
                  <a:lnTo>
                    <a:pt x="839" y="29807"/>
                  </a:lnTo>
                  <a:cubicBezTo>
                    <a:pt x="839" y="13812"/>
                    <a:pt x="13801" y="851"/>
                    <a:pt x="29796" y="839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A1DFC2A9-8A26-4F18-B346-EF53D8FF6B17}"/>
                </a:ext>
              </a:extLst>
            </p:cNvPr>
            <p:cNvSpPr/>
            <p:nvPr/>
          </p:nvSpPr>
          <p:spPr>
            <a:xfrm>
              <a:off x="11255178" y="594856"/>
              <a:ext cx="30221" cy="174610"/>
            </a:xfrm>
            <a:custGeom>
              <a:avLst/>
              <a:gdLst>
                <a:gd name="connsiteX0" fmla="*/ 29796 w 30220"/>
                <a:gd name="connsiteY0" fmla="*/ 839 h 174610"/>
                <a:gd name="connsiteX1" fmla="*/ 29796 w 30220"/>
                <a:gd name="connsiteY1" fmla="*/ 839 h 174610"/>
                <a:gd name="connsiteX2" fmla="*/ 29796 w 30220"/>
                <a:gd name="connsiteY2" fmla="*/ 174644 h 174610"/>
                <a:gd name="connsiteX3" fmla="*/ 839 w 30220"/>
                <a:gd name="connsiteY3" fmla="*/ 174644 h 174610"/>
                <a:gd name="connsiteX4" fmla="*/ 839 w 30220"/>
                <a:gd name="connsiteY4" fmla="*/ 29807 h 174610"/>
                <a:gd name="connsiteX5" fmla="*/ 29785 w 30220"/>
                <a:gd name="connsiteY5" fmla="*/ 839 h 174610"/>
                <a:gd name="connsiteX6" fmla="*/ 29796 w 30220"/>
                <a:gd name="connsiteY6" fmla="*/ 839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20" h="174610">
                  <a:moveTo>
                    <a:pt x="29796" y="839"/>
                  </a:moveTo>
                  <a:lnTo>
                    <a:pt x="29796" y="839"/>
                  </a:lnTo>
                  <a:lnTo>
                    <a:pt x="29796" y="174644"/>
                  </a:lnTo>
                  <a:lnTo>
                    <a:pt x="839" y="174644"/>
                  </a:lnTo>
                  <a:lnTo>
                    <a:pt x="839" y="29807"/>
                  </a:lnTo>
                  <a:cubicBezTo>
                    <a:pt x="839" y="13812"/>
                    <a:pt x="13790" y="851"/>
                    <a:pt x="29785" y="839"/>
                  </a:cubicBezTo>
                  <a:lnTo>
                    <a:pt x="29796" y="839"/>
                  </a:ln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45318101-443B-4042-AA9E-85823478F519}"/>
                </a:ext>
              </a:extLst>
            </p:cNvPr>
            <p:cNvSpPr/>
            <p:nvPr/>
          </p:nvSpPr>
          <p:spPr>
            <a:xfrm>
              <a:off x="11081374" y="594867"/>
              <a:ext cx="145508" cy="174610"/>
            </a:xfrm>
            <a:custGeom>
              <a:avLst/>
              <a:gdLst>
                <a:gd name="connsiteX0" fmla="*/ 10197 w 145508"/>
                <a:gd name="connsiteY0" fmla="*/ 839 h 174610"/>
                <a:gd name="connsiteX1" fmla="*/ 839 w 145508"/>
                <a:gd name="connsiteY1" fmla="*/ 29796 h 174610"/>
                <a:gd name="connsiteX2" fmla="*/ 58774 w 145508"/>
                <a:gd name="connsiteY2" fmla="*/ 29796 h 174610"/>
                <a:gd name="connsiteX3" fmla="*/ 58774 w 145508"/>
                <a:gd name="connsiteY3" fmla="*/ 174633 h 174610"/>
                <a:gd name="connsiteX4" fmla="*/ 87741 w 145508"/>
                <a:gd name="connsiteY4" fmla="*/ 174633 h 174610"/>
                <a:gd name="connsiteX5" fmla="*/ 87741 w 145508"/>
                <a:gd name="connsiteY5" fmla="*/ 29796 h 174610"/>
                <a:gd name="connsiteX6" fmla="*/ 116709 w 145508"/>
                <a:gd name="connsiteY6" fmla="*/ 29796 h 174610"/>
                <a:gd name="connsiteX7" fmla="*/ 145676 w 145508"/>
                <a:gd name="connsiteY7" fmla="*/ 839 h 174610"/>
                <a:gd name="connsiteX8" fmla="*/ 10197 w 145508"/>
                <a:gd name="connsiteY8" fmla="*/ 839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08" h="174610">
                  <a:moveTo>
                    <a:pt x="10197" y="839"/>
                  </a:moveTo>
                  <a:lnTo>
                    <a:pt x="839" y="29796"/>
                  </a:lnTo>
                  <a:lnTo>
                    <a:pt x="58774" y="29796"/>
                  </a:lnTo>
                  <a:lnTo>
                    <a:pt x="58774" y="174633"/>
                  </a:lnTo>
                  <a:lnTo>
                    <a:pt x="87741" y="174633"/>
                  </a:lnTo>
                  <a:lnTo>
                    <a:pt x="87741" y="29796"/>
                  </a:lnTo>
                  <a:lnTo>
                    <a:pt x="116709" y="29796"/>
                  </a:lnTo>
                  <a:cubicBezTo>
                    <a:pt x="132703" y="29796"/>
                    <a:pt x="145665" y="16834"/>
                    <a:pt x="145676" y="839"/>
                  </a:cubicBezTo>
                  <a:lnTo>
                    <a:pt x="10197" y="839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A9538235-2927-482F-8E86-803847950D15}"/>
                </a:ext>
              </a:extLst>
            </p:cNvPr>
            <p:cNvSpPr/>
            <p:nvPr/>
          </p:nvSpPr>
          <p:spPr>
            <a:xfrm>
              <a:off x="10185044" y="594856"/>
              <a:ext cx="116407" cy="174610"/>
            </a:xfrm>
            <a:custGeom>
              <a:avLst/>
              <a:gdLst>
                <a:gd name="connsiteX0" fmla="*/ 29785 w 116406"/>
                <a:gd name="connsiteY0" fmla="*/ 145676 h 174610"/>
                <a:gd name="connsiteX1" fmla="*/ 29785 w 116406"/>
                <a:gd name="connsiteY1" fmla="*/ 839 h 174610"/>
                <a:gd name="connsiteX2" fmla="*/ 840 w 116406"/>
                <a:gd name="connsiteY2" fmla="*/ 839 h 174610"/>
                <a:gd name="connsiteX3" fmla="*/ 840 w 116406"/>
                <a:gd name="connsiteY3" fmla="*/ 145676 h 174610"/>
                <a:gd name="connsiteX4" fmla="*/ 840 w 116406"/>
                <a:gd name="connsiteY4" fmla="*/ 145676 h 174610"/>
                <a:gd name="connsiteX5" fmla="*/ 1959 w 116406"/>
                <a:gd name="connsiteY5" fmla="*/ 153780 h 174610"/>
                <a:gd name="connsiteX6" fmla="*/ 2093 w 116406"/>
                <a:gd name="connsiteY6" fmla="*/ 154284 h 174610"/>
                <a:gd name="connsiteX7" fmla="*/ 2351 w 116406"/>
                <a:gd name="connsiteY7" fmla="*/ 155000 h 174610"/>
                <a:gd name="connsiteX8" fmla="*/ 3112 w 116406"/>
                <a:gd name="connsiteY8" fmla="*/ 157037 h 174610"/>
                <a:gd name="connsiteX9" fmla="*/ 7164 w 116406"/>
                <a:gd name="connsiteY9" fmla="*/ 163753 h 174610"/>
                <a:gd name="connsiteX10" fmla="*/ 17170 w 116406"/>
                <a:gd name="connsiteY10" fmla="*/ 171711 h 174610"/>
                <a:gd name="connsiteX11" fmla="*/ 29762 w 116406"/>
                <a:gd name="connsiteY11" fmla="*/ 174621 h 174610"/>
                <a:gd name="connsiteX12" fmla="*/ 106994 w 116406"/>
                <a:gd name="connsiteY12" fmla="*/ 174621 h 174610"/>
                <a:gd name="connsiteX13" fmla="*/ 116642 w 116406"/>
                <a:gd name="connsiteY13" fmla="*/ 145654 h 174610"/>
                <a:gd name="connsiteX14" fmla="*/ 29785 w 116406"/>
                <a:gd name="connsiteY14" fmla="*/ 145676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6406" h="174610">
                  <a:moveTo>
                    <a:pt x="29785" y="145676"/>
                  </a:moveTo>
                  <a:lnTo>
                    <a:pt x="29785" y="839"/>
                  </a:lnTo>
                  <a:lnTo>
                    <a:pt x="840" y="839"/>
                  </a:lnTo>
                  <a:lnTo>
                    <a:pt x="840" y="145676"/>
                  </a:lnTo>
                  <a:lnTo>
                    <a:pt x="840" y="145676"/>
                  </a:lnTo>
                  <a:cubicBezTo>
                    <a:pt x="829" y="148419"/>
                    <a:pt x="1198" y="151150"/>
                    <a:pt x="1959" y="153780"/>
                  </a:cubicBezTo>
                  <a:cubicBezTo>
                    <a:pt x="2015" y="153948"/>
                    <a:pt x="2037" y="154127"/>
                    <a:pt x="2093" y="154284"/>
                  </a:cubicBezTo>
                  <a:cubicBezTo>
                    <a:pt x="2149" y="154440"/>
                    <a:pt x="2272" y="154765"/>
                    <a:pt x="2351" y="155000"/>
                  </a:cubicBezTo>
                  <a:cubicBezTo>
                    <a:pt x="2586" y="155694"/>
                    <a:pt x="2832" y="156377"/>
                    <a:pt x="3112" y="157037"/>
                  </a:cubicBezTo>
                  <a:cubicBezTo>
                    <a:pt x="4153" y="159455"/>
                    <a:pt x="5518" y="161705"/>
                    <a:pt x="7164" y="163753"/>
                  </a:cubicBezTo>
                  <a:cubicBezTo>
                    <a:pt x="9872" y="167111"/>
                    <a:pt x="13286" y="169831"/>
                    <a:pt x="17170" y="171711"/>
                  </a:cubicBezTo>
                  <a:cubicBezTo>
                    <a:pt x="21099" y="173614"/>
                    <a:pt x="25397" y="174610"/>
                    <a:pt x="29762" y="174621"/>
                  </a:cubicBezTo>
                  <a:lnTo>
                    <a:pt x="106994" y="174621"/>
                  </a:lnTo>
                  <a:lnTo>
                    <a:pt x="116642" y="145654"/>
                  </a:lnTo>
                  <a:lnTo>
                    <a:pt x="29785" y="145676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112E93D0-A8BE-4ECF-8B1D-43D649D69F78}"/>
                </a:ext>
              </a:extLst>
            </p:cNvPr>
            <p:cNvSpPr/>
            <p:nvPr/>
          </p:nvSpPr>
          <p:spPr>
            <a:xfrm>
              <a:off x="9963581" y="594923"/>
              <a:ext cx="132077" cy="174610"/>
            </a:xfrm>
            <a:custGeom>
              <a:avLst/>
              <a:gdLst>
                <a:gd name="connsiteX0" fmla="*/ 112758 w 132076"/>
                <a:gd name="connsiteY0" fmla="*/ 56704 h 174610"/>
                <a:gd name="connsiteX1" fmla="*/ 112758 w 132076"/>
                <a:gd name="connsiteY1" fmla="*/ 39343 h 174610"/>
                <a:gd name="connsiteX2" fmla="*/ 74243 w 132076"/>
                <a:gd name="connsiteY2" fmla="*/ 839 h 174610"/>
                <a:gd name="connsiteX3" fmla="*/ 839 w 132076"/>
                <a:gd name="connsiteY3" fmla="*/ 839 h 174610"/>
                <a:gd name="connsiteX4" fmla="*/ 839 w 132076"/>
                <a:gd name="connsiteY4" fmla="*/ 145564 h 174610"/>
                <a:gd name="connsiteX5" fmla="*/ 29796 w 132076"/>
                <a:gd name="connsiteY5" fmla="*/ 174532 h 174610"/>
                <a:gd name="connsiteX6" fmla="*/ 73280 w 132076"/>
                <a:gd name="connsiteY6" fmla="*/ 174532 h 174610"/>
                <a:gd name="connsiteX7" fmla="*/ 131349 w 132076"/>
                <a:gd name="connsiteY7" fmla="*/ 122955 h 174610"/>
                <a:gd name="connsiteX8" fmla="*/ 83074 w 132076"/>
                <a:gd name="connsiteY8" fmla="*/ 73068 h 174610"/>
                <a:gd name="connsiteX9" fmla="*/ 30098 w 132076"/>
                <a:gd name="connsiteY9" fmla="*/ 73191 h 174610"/>
                <a:gd name="connsiteX10" fmla="*/ 58427 w 132076"/>
                <a:gd name="connsiteY10" fmla="*/ 101520 h 174610"/>
                <a:gd name="connsiteX11" fmla="*/ 58517 w 132076"/>
                <a:gd name="connsiteY11" fmla="*/ 101520 h 174610"/>
                <a:gd name="connsiteX12" fmla="*/ 80667 w 132076"/>
                <a:gd name="connsiteY12" fmla="*/ 101520 h 174610"/>
                <a:gd name="connsiteX13" fmla="*/ 104419 w 132076"/>
                <a:gd name="connsiteY13" fmla="*/ 122451 h 174610"/>
                <a:gd name="connsiteX14" fmla="*/ 83488 w 132076"/>
                <a:gd name="connsiteY14" fmla="*/ 146202 h 174610"/>
                <a:gd name="connsiteX15" fmla="*/ 80656 w 132076"/>
                <a:gd name="connsiteY15" fmla="*/ 146202 h 174610"/>
                <a:gd name="connsiteX16" fmla="*/ 29818 w 132076"/>
                <a:gd name="connsiteY16" fmla="*/ 146202 h 174610"/>
                <a:gd name="connsiteX17" fmla="*/ 29818 w 132076"/>
                <a:gd name="connsiteY17" fmla="*/ 29146 h 174610"/>
                <a:gd name="connsiteX18" fmla="*/ 64404 w 132076"/>
                <a:gd name="connsiteY18" fmla="*/ 29146 h 174610"/>
                <a:gd name="connsiteX19" fmla="*/ 84372 w 132076"/>
                <a:gd name="connsiteY19" fmla="*/ 49103 h 174610"/>
                <a:gd name="connsiteX20" fmla="*/ 84372 w 132076"/>
                <a:gd name="connsiteY20" fmla="*/ 73034 h 174610"/>
                <a:gd name="connsiteX21" fmla="*/ 112758 w 132076"/>
                <a:gd name="connsiteY21" fmla="*/ 56704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2076" h="174610">
                  <a:moveTo>
                    <a:pt x="112758" y="56704"/>
                  </a:moveTo>
                  <a:lnTo>
                    <a:pt x="112758" y="39343"/>
                  </a:lnTo>
                  <a:cubicBezTo>
                    <a:pt x="112758" y="18077"/>
                    <a:pt x="95509" y="839"/>
                    <a:pt x="74243" y="839"/>
                  </a:cubicBezTo>
                  <a:lnTo>
                    <a:pt x="839" y="839"/>
                  </a:lnTo>
                  <a:lnTo>
                    <a:pt x="839" y="145564"/>
                  </a:lnTo>
                  <a:cubicBezTo>
                    <a:pt x="839" y="161559"/>
                    <a:pt x="13801" y="174521"/>
                    <a:pt x="29796" y="174532"/>
                  </a:cubicBezTo>
                  <a:lnTo>
                    <a:pt x="73280" y="174532"/>
                  </a:lnTo>
                  <a:cubicBezTo>
                    <a:pt x="111191" y="174532"/>
                    <a:pt x="131349" y="151027"/>
                    <a:pt x="131349" y="122955"/>
                  </a:cubicBezTo>
                  <a:cubicBezTo>
                    <a:pt x="131349" y="99920"/>
                    <a:pt x="115679" y="73068"/>
                    <a:pt x="83074" y="73068"/>
                  </a:cubicBezTo>
                  <a:lnTo>
                    <a:pt x="30098" y="73191"/>
                  </a:lnTo>
                  <a:cubicBezTo>
                    <a:pt x="30098" y="88838"/>
                    <a:pt x="42779" y="101520"/>
                    <a:pt x="58427" y="101520"/>
                  </a:cubicBezTo>
                  <a:cubicBezTo>
                    <a:pt x="58461" y="101520"/>
                    <a:pt x="58483" y="101520"/>
                    <a:pt x="58517" y="101520"/>
                  </a:cubicBezTo>
                  <a:lnTo>
                    <a:pt x="80667" y="101520"/>
                  </a:lnTo>
                  <a:cubicBezTo>
                    <a:pt x="93002" y="100737"/>
                    <a:pt x="103647" y="110105"/>
                    <a:pt x="104419" y="122451"/>
                  </a:cubicBezTo>
                  <a:cubicBezTo>
                    <a:pt x="105202" y="134786"/>
                    <a:pt x="95834" y="145430"/>
                    <a:pt x="83488" y="146202"/>
                  </a:cubicBezTo>
                  <a:cubicBezTo>
                    <a:pt x="82548" y="146258"/>
                    <a:pt x="81596" y="146258"/>
                    <a:pt x="80656" y="146202"/>
                  </a:cubicBezTo>
                  <a:lnTo>
                    <a:pt x="29818" y="146202"/>
                  </a:lnTo>
                  <a:lnTo>
                    <a:pt x="29818" y="29146"/>
                  </a:lnTo>
                  <a:lnTo>
                    <a:pt x="64404" y="29146"/>
                  </a:lnTo>
                  <a:cubicBezTo>
                    <a:pt x="75328" y="29393"/>
                    <a:pt x="84126" y="38179"/>
                    <a:pt x="84372" y="49103"/>
                  </a:cubicBezTo>
                  <a:lnTo>
                    <a:pt x="84372" y="73034"/>
                  </a:lnTo>
                  <a:lnTo>
                    <a:pt x="112758" y="5670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DA4E83CD-2503-4E70-9383-3D5EBFE603DD}"/>
                </a:ext>
              </a:extLst>
            </p:cNvPr>
            <p:cNvSpPr/>
            <p:nvPr/>
          </p:nvSpPr>
          <p:spPr>
            <a:xfrm>
              <a:off x="10329869" y="594923"/>
              <a:ext cx="132077" cy="174610"/>
            </a:xfrm>
            <a:custGeom>
              <a:avLst/>
              <a:gdLst>
                <a:gd name="connsiteX0" fmla="*/ 112769 w 132076"/>
                <a:gd name="connsiteY0" fmla="*/ 56704 h 174610"/>
                <a:gd name="connsiteX1" fmla="*/ 112769 w 132076"/>
                <a:gd name="connsiteY1" fmla="*/ 39343 h 174610"/>
                <a:gd name="connsiteX2" fmla="*/ 74254 w 132076"/>
                <a:gd name="connsiteY2" fmla="*/ 839 h 174610"/>
                <a:gd name="connsiteX3" fmla="*/ 839 w 132076"/>
                <a:gd name="connsiteY3" fmla="*/ 839 h 174610"/>
                <a:gd name="connsiteX4" fmla="*/ 839 w 132076"/>
                <a:gd name="connsiteY4" fmla="*/ 145564 h 174610"/>
                <a:gd name="connsiteX5" fmla="*/ 29807 w 132076"/>
                <a:gd name="connsiteY5" fmla="*/ 174532 h 174610"/>
                <a:gd name="connsiteX6" fmla="*/ 73291 w 132076"/>
                <a:gd name="connsiteY6" fmla="*/ 174532 h 174610"/>
                <a:gd name="connsiteX7" fmla="*/ 131349 w 132076"/>
                <a:gd name="connsiteY7" fmla="*/ 122955 h 174610"/>
                <a:gd name="connsiteX8" fmla="*/ 83085 w 132076"/>
                <a:gd name="connsiteY8" fmla="*/ 73068 h 174610"/>
                <a:gd name="connsiteX9" fmla="*/ 30109 w 132076"/>
                <a:gd name="connsiteY9" fmla="*/ 73191 h 174610"/>
                <a:gd name="connsiteX10" fmla="*/ 58438 w 132076"/>
                <a:gd name="connsiteY10" fmla="*/ 101520 h 174610"/>
                <a:gd name="connsiteX11" fmla="*/ 58517 w 132076"/>
                <a:gd name="connsiteY11" fmla="*/ 101520 h 174610"/>
                <a:gd name="connsiteX12" fmla="*/ 80679 w 132076"/>
                <a:gd name="connsiteY12" fmla="*/ 101520 h 174610"/>
                <a:gd name="connsiteX13" fmla="*/ 101609 w 132076"/>
                <a:gd name="connsiteY13" fmla="*/ 125272 h 174610"/>
                <a:gd name="connsiteX14" fmla="*/ 80679 w 132076"/>
                <a:gd name="connsiteY14" fmla="*/ 146202 h 174610"/>
                <a:gd name="connsiteX15" fmla="*/ 29829 w 132076"/>
                <a:gd name="connsiteY15" fmla="*/ 146202 h 174610"/>
                <a:gd name="connsiteX16" fmla="*/ 29829 w 132076"/>
                <a:gd name="connsiteY16" fmla="*/ 29146 h 174610"/>
                <a:gd name="connsiteX17" fmla="*/ 64415 w 132076"/>
                <a:gd name="connsiteY17" fmla="*/ 29146 h 174610"/>
                <a:gd name="connsiteX18" fmla="*/ 84384 w 132076"/>
                <a:gd name="connsiteY18" fmla="*/ 49103 h 174610"/>
                <a:gd name="connsiteX19" fmla="*/ 84384 w 132076"/>
                <a:gd name="connsiteY19" fmla="*/ 73034 h 174610"/>
                <a:gd name="connsiteX20" fmla="*/ 112769 w 132076"/>
                <a:gd name="connsiteY20" fmla="*/ 56704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2076" h="174610">
                  <a:moveTo>
                    <a:pt x="112769" y="56704"/>
                  </a:moveTo>
                  <a:lnTo>
                    <a:pt x="112769" y="39343"/>
                  </a:lnTo>
                  <a:cubicBezTo>
                    <a:pt x="112769" y="18077"/>
                    <a:pt x="95520" y="839"/>
                    <a:pt x="74254" y="839"/>
                  </a:cubicBezTo>
                  <a:lnTo>
                    <a:pt x="839" y="839"/>
                  </a:lnTo>
                  <a:lnTo>
                    <a:pt x="839" y="145564"/>
                  </a:lnTo>
                  <a:cubicBezTo>
                    <a:pt x="839" y="161559"/>
                    <a:pt x="13812" y="174532"/>
                    <a:pt x="29807" y="174532"/>
                  </a:cubicBezTo>
                  <a:lnTo>
                    <a:pt x="73291" y="174532"/>
                  </a:lnTo>
                  <a:cubicBezTo>
                    <a:pt x="111202" y="174532"/>
                    <a:pt x="131349" y="151027"/>
                    <a:pt x="131349" y="122955"/>
                  </a:cubicBezTo>
                  <a:cubicBezTo>
                    <a:pt x="131349" y="99920"/>
                    <a:pt x="115679" y="73068"/>
                    <a:pt x="83085" y="73068"/>
                  </a:cubicBezTo>
                  <a:lnTo>
                    <a:pt x="30109" y="73191"/>
                  </a:lnTo>
                  <a:cubicBezTo>
                    <a:pt x="30109" y="88838"/>
                    <a:pt x="42791" y="101520"/>
                    <a:pt x="58438" y="101520"/>
                  </a:cubicBezTo>
                  <a:cubicBezTo>
                    <a:pt x="58461" y="101520"/>
                    <a:pt x="58494" y="101520"/>
                    <a:pt x="58517" y="101520"/>
                  </a:cubicBezTo>
                  <a:lnTo>
                    <a:pt x="80679" y="101520"/>
                  </a:lnTo>
                  <a:cubicBezTo>
                    <a:pt x="93013" y="102304"/>
                    <a:pt x="102382" y="112937"/>
                    <a:pt x="101609" y="125272"/>
                  </a:cubicBezTo>
                  <a:cubicBezTo>
                    <a:pt x="100893" y="136520"/>
                    <a:pt x="91928" y="145486"/>
                    <a:pt x="80679" y="146202"/>
                  </a:cubicBezTo>
                  <a:lnTo>
                    <a:pt x="29829" y="146202"/>
                  </a:lnTo>
                  <a:lnTo>
                    <a:pt x="29829" y="29146"/>
                  </a:lnTo>
                  <a:lnTo>
                    <a:pt x="64415" y="29146"/>
                  </a:lnTo>
                  <a:cubicBezTo>
                    <a:pt x="75340" y="29393"/>
                    <a:pt x="84137" y="38179"/>
                    <a:pt x="84384" y="49103"/>
                  </a:cubicBezTo>
                  <a:lnTo>
                    <a:pt x="84384" y="73034"/>
                  </a:lnTo>
                  <a:lnTo>
                    <a:pt x="112769" y="5670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93DFDD96-E5D3-4605-B827-48F471E9241B}"/>
                </a:ext>
              </a:extLst>
            </p:cNvPr>
            <p:cNvSpPr/>
            <p:nvPr/>
          </p:nvSpPr>
          <p:spPr>
            <a:xfrm>
              <a:off x="10693908" y="594867"/>
              <a:ext cx="30221" cy="174610"/>
            </a:xfrm>
            <a:custGeom>
              <a:avLst/>
              <a:gdLst>
                <a:gd name="connsiteX0" fmla="*/ 839 w 30220"/>
                <a:gd name="connsiteY0" fmla="*/ 839 h 174610"/>
                <a:gd name="connsiteX1" fmla="*/ 29807 w 30220"/>
                <a:gd name="connsiteY1" fmla="*/ 839 h 174610"/>
                <a:gd name="connsiteX2" fmla="*/ 29807 w 30220"/>
                <a:gd name="connsiteY2" fmla="*/ 174644 h 174610"/>
                <a:gd name="connsiteX3" fmla="*/ 839 w 30220"/>
                <a:gd name="connsiteY3" fmla="*/ 174644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20" h="174610">
                  <a:moveTo>
                    <a:pt x="839" y="839"/>
                  </a:moveTo>
                  <a:lnTo>
                    <a:pt x="29807" y="839"/>
                  </a:lnTo>
                  <a:lnTo>
                    <a:pt x="29807" y="174644"/>
                  </a:lnTo>
                  <a:lnTo>
                    <a:pt x="839" y="1746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06673BE4-B5D7-4D85-A194-D8720584209E}"/>
                </a:ext>
              </a:extLst>
            </p:cNvPr>
            <p:cNvSpPr/>
            <p:nvPr/>
          </p:nvSpPr>
          <p:spPr>
            <a:xfrm>
              <a:off x="10722876" y="594834"/>
              <a:ext cx="67158" cy="174610"/>
            </a:xfrm>
            <a:custGeom>
              <a:avLst/>
              <a:gdLst>
                <a:gd name="connsiteX0" fmla="*/ 58740 w 67157"/>
                <a:gd name="connsiteY0" fmla="*/ 174666 h 174610"/>
                <a:gd name="connsiteX1" fmla="*/ 66833 w 67157"/>
                <a:gd name="connsiteY1" fmla="*/ 174666 h 174610"/>
                <a:gd name="connsiteX2" fmla="*/ 34161 w 67157"/>
                <a:gd name="connsiteY2" fmla="*/ 21323 h 174610"/>
                <a:gd name="connsiteX3" fmla="*/ 8932 w 67157"/>
                <a:gd name="connsiteY3" fmla="*/ 839 h 174610"/>
                <a:gd name="connsiteX4" fmla="*/ 839 w 67157"/>
                <a:gd name="connsiteY4" fmla="*/ 839 h 174610"/>
                <a:gd name="connsiteX5" fmla="*/ 33512 w 67157"/>
                <a:gd name="connsiteY5" fmla="*/ 154183 h 174610"/>
                <a:gd name="connsiteX6" fmla="*/ 58740 w 67157"/>
                <a:gd name="connsiteY6" fmla="*/ 174610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157" h="174610">
                  <a:moveTo>
                    <a:pt x="58740" y="174666"/>
                  </a:moveTo>
                  <a:lnTo>
                    <a:pt x="66833" y="174666"/>
                  </a:lnTo>
                  <a:lnTo>
                    <a:pt x="34161" y="21323"/>
                  </a:lnTo>
                  <a:cubicBezTo>
                    <a:pt x="31609" y="9413"/>
                    <a:pt x="21110" y="884"/>
                    <a:pt x="8932" y="839"/>
                  </a:cubicBezTo>
                  <a:lnTo>
                    <a:pt x="839" y="839"/>
                  </a:lnTo>
                  <a:lnTo>
                    <a:pt x="33512" y="154183"/>
                  </a:lnTo>
                  <a:cubicBezTo>
                    <a:pt x="36052" y="166092"/>
                    <a:pt x="46563" y="174599"/>
                    <a:pt x="58740" y="174610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C48A28D2-DEE0-4628-B39E-EA9AAA7339DB}"/>
                </a:ext>
              </a:extLst>
            </p:cNvPr>
            <p:cNvSpPr/>
            <p:nvPr/>
          </p:nvSpPr>
          <p:spPr>
            <a:xfrm>
              <a:off x="10788869" y="594923"/>
              <a:ext cx="67158" cy="174610"/>
            </a:xfrm>
            <a:custGeom>
              <a:avLst/>
              <a:gdLst>
                <a:gd name="connsiteX0" fmla="*/ 33500 w 67157"/>
                <a:gd name="connsiteY0" fmla="*/ 21289 h 174610"/>
                <a:gd name="connsiteX1" fmla="*/ 839 w 67157"/>
                <a:gd name="connsiteY1" fmla="*/ 174632 h 174610"/>
                <a:gd name="connsiteX2" fmla="*/ 29796 w 67157"/>
                <a:gd name="connsiteY2" fmla="*/ 174632 h 174610"/>
                <a:gd name="connsiteX3" fmla="*/ 66833 w 67157"/>
                <a:gd name="connsiteY3" fmla="*/ 839 h 174610"/>
                <a:gd name="connsiteX4" fmla="*/ 58740 w 67157"/>
                <a:gd name="connsiteY4" fmla="*/ 839 h 174610"/>
                <a:gd name="connsiteX5" fmla="*/ 33500 w 67157"/>
                <a:gd name="connsiteY5" fmla="*/ 21345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157" h="174610">
                  <a:moveTo>
                    <a:pt x="33500" y="21289"/>
                  </a:moveTo>
                  <a:lnTo>
                    <a:pt x="839" y="174632"/>
                  </a:lnTo>
                  <a:lnTo>
                    <a:pt x="29796" y="174632"/>
                  </a:lnTo>
                  <a:lnTo>
                    <a:pt x="66833" y="839"/>
                  </a:lnTo>
                  <a:lnTo>
                    <a:pt x="58740" y="839"/>
                  </a:lnTo>
                  <a:cubicBezTo>
                    <a:pt x="46551" y="884"/>
                    <a:pt x="36041" y="9424"/>
                    <a:pt x="33500" y="21345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4A5A5A32-063F-4DC4-8B45-89A026310EB7}"/>
                </a:ext>
              </a:extLst>
            </p:cNvPr>
            <p:cNvSpPr/>
            <p:nvPr/>
          </p:nvSpPr>
          <p:spPr>
            <a:xfrm>
              <a:off x="10854863" y="594867"/>
              <a:ext cx="30221" cy="174610"/>
            </a:xfrm>
            <a:custGeom>
              <a:avLst/>
              <a:gdLst>
                <a:gd name="connsiteX0" fmla="*/ 839 w 30220"/>
                <a:gd name="connsiteY0" fmla="*/ 839 h 174610"/>
                <a:gd name="connsiteX1" fmla="*/ 29807 w 30220"/>
                <a:gd name="connsiteY1" fmla="*/ 839 h 174610"/>
                <a:gd name="connsiteX2" fmla="*/ 29807 w 30220"/>
                <a:gd name="connsiteY2" fmla="*/ 174644 h 174610"/>
                <a:gd name="connsiteX3" fmla="*/ 839 w 30220"/>
                <a:gd name="connsiteY3" fmla="*/ 174644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20" h="174610">
                  <a:moveTo>
                    <a:pt x="839" y="839"/>
                  </a:moveTo>
                  <a:lnTo>
                    <a:pt x="29807" y="839"/>
                  </a:lnTo>
                  <a:lnTo>
                    <a:pt x="29807" y="174644"/>
                  </a:lnTo>
                  <a:lnTo>
                    <a:pt x="839" y="1746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52D06482-776B-47F0-A772-DB21EFE68374}"/>
                </a:ext>
              </a:extLst>
            </p:cNvPr>
            <p:cNvSpPr/>
            <p:nvPr/>
          </p:nvSpPr>
          <p:spPr>
            <a:xfrm>
              <a:off x="11316112" y="592506"/>
              <a:ext cx="130957" cy="179087"/>
            </a:xfrm>
            <a:custGeom>
              <a:avLst/>
              <a:gdLst>
                <a:gd name="connsiteX0" fmla="*/ 122551 w 130957"/>
                <a:gd name="connsiteY0" fmla="*/ 39433 h 179087"/>
                <a:gd name="connsiteX1" fmla="*/ 39332 w 130957"/>
                <a:gd name="connsiteY1" fmla="*/ 57532 h 179087"/>
                <a:gd name="connsiteX2" fmla="*/ 57431 w 130957"/>
                <a:gd name="connsiteY2" fmla="*/ 140751 h 179087"/>
                <a:gd name="connsiteX3" fmla="*/ 89980 w 130957"/>
                <a:gd name="connsiteY3" fmla="*/ 150310 h 179087"/>
                <a:gd name="connsiteX4" fmla="*/ 127689 w 130957"/>
                <a:gd name="connsiteY4" fmla="*/ 137394 h 179087"/>
                <a:gd name="connsiteX5" fmla="*/ 127689 w 130957"/>
                <a:gd name="connsiteY5" fmla="*/ 170782 h 179087"/>
                <a:gd name="connsiteX6" fmla="*/ 90025 w 130957"/>
                <a:gd name="connsiteY6" fmla="*/ 179278 h 179087"/>
                <a:gd name="connsiteX7" fmla="*/ 839 w 130957"/>
                <a:gd name="connsiteY7" fmla="*/ 90025 h 179087"/>
                <a:gd name="connsiteX8" fmla="*/ 90103 w 130957"/>
                <a:gd name="connsiteY8" fmla="*/ 839 h 179087"/>
                <a:gd name="connsiteX9" fmla="*/ 130554 w 130957"/>
                <a:gd name="connsiteY9" fmla="*/ 10555 h 179087"/>
                <a:gd name="connsiteX10" fmla="*/ 122551 w 130957"/>
                <a:gd name="connsiteY10" fmla="*/ 39433 h 17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957" h="179087">
                  <a:moveTo>
                    <a:pt x="122551" y="39433"/>
                  </a:moveTo>
                  <a:cubicBezTo>
                    <a:pt x="94569" y="21457"/>
                    <a:pt x="57319" y="29561"/>
                    <a:pt x="39332" y="57532"/>
                  </a:cubicBezTo>
                  <a:cubicBezTo>
                    <a:pt x="21356" y="85514"/>
                    <a:pt x="29460" y="122764"/>
                    <a:pt x="57431" y="140751"/>
                  </a:cubicBezTo>
                  <a:cubicBezTo>
                    <a:pt x="67146" y="146986"/>
                    <a:pt x="78440" y="150310"/>
                    <a:pt x="89980" y="150310"/>
                  </a:cubicBezTo>
                  <a:cubicBezTo>
                    <a:pt x="103635" y="150344"/>
                    <a:pt x="116921" y="145799"/>
                    <a:pt x="127689" y="137394"/>
                  </a:cubicBezTo>
                  <a:lnTo>
                    <a:pt x="127689" y="170782"/>
                  </a:lnTo>
                  <a:cubicBezTo>
                    <a:pt x="115925" y="176390"/>
                    <a:pt x="103053" y="179300"/>
                    <a:pt x="90025" y="179278"/>
                  </a:cubicBezTo>
                  <a:cubicBezTo>
                    <a:pt x="40754" y="179255"/>
                    <a:pt x="817" y="139296"/>
                    <a:pt x="839" y="90025"/>
                  </a:cubicBezTo>
                  <a:cubicBezTo>
                    <a:pt x="862" y="40754"/>
                    <a:pt x="40821" y="817"/>
                    <a:pt x="90103" y="839"/>
                  </a:cubicBezTo>
                  <a:cubicBezTo>
                    <a:pt x="104161" y="839"/>
                    <a:pt x="118029" y="4175"/>
                    <a:pt x="130554" y="10555"/>
                  </a:cubicBezTo>
                  <a:lnTo>
                    <a:pt x="122551" y="39433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ACA14E08-7C64-4A93-A9BA-3186747EE13C}"/>
                </a:ext>
              </a:extLst>
            </p:cNvPr>
            <p:cNvSpPr/>
            <p:nvPr/>
          </p:nvSpPr>
          <p:spPr>
            <a:xfrm>
              <a:off x="10912786" y="594890"/>
              <a:ext cx="175729" cy="174610"/>
            </a:xfrm>
            <a:custGeom>
              <a:avLst/>
              <a:gdLst>
                <a:gd name="connsiteX0" fmla="*/ 145989 w 175729"/>
                <a:gd name="connsiteY0" fmla="*/ 174610 h 174610"/>
                <a:gd name="connsiteX1" fmla="*/ 175304 w 175729"/>
                <a:gd name="connsiteY1" fmla="*/ 174610 h 174610"/>
                <a:gd name="connsiteX2" fmla="*/ 124007 w 175729"/>
                <a:gd name="connsiteY2" fmla="*/ 20651 h 174610"/>
                <a:gd name="connsiteX3" fmla="*/ 96528 w 175729"/>
                <a:gd name="connsiteY3" fmla="*/ 839 h 174610"/>
                <a:gd name="connsiteX4" fmla="*/ 58774 w 175729"/>
                <a:gd name="connsiteY4" fmla="*/ 839 h 174610"/>
                <a:gd name="connsiteX5" fmla="*/ 839 w 175729"/>
                <a:gd name="connsiteY5" fmla="*/ 174644 h 174610"/>
                <a:gd name="connsiteX6" fmla="*/ 30154 w 175729"/>
                <a:gd name="connsiteY6" fmla="*/ 174644 h 174610"/>
                <a:gd name="connsiteX7" fmla="*/ 44637 w 175729"/>
                <a:gd name="connsiteY7" fmla="*/ 131193 h 174610"/>
                <a:gd name="connsiteX8" fmla="*/ 92767 w 175729"/>
                <a:gd name="connsiteY8" fmla="*/ 131193 h 174610"/>
                <a:gd name="connsiteX9" fmla="*/ 121734 w 175729"/>
                <a:gd name="connsiteY9" fmla="*/ 102225 h 174610"/>
                <a:gd name="connsiteX10" fmla="*/ 121734 w 175729"/>
                <a:gd name="connsiteY10" fmla="*/ 102225 h 174610"/>
                <a:gd name="connsiteX11" fmla="*/ 54275 w 175729"/>
                <a:gd name="connsiteY11" fmla="*/ 102225 h 174610"/>
                <a:gd name="connsiteX12" fmla="*/ 88066 w 175729"/>
                <a:gd name="connsiteY12" fmla="*/ 839 h 174610"/>
                <a:gd name="connsiteX13" fmla="*/ 145989 w 175729"/>
                <a:gd name="connsiteY13" fmla="*/ 174610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729" h="174610">
                  <a:moveTo>
                    <a:pt x="145989" y="174610"/>
                  </a:moveTo>
                  <a:lnTo>
                    <a:pt x="175304" y="174610"/>
                  </a:lnTo>
                  <a:lnTo>
                    <a:pt x="124007" y="20651"/>
                  </a:lnTo>
                  <a:cubicBezTo>
                    <a:pt x="120067" y="8820"/>
                    <a:pt x="108997" y="839"/>
                    <a:pt x="96528" y="839"/>
                  </a:cubicBezTo>
                  <a:lnTo>
                    <a:pt x="58774" y="839"/>
                  </a:lnTo>
                  <a:lnTo>
                    <a:pt x="839" y="174644"/>
                  </a:lnTo>
                  <a:lnTo>
                    <a:pt x="30154" y="174644"/>
                  </a:lnTo>
                  <a:lnTo>
                    <a:pt x="44637" y="131193"/>
                  </a:lnTo>
                  <a:lnTo>
                    <a:pt x="92767" y="131193"/>
                  </a:lnTo>
                  <a:cubicBezTo>
                    <a:pt x="108762" y="131193"/>
                    <a:pt x="121734" y="118220"/>
                    <a:pt x="121734" y="102225"/>
                  </a:cubicBezTo>
                  <a:lnTo>
                    <a:pt x="121734" y="102225"/>
                  </a:lnTo>
                  <a:cubicBezTo>
                    <a:pt x="121734" y="102225"/>
                    <a:pt x="54275" y="102225"/>
                    <a:pt x="54275" y="102225"/>
                  </a:cubicBezTo>
                  <a:lnTo>
                    <a:pt x="88066" y="839"/>
                  </a:lnTo>
                  <a:lnTo>
                    <a:pt x="145989" y="174610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D7656AA7-F42C-4F6B-B6A6-4744F6D2CFE5}"/>
                </a:ext>
              </a:extLst>
            </p:cNvPr>
            <p:cNvSpPr/>
            <p:nvPr/>
          </p:nvSpPr>
          <p:spPr>
            <a:xfrm>
              <a:off x="11468023" y="594890"/>
              <a:ext cx="175729" cy="174610"/>
            </a:xfrm>
            <a:custGeom>
              <a:avLst/>
              <a:gdLst>
                <a:gd name="connsiteX0" fmla="*/ 146023 w 175729"/>
                <a:gd name="connsiteY0" fmla="*/ 174610 h 174610"/>
                <a:gd name="connsiteX1" fmla="*/ 175337 w 175729"/>
                <a:gd name="connsiteY1" fmla="*/ 174610 h 174610"/>
                <a:gd name="connsiteX2" fmla="*/ 123995 w 175729"/>
                <a:gd name="connsiteY2" fmla="*/ 20651 h 174610"/>
                <a:gd name="connsiteX3" fmla="*/ 96517 w 175729"/>
                <a:gd name="connsiteY3" fmla="*/ 839 h 174610"/>
                <a:gd name="connsiteX4" fmla="*/ 58774 w 175729"/>
                <a:gd name="connsiteY4" fmla="*/ 839 h 174610"/>
                <a:gd name="connsiteX5" fmla="*/ 839 w 175729"/>
                <a:gd name="connsiteY5" fmla="*/ 174644 h 174610"/>
                <a:gd name="connsiteX6" fmla="*/ 30154 w 175729"/>
                <a:gd name="connsiteY6" fmla="*/ 174644 h 174610"/>
                <a:gd name="connsiteX7" fmla="*/ 44637 w 175729"/>
                <a:gd name="connsiteY7" fmla="*/ 131193 h 174610"/>
                <a:gd name="connsiteX8" fmla="*/ 92767 w 175729"/>
                <a:gd name="connsiteY8" fmla="*/ 131193 h 174610"/>
                <a:gd name="connsiteX9" fmla="*/ 121734 w 175729"/>
                <a:gd name="connsiteY9" fmla="*/ 102225 h 174610"/>
                <a:gd name="connsiteX10" fmla="*/ 121734 w 175729"/>
                <a:gd name="connsiteY10" fmla="*/ 102225 h 174610"/>
                <a:gd name="connsiteX11" fmla="*/ 54275 w 175729"/>
                <a:gd name="connsiteY11" fmla="*/ 102225 h 174610"/>
                <a:gd name="connsiteX12" fmla="*/ 88066 w 175729"/>
                <a:gd name="connsiteY12" fmla="*/ 839 h 174610"/>
                <a:gd name="connsiteX13" fmla="*/ 146023 w 175729"/>
                <a:gd name="connsiteY13" fmla="*/ 174610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729" h="174610">
                  <a:moveTo>
                    <a:pt x="146023" y="174610"/>
                  </a:moveTo>
                  <a:lnTo>
                    <a:pt x="175337" y="174610"/>
                  </a:lnTo>
                  <a:lnTo>
                    <a:pt x="123995" y="20651"/>
                  </a:lnTo>
                  <a:cubicBezTo>
                    <a:pt x="120055" y="8820"/>
                    <a:pt x="108986" y="839"/>
                    <a:pt x="96517" y="839"/>
                  </a:cubicBezTo>
                  <a:lnTo>
                    <a:pt x="58774" y="839"/>
                  </a:lnTo>
                  <a:lnTo>
                    <a:pt x="839" y="174644"/>
                  </a:lnTo>
                  <a:lnTo>
                    <a:pt x="30154" y="174644"/>
                  </a:lnTo>
                  <a:lnTo>
                    <a:pt x="44637" y="131193"/>
                  </a:lnTo>
                  <a:lnTo>
                    <a:pt x="92767" y="131193"/>
                  </a:lnTo>
                  <a:cubicBezTo>
                    <a:pt x="108762" y="131193"/>
                    <a:pt x="121734" y="118220"/>
                    <a:pt x="121734" y="102225"/>
                  </a:cubicBezTo>
                  <a:lnTo>
                    <a:pt x="121734" y="102225"/>
                  </a:lnTo>
                  <a:cubicBezTo>
                    <a:pt x="121734" y="102225"/>
                    <a:pt x="54275" y="102225"/>
                    <a:pt x="54275" y="102225"/>
                  </a:cubicBezTo>
                  <a:lnTo>
                    <a:pt x="88066" y="839"/>
                  </a:lnTo>
                  <a:lnTo>
                    <a:pt x="146023" y="174610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9368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16" r:id="rId34"/>
    <p:sldLayoutId id="2147483717" r:id="rId35"/>
    <p:sldLayoutId id="2147483718" r:id="rId36"/>
    <p:sldLayoutId id="2147483719" r:id="rId37"/>
    <p:sldLayoutId id="2147483720" r:id="rId38"/>
    <p:sldLayoutId id="2147483721" r:id="rId39"/>
    <p:sldLayoutId id="2147483722" r:id="rId40"/>
    <p:sldLayoutId id="2147483723" r:id="rId41"/>
    <p:sldLayoutId id="2147483724" r:id="rId42"/>
    <p:sldLayoutId id="2147483725" r:id="rId43"/>
    <p:sldLayoutId id="2147483726" r:id="rId44"/>
    <p:sldLayoutId id="2147483727" r:id="rId45"/>
    <p:sldLayoutId id="2147483728" r:id="rId46"/>
    <p:sldLayoutId id="2147483729" r:id="rId47"/>
    <p:sldLayoutId id="2147483730" r:id="rId48"/>
    <p:sldLayoutId id="2147483731" r:id="rId49"/>
    <p:sldLayoutId id="2147483732" r:id="rId50"/>
    <p:sldLayoutId id="2147483733" r:id="rId51"/>
    <p:sldLayoutId id="2147483734" r:id="rId52"/>
    <p:sldLayoutId id="2147483735" r:id="rId53"/>
    <p:sldLayoutId id="2147483736" r:id="rId54"/>
    <p:sldLayoutId id="2147483737" r:id="rId55"/>
    <p:sldLayoutId id="2147483738" r:id="rId56"/>
    <p:sldLayoutId id="2147483739" r:id="rId57"/>
    <p:sldLayoutId id="2147483740" r:id="rId58"/>
    <p:sldLayoutId id="2147483741" r:id="rId59"/>
    <p:sldLayoutId id="2147483742" r:id="rId6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1778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1778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1778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778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3" Type="http://schemas.openxmlformats.org/officeDocument/2006/relationships/image" Target="../media/image110.png"/><Relationship Id="rId21" Type="http://schemas.microsoft.com/office/2007/relationships/hdphoto" Target="../media/hdphoto1.wdp"/><Relationship Id="rId7" Type="http://schemas.openxmlformats.org/officeDocument/2006/relationships/image" Target="../media/image114.png"/><Relationship Id="rId12" Type="http://schemas.openxmlformats.org/officeDocument/2006/relationships/image" Target="../media/image119.jpeg"/><Relationship Id="rId17" Type="http://schemas.openxmlformats.org/officeDocument/2006/relationships/image" Target="../media/image1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3.png"/><Relationship Id="rId20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23" Type="http://schemas.openxmlformats.org/officeDocument/2006/relationships/image" Target="../media/image8.png"/><Relationship Id="rId10" Type="http://schemas.openxmlformats.org/officeDocument/2006/relationships/image" Target="../media/image117.png"/><Relationship Id="rId19" Type="http://schemas.openxmlformats.org/officeDocument/2006/relationships/image" Target="../media/image126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Relationship Id="rId22" Type="http://schemas.openxmlformats.org/officeDocument/2006/relationships/image" Target="../media/image128.png"/></Relationships>
</file>

<file path=ppt/slides/_rels/slide11.xml.rels><?xml version="1.0" encoding="UTF-8" standalone="yes"?>
<Relationships xmlns="http://schemas.openxmlformats.org/package/2006/relationships"><Relationship Id="rId26" Type="http://schemas.microsoft.com/office/2007/relationships/hdphoto" Target="../media/hdphoto13.wdp"/><Relationship Id="rId21" Type="http://schemas.openxmlformats.org/officeDocument/2006/relationships/image" Target="../media/image139.png"/><Relationship Id="rId34" Type="http://schemas.microsoft.com/office/2007/relationships/hdphoto" Target="../media/hdphoto17.wdp"/><Relationship Id="rId42" Type="http://schemas.microsoft.com/office/2007/relationships/hdphoto" Target="../media/hdphoto21.wdp"/><Relationship Id="rId47" Type="http://schemas.openxmlformats.org/officeDocument/2006/relationships/image" Target="../media/image152.png"/><Relationship Id="rId50" Type="http://schemas.microsoft.com/office/2007/relationships/hdphoto" Target="../media/hdphoto25.wdp"/><Relationship Id="rId55" Type="http://schemas.openxmlformats.org/officeDocument/2006/relationships/image" Target="../media/image156.png"/><Relationship Id="rId63" Type="http://schemas.openxmlformats.org/officeDocument/2006/relationships/image" Target="../media/image160.png"/><Relationship Id="rId7" Type="http://schemas.openxmlformats.org/officeDocument/2006/relationships/image" Target="../media/image132.png"/><Relationship Id="rId2" Type="http://schemas.openxmlformats.org/officeDocument/2006/relationships/image" Target="../media/image129.jpg"/><Relationship Id="rId16" Type="http://schemas.microsoft.com/office/2007/relationships/hdphoto" Target="../media/hdphoto8.wdp"/><Relationship Id="rId29" Type="http://schemas.openxmlformats.org/officeDocument/2006/relationships/image" Target="../media/image143.png"/><Relationship Id="rId11" Type="http://schemas.openxmlformats.org/officeDocument/2006/relationships/image" Target="../media/image134.png"/><Relationship Id="rId24" Type="http://schemas.microsoft.com/office/2007/relationships/hdphoto" Target="../media/hdphoto12.wdp"/><Relationship Id="rId32" Type="http://schemas.microsoft.com/office/2007/relationships/hdphoto" Target="../media/hdphoto16.wdp"/><Relationship Id="rId37" Type="http://schemas.openxmlformats.org/officeDocument/2006/relationships/image" Target="../media/image147.png"/><Relationship Id="rId40" Type="http://schemas.microsoft.com/office/2007/relationships/hdphoto" Target="../media/hdphoto20.wdp"/><Relationship Id="rId45" Type="http://schemas.openxmlformats.org/officeDocument/2006/relationships/image" Target="../media/image151.png"/><Relationship Id="rId53" Type="http://schemas.openxmlformats.org/officeDocument/2006/relationships/image" Target="../media/image155.png"/><Relationship Id="rId58" Type="http://schemas.microsoft.com/office/2007/relationships/hdphoto" Target="../media/hdphoto29.wdp"/><Relationship Id="rId66" Type="http://schemas.microsoft.com/office/2007/relationships/hdphoto" Target="../media/hdphoto33.wdp"/><Relationship Id="rId5" Type="http://schemas.openxmlformats.org/officeDocument/2006/relationships/image" Target="../media/image131.png"/><Relationship Id="rId61" Type="http://schemas.openxmlformats.org/officeDocument/2006/relationships/image" Target="../media/image159.png"/><Relationship Id="rId19" Type="http://schemas.openxmlformats.org/officeDocument/2006/relationships/image" Target="../media/image138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142.png"/><Relationship Id="rId30" Type="http://schemas.microsoft.com/office/2007/relationships/hdphoto" Target="../media/hdphoto15.wdp"/><Relationship Id="rId35" Type="http://schemas.openxmlformats.org/officeDocument/2006/relationships/image" Target="../media/image146.png"/><Relationship Id="rId43" Type="http://schemas.openxmlformats.org/officeDocument/2006/relationships/image" Target="../media/image150.png"/><Relationship Id="rId48" Type="http://schemas.microsoft.com/office/2007/relationships/hdphoto" Target="../media/hdphoto24.wdp"/><Relationship Id="rId56" Type="http://schemas.microsoft.com/office/2007/relationships/hdphoto" Target="../media/hdphoto28.wdp"/><Relationship Id="rId64" Type="http://schemas.microsoft.com/office/2007/relationships/hdphoto" Target="../media/hdphoto32.wdp"/><Relationship Id="rId8" Type="http://schemas.microsoft.com/office/2007/relationships/hdphoto" Target="../media/hdphoto4.wdp"/><Relationship Id="rId51" Type="http://schemas.openxmlformats.org/officeDocument/2006/relationships/image" Target="../media/image154.png"/><Relationship Id="rId3" Type="http://schemas.openxmlformats.org/officeDocument/2006/relationships/image" Target="../media/image130.png"/><Relationship Id="rId12" Type="http://schemas.microsoft.com/office/2007/relationships/hdphoto" Target="../media/hdphoto6.wdp"/><Relationship Id="rId17" Type="http://schemas.openxmlformats.org/officeDocument/2006/relationships/image" Target="../media/image137.png"/><Relationship Id="rId25" Type="http://schemas.openxmlformats.org/officeDocument/2006/relationships/image" Target="../media/image141.png"/><Relationship Id="rId33" Type="http://schemas.openxmlformats.org/officeDocument/2006/relationships/image" Target="../media/image145.png"/><Relationship Id="rId38" Type="http://schemas.microsoft.com/office/2007/relationships/hdphoto" Target="../media/hdphoto19.wdp"/><Relationship Id="rId46" Type="http://schemas.microsoft.com/office/2007/relationships/hdphoto" Target="../media/hdphoto23.wdp"/><Relationship Id="rId59" Type="http://schemas.openxmlformats.org/officeDocument/2006/relationships/image" Target="../media/image158.png"/><Relationship Id="rId67" Type="http://schemas.openxmlformats.org/officeDocument/2006/relationships/image" Target="../media/image8.png"/><Relationship Id="rId20" Type="http://schemas.microsoft.com/office/2007/relationships/hdphoto" Target="../media/hdphoto10.wdp"/><Relationship Id="rId41" Type="http://schemas.openxmlformats.org/officeDocument/2006/relationships/image" Target="../media/image149.png"/><Relationship Id="rId54" Type="http://schemas.microsoft.com/office/2007/relationships/hdphoto" Target="../media/hdphoto27.wdp"/><Relationship Id="rId62" Type="http://schemas.microsoft.com/office/2007/relationships/hdphoto" Target="../media/hdphoto31.wdp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15" Type="http://schemas.openxmlformats.org/officeDocument/2006/relationships/image" Target="../media/image136.png"/><Relationship Id="rId23" Type="http://schemas.openxmlformats.org/officeDocument/2006/relationships/image" Target="../media/image140.png"/><Relationship Id="rId28" Type="http://schemas.microsoft.com/office/2007/relationships/hdphoto" Target="../media/hdphoto14.wdp"/><Relationship Id="rId36" Type="http://schemas.microsoft.com/office/2007/relationships/hdphoto" Target="../media/hdphoto18.wdp"/><Relationship Id="rId49" Type="http://schemas.openxmlformats.org/officeDocument/2006/relationships/image" Target="../media/image153.png"/><Relationship Id="rId57" Type="http://schemas.openxmlformats.org/officeDocument/2006/relationships/image" Target="../media/image157.png"/><Relationship Id="rId10" Type="http://schemas.microsoft.com/office/2007/relationships/hdphoto" Target="../media/hdphoto5.wdp"/><Relationship Id="rId31" Type="http://schemas.openxmlformats.org/officeDocument/2006/relationships/image" Target="../media/image144.png"/><Relationship Id="rId44" Type="http://schemas.microsoft.com/office/2007/relationships/hdphoto" Target="../media/hdphoto22.wdp"/><Relationship Id="rId52" Type="http://schemas.microsoft.com/office/2007/relationships/hdphoto" Target="../media/hdphoto26.wdp"/><Relationship Id="rId60" Type="http://schemas.microsoft.com/office/2007/relationships/hdphoto" Target="../media/hdphoto30.wdp"/><Relationship Id="rId65" Type="http://schemas.openxmlformats.org/officeDocument/2006/relationships/image" Target="../media/image161.png"/><Relationship Id="rId4" Type="http://schemas.microsoft.com/office/2007/relationships/hdphoto" Target="../media/hdphoto2.wdp"/><Relationship Id="rId9" Type="http://schemas.openxmlformats.org/officeDocument/2006/relationships/image" Target="../media/image133.png"/><Relationship Id="rId13" Type="http://schemas.openxmlformats.org/officeDocument/2006/relationships/image" Target="../media/image135.png"/><Relationship Id="rId18" Type="http://schemas.microsoft.com/office/2007/relationships/hdphoto" Target="../media/hdphoto9.wdp"/><Relationship Id="rId39" Type="http://schemas.openxmlformats.org/officeDocument/2006/relationships/image" Target="../media/image1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6.jpeg"/><Relationship Id="rId11" Type="http://schemas.openxmlformats.org/officeDocument/2006/relationships/image" Target="../media/image171.jpeg"/><Relationship Id="rId5" Type="http://schemas.openxmlformats.org/officeDocument/2006/relationships/image" Target="../media/image165.png"/><Relationship Id="rId10" Type="http://schemas.openxmlformats.org/officeDocument/2006/relationships/image" Target="../media/image170.jpeg"/><Relationship Id="rId4" Type="http://schemas.openxmlformats.org/officeDocument/2006/relationships/image" Target="../media/image164.jpeg"/><Relationship Id="rId9" Type="http://schemas.openxmlformats.org/officeDocument/2006/relationships/image" Target="../media/image1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601055/" TargetMode="External"/><Relationship Id="rId2" Type="http://schemas.openxmlformats.org/officeDocument/2006/relationships/hyperlink" Target="https://bilbomatica.es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jpeg"/><Relationship Id="rId39" Type="http://schemas.openxmlformats.org/officeDocument/2006/relationships/image" Target="../media/image59.png"/><Relationship Id="rId21" Type="http://schemas.openxmlformats.org/officeDocument/2006/relationships/image" Target="../media/image41.png"/><Relationship Id="rId34" Type="http://schemas.openxmlformats.org/officeDocument/2006/relationships/image" Target="../media/image54.png"/><Relationship Id="rId42" Type="http://schemas.openxmlformats.org/officeDocument/2006/relationships/image" Target="../media/image62.png"/><Relationship Id="rId47" Type="http://schemas.openxmlformats.org/officeDocument/2006/relationships/image" Target="../media/image67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37" Type="http://schemas.openxmlformats.org/officeDocument/2006/relationships/image" Target="../media/image57.png"/><Relationship Id="rId40" Type="http://schemas.openxmlformats.org/officeDocument/2006/relationships/image" Target="../media/image60.png"/><Relationship Id="rId45" Type="http://schemas.openxmlformats.org/officeDocument/2006/relationships/image" Target="../media/image65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36" Type="http://schemas.openxmlformats.org/officeDocument/2006/relationships/image" Target="../media/image56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4" Type="http://schemas.openxmlformats.org/officeDocument/2006/relationships/image" Target="../media/image64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Relationship Id="rId43" Type="http://schemas.openxmlformats.org/officeDocument/2006/relationships/image" Target="../media/image63.png"/><Relationship Id="rId48" Type="http://schemas.openxmlformats.org/officeDocument/2006/relationships/image" Target="../media/image68.png"/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jpeg"/><Relationship Id="rId33" Type="http://schemas.openxmlformats.org/officeDocument/2006/relationships/image" Target="../media/image53.png"/><Relationship Id="rId38" Type="http://schemas.openxmlformats.org/officeDocument/2006/relationships/image" Target="../media/image58.png"/><Relationship Id="rId46" Type="http://schemas.openxmlformats.org/officeDocument/2006/relationships/image" Target="../media/image66.png"/><Relationship Id="rId20" Type="http://schemas.openxmlformats.org/officeDocument/2006/relationships/image" Target="../media/image40.png"/><Relationship Id="rId41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26" Type="http://schemas.openxmlformats.org/officeDocument/2006/relationships/image" Target="../media/image95.png"/><Relationship Id="rId39" Type="http://schemas.openxmlformats.org/officeDocument/2006/relationships/image" Target="../media/image108.png"/><Relationship Id="rId21" Type="http://schemas.openxmlformats.org/officeDocument/2006/relationships/image" Target="../media/image90.png"/><Relationship Id="rId34" Type="http://schemas.openxmlformats.org/officeDocument/2006/relationships/image" Target="../media/image103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5" Type="http://schemas.openxmlformats.org/officeDocument/2006/relationships/image" Target="../media/image94.png"/><Relationship Id="rId33" Type="http://schemas.openxmlformats.org/officeDocument/2006/relationships/image" Target="../media/image102.png"/><Relationship Id="rId38" Type="http://schemas.openxmlformats.org/officeDocument/2006/relationships/image" Target="../media/image107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24" Type="http://schemas.openxmlformats.org/officeDocument/2006/relationships/image" Target="../media/image93.png"/><Relationship Id="rId32" Type="http://schemas.openxmlformats.org/officeDocument/2006/relationships/image" Target="../media/image101.png"/><Relationship Id="rId37" Type="http://schemas.openxmlformats.org/officeDocument/2006/relationships/image" Target="../media/image106.png"/><Relationship Id="rId40" Type="http://schemas.openxmlformats.org/officeDocument/2006/relationships/image" Target="../media/image109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28" Type="http://schemas.openxmlformats.org/officeDocument/2006/relationships/image" Target="../media/image97.png"/><Relationship Id="rId36" Type="http://schemas.openxmlformats.org/officeDocument/2006/relationships/image" Target="../media/image105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31" Type="http://schemas.openxmlformats.org/officeDocument/2006/relationships/image" Target="../media/image100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91.png"/><Relationship Id="rId27" Type="http://schemas.openxmlformats.org/officeDocument/2006/relationships/image" Target="../media/image96.png"/><Relationship Id="rId30" Type="http://schemas.openxmlformats.org/officeDocument/2006/relationships/image" Target="../media/image99.png"/><Relationship Id="rId35" Type="http://schemas.openxmlformats.org/officeDocument/2006/relationships/image" Target="../media/image104.png"/><Relationship Id="rId8" Type="http://schemas.openxmlformats.org/officeDocument/2006/relationships/image" Target="../media/image77.png"/><Relationship Id="rId3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E7968-528C-6E2C-7EC0-3D38587BE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A">
            <a:extLst>
              <a:ext uri="{FF2B5EF4-FFF2-40B4-BE49-F238E27FC236}">
                <a16:creationId xmlns:a16="http://schemas.microsoft.com/office/drawing/2014/main" id="{E4D915AF-1018-4023-B60B-0ED59BE9CED0}"/>
              </a:ext>
            </a:extLst>
          </p:cNvPr>
          <p:cNvSpPr/>
          <p:nvPr/>
        </p:nvSpPr>
        <p:spPr>
          <a:xfrm>
            <a:off x="9066281" y="3305572"/>
            <a:ext cx="554341" cy="550810"/>
          </a:xfrm>
          <a:custGeom>
            <a:avLst/>
            <a:gdLst>
              <a:gd name="connsiteX0" fmla="*/ 1060380 w 1276096"/>
              <a:gd name="connsiteY0" fmla="*/ 1267968 h 1267968"/>
              <a:gd name="connsiteX1" fmla="*/ 1273251 w 1276096"/>
              <a:gd name="connsiteY1" fmla="*/ 1267968 h 1267968"/>
              <a:gd name="connsiteX2" fmla="*/ 900420 w 1276096"/>
              <a:gd name="connsiteY2" fmla="*/ 149962 h 1267968"/>
              <a:gd name="connsiteX3" fmla="*/ 700877 w 1276096"/>
              <a:gd name="connsiteY3" fmla="*/ 6096 h 1267968"/>
              <a:gd name="connsiteX4" fmla="*/ 426801 w 1276096"/>
              <a:gd name="connsiteY4" fmla="*/ 6096 h 1267968"/>
              <a:gd name="connsiteX5" fmla="*/ 6096 w 1276096"/>
              <a:gd name="connsiteY5" fmla="*/ 1268212 h 1267968"/>
              <a:gd name="connsiteX6" fmla="*/ 218969 w 1276096"/>
              <a:gd name="connsiteY6" fmla="*/ 1268212 h 1267968"/>
              <a:gd name="connsiteX7" fmla="*/ 324145 w 1276096"/>
              <a:gd name="connsiteY7" fmla="*/ 952683 h 1267968"/>
              <a:gd name="connsiteX8" fmla="*/ 673649 w 1276096"/>
              <a:gd name="connsiteY8" fmla="*/ 952683 h 1267968"/>
              <a:gd name="connsiteX9" fmla="*/ 884001 w 1276096"/>
              <a:gd name="connsiteY9" fmla="*/ 742330 h 1267968"/>
              <a:gd name="connsiteX10" fmla="*/ 884001 w 1276096"/>
              <a:gd name="connsiteY10" fmla="*/ 742330 h 1267968"/>
              <a:gd name="connsiteX11" fmla="*/ 394127 w 1276096"/>
              <a:gd name="connsiteY11" fmla="*/ 742330 h 1267968"/>
              <a:gd name="connsiteX12" fmla="*/ 639512 w 1276096"/>
              <a:gd name="connsiteY12" fmla="*/ 6096 h 1267968"/>
              <a:gd name="connsiteX13" fmla="*/ 1060380 w 1276096"/>
              <a:gd name="connsiteY13" fmla="*/ 1267968 h 126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6096" h="1267968">
                <a:moveTo>
                  <a:pt x="1060380" y="1267968"/>
                </a:moveTo>
                <a:lnTo>
                  <a:pt x="1273251" y="1267968"/>
                </a:lnTo>
                <a:lnTo>
                  <a:pt x="900420" y="149962"/>
                </a:lnTo>
                <a:cubicBezTo>
                  <a:pt x="871809" y="64049"/>
                  <a:pt x="791423" y="6096"/>
                  <a:pt x="700877" y="6096"/>
                </a:cubicBezTo>
                <a:lnTo>
                  <a:pt x="426801" y="6096"/>
                </a:lnTo>
                <a:lnTo>
                  <a:pt x="6096" y="1268212"/>
                </a:lnTo>
                <a:lnTo>
                  <a:pt x="218969" y="1268212"/>
                </a:lnTo>
                <a:lnTo>
                  <a:pt x="324145" y="952683"/>
                </a:lnTo>
                <a:lnTo>
                  <a:pt x="673649" y="952683"/>
                </a:lnTo>
                <a:cubicBezTo>
                  <a:pt x="789798" y="952683"/>
                  <a:pt x="884001" y="858479"/>
                  <a:pt x="884001" y="742330"/>
                </a:cubicBezTo>
                <a:lnTo>
                  <a:pt x="884001" y="742330"/>
                </a:lnTo>
                <a:cubicBezTo>
                  <a:pt x="884001" y="742330"/>
                  <a:pt x="394127" y="742330"/>
                  <a:pt x="394127" y="742330"/>
                </a:cubicBezTo>
                <a:lnTo>
                  <a:pt x="639512" y="6096"/>
                </a:lnTo>
                <a:lnTo>
                  <a:pt x="1060380" y="1267968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12" name="C">
            <a:extLst>
              <a:ext uri="{FF2B5EF4-FFF2-40B4-BE49-F238E27FC236}">
                <a16:creationId xmlns:a16="http://schemas.microsoft.com/office/drawing/2014/main" id="{62944D8F-F023-4FD3-AC31-7E522E714D38}"/>
              </a:ext>
            </a:extLst>
          </p:cNvPr>
          <p:cNvSpPr/>
          <p:nvPr/>
        </p:nvSpPr>
        <p:spPr>
          <a:xfrm>
            <a:off x="7864217" y="3912649"/>
            <a:ext cx="413108" cy="564934"/>
          </a:xfrm>
          <a:custGeom>
            <a:avLst/>
            <a:gdLst>
              <a:gd name="connsiteX0" fmla="*/ 889935 w 950976"/>
              <a:gd name="connsiteY0" fmla="*/ 286350 h 1300480"/>
              <a:gd name="connsiteX1" fmla="*/ 285618 w 950976"/>
              <a:gd name="connsiteY1" fmla="*/ 417779 h 1300480"/>
              <a:gd name="connsiteX2" fmla="*/ 417047 w 950976"/>
              <a:gd name="connsiteY2" fmla="*/ 1022096 h 1300480"/>
              <a:gd name="connsiteX3" fmla="*/ 653410 w 950976"/>
              <a:gd name="connsiteY3" fmla="*/ 1091509 h 1300480"/>
              <a:gd name="connsiteX4" fmla="*/ 927242 w 950976"/>
              <a:gd name="connsiteY4" fmla="*/ 997712 h 1300480"/>
              <a:gd name="connsiteX5" fmla="*/ 927242 w 950976"/>
              <a:gd name="connsiteY5" fmla="*/ 1240170 h 1300480"/>
              <a:gd name="connsiteX6" fmla="*/ 653736 w 950976"/>
              <a:gd name="connsiteY6" fmla="*/ 1301862 h 1300480"/>
              <a:gd name="connsiteX7" fmla="*/ 6096 w 950976"/>
              <a:gd name="connsiteY7" fmla="*/ 653735 h 1300480"/>
              <a:gd name="connsiteX8" fmla="*/ 654304 w 950976"/>
              <a:gd name="connsiteY8" fmla="*/ 6096 h 1300480"/>
              <a:gd name="connsiteX9" fmla="*/ 948050 w 950976"/>
              <a:gd name="connsiteY9" fmla="*/ 76647 h 1300480"/>
              <a:gd name="connsiteX10" fmla="*/ 889935 w 950976"/>
              <a:gd name="connsiteY10" fmla="*/ 286350 h 130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0976" h="1300480">
                <a:moveTo>
                  <a:pt x="889935" y="286350"/>
                </a:moveTo>
                <a:cubicBezTo>
                  <a:pt x="686735" y="155814"/>
                  <a:pt x="416235" y="214661"/>
                  <a:pt x="285618" y="417779"/>
                </a:cubicBezTo>
                <a:cubicBezTo>
                  <a:pt x="155082" y="620979"/>
                  <a:pt x="213929" y="891479"/>
                  <a:pt x="417047" y="1022096"/>
                </a:cubicBezTo>
                <a:cubicBezTo>
                  <a:pt x="487599" y="1067369"/>
                  <a:pt x="569610" y="1091509"/>
                  <a:pt x="653410" y="1091509"/>
                </a:cubicBezTo>
                <a:cubicBezTo>
                  <a:pt x="752571" y="1091753"/>
                  <a:pt x="849051" y="1058753"/>
                  <a:pt x="927242" y="997712"/>
                </a:cubicBezTo>
                <a:lnTo>
                  <a:pt x="927242" y="1240170"/>
                </a:lnTo>
                <a:cubicBezTo>
                  <a:pt x="841817" y="1280892"/>
                  <a:pt x="748345" y="1302024"/>
                  <a:pt x="653736" y="1301862"/>
                </a:cubicBezTo>
                <a:cubicBezTo>
                  <a:pt x="295941" y="1301699"/>
                  <a:pt x="5933" y="1011530"/>
                  <a:pt x="6096" y="653735"/>
                </a:cubicBezTo>
                <a:cubicBezTo>
                  <a:pt x="6259" y="295941"/>
                  <a:pt x="296428" y="5934"/>
                  <a:pt x="654304" y="6096"/>
                </a:cubicBezTo>
                <a:cubicBezTo>
                  <a:pt x="756391" y="6096"/>
                  <a:pt x="857097" y="30318"/>
                  <a:pt x="948050" y="76647"/>
                </a:cubicBezTo>
                <a:lnTo>
                  <a:pt x="889935" y="28635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13" name="I">
            <a:extLst>
              <a:ext uri="{FF2B5EF4-FFF2-40B4-BE49-F238E27FC236}">
                <a16:creationId xmlns:a16="http://schemas.microsoft.com/office/drawing/2014/main" id="{12CD604F-A4FA-4105-B926-52689C3DC846}"/>
              </a:ext>
            </a:extLst>
          </p:cNvPr>
          <p:cNvSpPr/>
          <p:nvPr/>
        </p:nvSpPr>
        <p:spPr>
          <a:xfrm>
            <a:off x="7671998" y="2611918"/>
            <a:ext cx="95333" cy="550810"/>
          </a:xfrm>
          <a:custGeom>
            <a:avLst/>
            <a:gdLst>
              <a:gd name="connsiteX0" fmla="*/ 216368 w 219456"/>
              <a:gd name="connsiteY0" fmla="*/ 6096 h 1267968"/>
              <a:gd name="connsiteX1" fmla="*/ 216368 w 219456"/>
              <a:gd name="connsiteY1" fmla="*/ 6096 h 1267968"/>
              <a:gd name="connsiteX2" fmla="*/ 216368 w 219456"/>
              <a:gd name="connsiteY2" fmla="*/ 1268212 h 1267968"/>
              <a:gd name="connsiteX3" fmla="*/ 6096 w 219456"/>
              <a:gd name="connsiteY3" fmla="*/ 1268212 h 1267968"/>
              <a:gd name="connsiteX4" fmla="*/ 6096 w 219456"/>
              <a:gd name="connsiteY4" fmla="*/ 216449 h 1267968"/>
              <a:gd name="connsiteX5" fmla="*/ 216287 w 219456"/>
              <a:gd name="connsiteY5" fmla="*/ 6096 h 1267968"/>
              <a:gd name="connsiteX6" fmla="*/ 216368 w 219456"/>
              <a:gd name="connsiteY6" fmla="*/ 6096 h 126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56" h="1267968">
                <a:moveTo>
                  <a:pt x="216368" y="6096"/>
                </a:moveTo>
                <a:lnTo>
                  <a:pt x="216368" y="6096"/>
                </a:lnTo>
                <a:lnTo>
                  <a:pt x="216368" y="1268212"/>
                </a:lnTo>
                <a:lnTo>
                  <a:pt x="6096" y="1268212"/>
                </a:lnTo>
                <a:lnTo>
                  <a:pt x="6096" y="216449"/>
                </a:lnTo>
                <a:cubicBezTo>
                  <a:pt x="6096" y="100300"/>
                  <a:pt x="100138" y="6177"/>
                  <a:pt x="216287" y="6096"/>
                </a:cubicBezTo>
                <a:lnTo>
                  <a:pt x="216368" y="6096"/>
                </a:lnTo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14" name="T">
            <a:extLst>
              <a:ext uri="{FF2B5EF4-FFF2-40B4-BE49-F238E27FC236}">
                <a16:creationId xmlns:a16="http://schemas.microsoft.com/office/drawing/2014/main" id="{9676B3E0-C0D1-4948-8F7E-A5737B4B045A}"/>
              </a:ext>
            </a:extLst>
          </p:cNvPr>
          <p:cNvSpPr/>
          <p:nvPr/>
        </p:nvSpPr>
        <p:spPr>
          <a:xfrm>
            <a:off x="7123730" y="3918131"/>
            <a:ext cx="459009" cy="550810"/>
          </a:xfrm>
          <a:custGeom>
            <a:avLst/>
            <a:gdLst>
              <a:gd name="connsiteX0" fmla="*/ 74046 w 1056640"/>
              <a:gd name="connsiteY0" fmla="*/ 6096 h 1267968"/>
              <a:gd name="connsiteX1" fmla="*/ 6096 w 1056640"/>
              <a:gd name="connsiteY1" fmla="*/ 216367 h 1267968"/>
              <a:gd name="connsiteX2" fmla="*/ 426802 w 1056640"/>
              <a:gd name="connsiteY2" fmla="*/ 216367 h 1267968"/>
              <a:gd name="connsiteX3" fmla="*/ 426802 w 1056640"/>
              <a:gd name="connsiteY3" fmla="*/ 1268131 h 1267968"/>
              <a:gd name="connsiteX4" fmla="*/ 637155 w 1056640"/>
              <a:gd name="connsiteY4" fmla="*/ 1268131 h 1267968"/>
              <a:gd name="connsiteX5" fmla="*/ 637155 w 1056640"/>
              <a:gd name="connsiteY5" fmla="*/ 216367 h 1267968"/>
              <a:gd name="connsiteX6" fmla="*/ 847507 w 1056640"/>
              <a:gd name="connsiteY6" fmla="*/ 216367 h 1267968"/>
              <a:gd name="connsiteX7" fmla="*/ 1057860 w 1056640"/>
              <a:gd name="connsiteY7" fmla="*/ 6096 h 1267968"/>
              <a:gd name="connsiteX8" fmla="*/ 74046 w 1056640"/>
              <a:gd name="connsiteY8" fmla="*/ 6096 h 126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640" h="1267968">
                <a:moveTo>
                  <a:pt x="74046" y="6096"/>
                </a:moveTo>
                <a:lnTo>
                  <a:pt x="6096" y="216367"/>
                </a:lnTo>
                <a:lnTo>
                  <a:pt x="426802" y="216367"/>
                </a:lnTo>
                <a:lnTo>
                  <a:pt x="426802" y="1268131"/>
                </a:lnTo>
                <a:lnTo>
                  <a:pt x="637155" y="1268131"/>
                </a:lnTo>
                <a:lnTo>
                  <a:pt x="637155" y="216367"/>
                </a:lnTo>
                <a:lnTo>
                  <a:pt x="847507" y="216367"/>
                </a:lnTo>
                <a:cubicBezTo>
                  <a:pt x="963656" y="216367"/>
                  <a:pt x="1057779" y="122245"/>
                  <a:pt x="1057860" y="6096"/>
                </a:cubicBezTo>
                <a:lnTo>
                  <a:pt x="74046" y="6096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15" name="A">
            <a:extLst>
              <a:ext uri="{FF2B5EF4-FFF2-40B4-BE49-F238E27FC236}">
                <a16:creationId xmlns:a16="http://schemas.microsoft.com/office/drawing/2014/main" id="{42E8EAD0-0C56-4DAF-B6A1-91B46ED6F171}"/>
              </a:ext>
            </a:extLst>
          </p:cNvPr>
          <p:cNvSpPr/>
          <p:nvPr/>
        </p:nvSpPr>
        <p:spPr>
          <a:xfrm>
            <a:off x="6591916" y="2617910"/>
            <a:ext cx="554341" cy="550810"/>
          </a:xfrm>
          <a:custGeom>
            <a:avLst/>
            <a:gdLst>
              <a:gd name="connsiteX0" fmla="*/ 1060135 w 1276096"/>
              <a:gd name="connsiteY0" fmla="*/ 1267968 h 1267968"/>
              <a:gd name="connsiteX1" fmla="*/ 1273007 w 1276096"/>
              <a:gd name="connsiteY1" fmla="*/ 1267968 h 1267968"/>
              <a:gd name="connsiteX2" fmla="*/ 900501 w 1276096"/>
              <a:gd name="connsiteY2" fmla="*/ 149962 h 1267968"/>
              <a:gd name="connsiteX3" fmla="*/ 700959 w 1276096"/>
              <a:gd name="connsiteY3" fmla="*/ 6096 h 1267968"/>
              <a:gd name="connsiteX4" fmla="*/ 426801 w 1276096"/>
              <a:gd name="connsiteY4" fmla="*/ 6096 h 1267968"/>
              <a:gd name="connsiteX5" fmla="*/ 6096 w 1276096"/>
              <a:gd name="connsiteY5" fmla="*/ 1268212 h 1267968"/>
              <a:gd name="connsiteX6" fmla="*/ 218968 w 1276096"/>
              <a:gd name="connsiteY6" fmla="*/ 1268212 h 1267968"/>
              <a:gd name="connsiteX7" fmla="*/ 324145 w 1276096"/>
              <a:gd name="connsiteY7" fmla="*/ 952683 h 1267968"/>
              <a:gd name="connsiteX8" fmla="*/ 673649 w 1276096"/>
              <a:gd name="connsiteY8" fmla="*/ 952683 h 1267968"/>
              <a:gd name="connsiteX9" fmla="*/ 884001 w 1276096"/>
              <a:gd name="connsiteY9" fmla="*/ 742330 h 1267968"/>
              <a:gd name="connsiteX10" fmla="*/ 884001 w 1276096"/>
              <a:gd name="connsiteY10" fmla="*/ 742330 h 1267968"/>
              <a:gd name="connsiteX11" fmla="*/ 394127 w 1276096"/>
              <a:gd name="connsiteY11" fmla="*/ 742330 h 1267968"/>
              <a:gd name="connsiteX12" fmla="*/ 639511 w 1276096"/>
              <a:gd name="connsiteY12" fmla="*/ 6096 h 1267968"/>
              <a:gd name="connsiteX13" fmla="*/ 1060135 w 1276096"/>
              <a:gd name="connsiteY13" fmla="*/ 1267968 h 126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6096" h="1267968">
                <a:moveTo>
                  <a:pt x="1060135" y="1267968"/>
                </a:moveTo>
                <a:lnTo>
                  <a:pt x="1273007" y="1267968"/>
                </a:lnTo>
                <a:lnTo>
                  <a:pt x="900501" y="149962"/>
                </a:lnTo>
                <a:cubicBezTo>
                  <a:pt x="871891" y="64049"/>
                  <a:pt x="791505" y="6096"/>
                  <a:pt x="700959" y="6096"/>
                </a:cubicBezTo>
                <a:lnTo>
                  <a:pt x="426801" y="6096"/>
                </a:lnTo>
                <a:lnTo>
                  <a:pt x="6096" y="1268212"/>
                </a:lnTo>
                <a:lnTo>
                  <a:pt x="218968" y="1268212"/>
                </a:lnTo>
                <a:lnTo>
                  <a:pt x="324145" y="952683"/>
                </a:lnTo>
                <a:lnTo>
                  <a:pt x="673649" y="952683"/>
                </a:lnTo>
                <a:cubicBezTo>
                  <a:pt x="789798" y="952683"/>
                  <a:pt x="884001" y="858479"/>
                  <a:pt x="884001" y="742330"/>
                </a:cubicBezTo>
                <a:lnTo>
                  <a:pt x="884001" y="742330"/>
                </a:lnTo>
                <a:cubicBezTo>
                  <a:pt x="884001" y="742330"/>
                  <a:pt x="394127" y="742330"/>
                  <a:pt x="394127" y="742330"/>
                </a:cubicBezTo>
                <a:lnTo>
                  <a:pt x="639511" y="6096"/>
                </a:lnTo>
                <a:lnTo>
                  <a:pt x="1060135" y="1267968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grpSp>
        <p:nvGrpSpPr>
          <p:cNvPr id="116" name="M">
            <a:extLst>
              <a:ext uri="{FF2B5EF4-FFF2-40B4-BE49-F238E27FC236}">
                <a16:creationId xmlns:a16="http://schemas.microsoft.com/office/drawing/2014/main" id="{194965BB-3A8A-41E5-9C2A-EE34CCF9E249}"/>
              </a:ext>
            </a:extLst>
          </p:cNvPr>
          <p:cNvGrpSpPr/>
          <p:nvPr/>
        </p:nvGrpSpPr>
        <p:grpSpPr>
          <a:xfrm>
            <a:off x="5901461" y="3904795"/>
            <a:ext cx="603067" cy="551092"/>
            <a:chOff x="5901461" y="3305395"/>
            <a:chExt cx="603067" cy="551092"/>
          </a:xfrm>
        </p:grpSpPr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09355909-C853-4DB2-ACA5-A909FB5D8747}"/>
                </a:ext>
              </a:extLst>
            </p:cNvPr>
            <p:cNvSpPr/>
            <p:nvPr/>
          </p:nvSpPr>
          <p:spPr>
            <a:xfrm>
              <a:off x="5901461" y="3305501"/>
              <a:ext cx="95333" cy="550810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3D02D038-BE69-45EF-AF7E-0886603B1915}"/>
                </a:ext>
              </a:extLst>
            </p:cNvPr>
            <p:cNvSpPr/>
            <p:nvPr/>
          </p:nvSpPr>
          <p:spPr>
            <a:xfrm>
              <a:off x="5992838" y="3305395"/>
              <a:ext cx="211850" cy="550810"/>
            </a:xfrm>
            <a:custGeom>
              <a:avLst/>
              <a:gdLst>
                <a:gd name="connsiteX0" fmla="*/ 426557 w 487680"/>
                <a:gd name="connsiteY0" fmla="*/ 1268375 h 1267968"/>
                <a:gd name="connsiteX1" fmla="*/ 485323 w 487680"/>
                <a:gd name="connsiteY1" fmla="*/ 1268375 h 1267968"/>
                <a:gd name="connsiteX2" fmla="*/ 248067 w 487680"/>
                <a:gd name="connsiteY2" fmla="*/ 154838 h 1267968"/>
                <a:gd name="connsiteX3" fmla="*/ 64861 w 487680"/>
                <a:gd name="connsiteY3" fmla="*/ 6096 h 1267968"/>
                <a:gd name="connsiteX4" fmla="*/ 6096 w 487680"/>
                <a:gd name="connsiteY4" fmla="*/ 6096 h 1267968"/>
                <a:gd name="connsiteX5" fmla="*/ 243352 w 487680"/>
                <a:gd name="connsiteY5" fmla="*/ 1119632 h 1267968"/>
                <a:gd name="connsiteX6" fmla="*/ 426557 w 487680"/>
                <a:gd name="connsiteY6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680" h="1267968">
                  <a:moveTo>
                    <a:pt x="426557" y="1268375"/>
                  </a:moveTo>
                  <a:lnTo>
                    <a:pt x="485323" y="1268375"/>
                  </a:lnTo>
                  <a:lnTo>
                    <a:pt x="248067" y="154838"/>
                  </a:lnTo>
                  <a:cubicBezTo>
                    <a:pt x="229535" y="68356"/>
                    <a:pt x="153294" y="6421"/>
                    <a:pt x="64861" y="6096"/>
                  </a:cubicBezTo>
                  <a:lnTo>
                    <a:pt x="6096" y="6096"/>
                  </a:lnTo>
                  <a:lnTo>
                    <a:pt x="243352" y="1119632"/>
                  </a:lnTo>
                  <a:cubicBezTo>
                    <a:pt x="261803" y="1206114"/>
                    <a:pt x="338125" y="1267887"/>
                    <a:pt x="426557" y="126796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FE106314-53DE-42AC-8B66-25A7C24E7819}"/>
                </a:ext>
              </a:extLst>
            </p:cNvPr>
            <p:cNvSpPr/>
            <p:nvPr/>
          </p:nvSpPr>
          <p:spPr>
            <a:xfrm>
              <a:off x="6201017" y="3305677"/>
              <a:ext cx="211850" cy="550810"/>
            </a:xfrm>
            <a:custGeom>
              <a:avLst/>
              <a:gdLst>
                <a:gd name="connsiteX0" fmla="*/ 243271 w 487680"/>
                <a:gd name="connsiteY0" fmla="*/ 154595 h 1267968"/>
                <a:gd name="connsiteX1" fmla="*/ 6096 w 487680"/>
                <a:gd name="connsiteY1" fmla="*/ 1268131 h 1267968"/>
                <a:gd name="connsiteX2" fmla="*/ 216367 w 487680"/>
                <a:gd name="connsiteY2" fmla="*/ 1268131 h 1267968"/>
                <a:gd name="connsiteX3" fmla="*/ 485323 w 487680"/>
                <a:gd name="connsiteY3" fmla="*/ 6096 h 1267968"/>
                <a:gd name="connsiteX4" fmla="*/ 426557 w 487680"/>
                <a:gd name="connsiteY4" fmla="*/ 6096 h 1267968"/>
                <a:gd name="connsiteX5" fmla="*/ 243271 w 487680"/>
                <a:gd name="connsiteY5" fmla="*/ 155001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680" h="1267968">
                  <a:moveTo>
                    <a:pt x="243271" y="154595"/>
                  </a:moveTo>
                  <a:lnTo>
                    <a:pt x="6096" y="1268131"/>
                  </a:lnTo>
                  <a:lnTo>
                    <a:pt x="216367" y="1268131"/>
                  </a:lnTo>
                  <a:lnTo>
                    <a:pt x="485323" y="6096"/>
                  </a:lnTo>
                  <a:lnTo>
                    <a:pt x="426557" y="6096"/>
                  </a:lnTo>
                  <a:cubicBezTo>
                    <a:pt x="338043" y="6421"/>
                    <a:pt x="261722" y="68438"/>
                    <a:pt x="243271" y="1550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5" name="Forma libre: forma 124">
              <a:extLst>
                <a:ext uri="{FF2B5EF4-FFF2-40B4-BE49-F238E27FC236}">
                  <a16:creationId xmlns:a16="http://schemas.microsoft.com/office/drawing/2014/main" id="{23636FC1-181C-416A-8DBD-144B3AEBD3C8}"/>
                </a:ext>
              </a:extLst>
            </p:cNvPr>
            <p:cNvSpPr/>
            <p:nvPr/>
          </p:nvSpPr>
          <p:spPr>
            <a:xfrm>
              <a:off x="6409195" y="3305501"/>
              <a:ext cx="95333" cy="550810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117" name="O">
            <a:extLst>
              <a:ext uri="{FF2B5EF4-FFF2-40B4-BE49-F238E27FC236}">
                <a16:creationId xmlns:a16="http://schemas.microsoft.com/office/drawing/2014/main" id="{5B351227-374D-4C2C-9885-84ABEE752695}"/>
              </a:ext>
            </a:extLst>
          </p:cNvPr>
          <p:cNvSpPr/>
          <p:nvPr/>
        </p:nvSpPr>
        <p:spPr>
          <a:xfrm>
            <a:off x="5247232" y="2556563"/>
            <a:ext cx="564934" cy="564934"/>
          </a:xfrm>
          <a:custGeom>
            <a:avLst/>
            <a:gdLst>
              <a:gd name="connsiteX0" fmla="*/ 6096 w 1300480"/>
              <a:gd name="connsiteY0" fmla="*/ 653979 h 1300480"/>
              <a:gd name="connsiteX1" fmla="*/ 653979 w 1300480"/>
              <a:gd name="connsiteY1" fmla="*/ 6096 h 1300480"/>
              <a:gd name="connsiteX2" fmla="*/ 1301862 w 1300480"/>
              <a:gd name="connsiteY2" fmla="*/ 653979 h 1300480"/>
              <a:gd name="connsiteX3" fmla="*/ 653979 w 1300480"/>
              <a:gd name="connsiteY3" fmla="*/ 1301862 h 1300480"/>
              <a:gd name="connsiteX4" fmla="*/ 653898 w 1300480"/>
              <a:gd name="connsiteY4" fmla="*/ 1301862 h 1300480"/>
              <a:gd name="connsiteX5" fmla="*/ 6096 w 1300480"/>
              <a:gd name="connsiteY5" fmla="*/ 654060 h 1300480"/>
              <a:gd name="connsiteX6" fmla="*/ 6096 w 1300480"/>
              <a:gd name="connsiteY6" fmla="*/ 654060 h 1300480"/>
              <a:gd name="connsiteX7" fmla="*/ 653898 w 1300480"/>
              <a:gd name="connsiteY7" fmla="*/ 1091184 h 1300480"/>
              <a:gd name="connsiteX8" fmla="*/ 1091265 w 1300480"/>
              <a:gd name="connsiteY8" fmla="*/ 653979 h 1300480"/>
              <a:gd name="connsiteX9" fmla="*/ 654060 w 1300480"/>
              <a:gd name="connsiteY9" fmla="*/ 216611 h 1300480"/>
              <a:gd name="connsiteX10" fmla="*/ 216692 w 1300480"/>
              <a:gd name="connsiteY10" fmla="*/ 653816 h 1300480"/>
              <a:gd name="connsiteX11" fmla="*/ 216692 w 1300480"/>
              <a:gd name="connsiteY11" fmla="*/ 653979 h 1300480"/>
              <a:gd name="connsiteX12" fmla="*/ 653898 w 1300480"/>
              <a:gd name="connsiteY12" fmla="*/ 1091184 h 130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0480" h="1300480">
                <a:moveTo>
                  <a:pt x="6096" y="653979"/>
                </a:moveTo>
                <a:cubicBezTo>
                  <a:pt x="6096" y="296184"/>
                  <a:pt x="296184" y="6096"/>
                  <a:pt x="653979" y="6096"/>
                </a:cubicBezTo>
                <a:cubicBezTo>
                  <a:pt x="1011773" y="6096"/>
                  <a:pt x="1301862" y="296184"/>
                  <a:pt x="1301862" y="653979"/>
                </a:cubicBezTo>
                <a:cubicBezTo>
                  <a:pt x="1301862" y="1011773"/>
                  <a:pt x="1011773" y="1301862"/>
                  <a:pt x="653979" y="1301862"/>
                </a:cubicBezTo>
                <a:lnTo>
                  <a:pt x="653898" y="1301862"/>
                </a:lnTo>
                <a:cubicBezTo>
                  <a:pt x="296103" y="1301862"/>
                  <a:pt x="6096" y="1011855"/>
                  <a:pt x="6096" y="654060"/>
                </a:cubicBezTo>
                <a:lnTo>
                  <a:pt x="6096" y="654060"/>
                </a:lnTo>
                <a:moveTo>
                  <a:pt x="653898" y="1091184"/>
                </a:moveTo>
                <a:cubicBezTo>
                  <a:pt x="895380" y="1091184"/>
                  <a:pt x="1091184" y="895462"/>
                  <a:pt x="1091265" y="653979"/>
                </a:cubicBezTo>
                <a:cubicBezTo>
                  <a:pt x="1091265" y="412496"/>
                  <a:pt x="895543" y="216692"/>
                  <a:pt x="654060" y="216611"/>
                </a:cubicBezTo>
                <a:cubicBezTo>
                  <a:pt x="412577" y="216611"/>
                  <a:pt x="216774" y="412333"/>
                  <a:pt x="216692" y="653816"/>
                </a:cubicBezTo>
                <a:lnTo>
                  <a:pt x="216692" y="653979"/>
                </a:lnTo>
                <a:cubicBezTo>
                  <a:pt x="216692" y="895462"/>
                  <a:pt x="412415" y="1091184"/>
                  <a:pt x="653898" y="1091184"/>
                </a:cubicBezTo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18" name="B">
            <a:extLst>
              <a:ext uri="{FF2B5EF4-FFF2-40B4-BE49-F238E27FC236}">
                <a16:creationId xmlns:a16="http://schemas.microsoft.com/office/drawing/2014/main" id="{7D9D1067-A814-4EB9-BDF2-99A8AA2D6BB5}"/>
              </a:ext>
            </a:extLst>
          </p:cNvPr>
          <p:cNvSpPr/>
          <p:nvPr/>
        </p:nvSpPr>
        <p:spPr>
          <a:xfrm>
            <a:off x="4753091" y="3905772"/>
            <a:ext cx="416639" cy="550810"/>
          </a:xfrm>
          <a:custGeom>
            <a:avLst/>
            <a:gdLst>
              <a:gd name="connsiteX0" fmla="*/ 818896 w 959104"/>
              <a:gd name="connsiteY0" fmla="*/ 411764 h 1267968"/>
              <a:gd name="connsiteX1" fmla="*/ 818896 w 959104"/>
              <a:gd name="connsiteY1" fmla="*/ 285699 h 1267968"/>
              <a:gd name="connsiteX2" fmla="*/ 539212 w 959104"/>
              <a:gd name="connsiteY2" fmla="*/ 6096 h 1267968"/>
              <a:gd name="connsiteX3" fmla="*/ 6096 w 959104"/>
              <a:gd name="connsiteY3" fmla="*/ 6096 h 1267968"/>
              <a:gd name="connsiteX4" fmla="*/ 6096 w 959104"/>
              <a:gd name="connsiteY4" fmla="*/ 1057047 h 1267968"/>
              <a:gd name="connsiteX5" fmla="*/ 216449 w 959104"/>
              <a:gd name="connsiteY5" fmla="*/ 1267399 h 1267968"/>
              <a:gd name="connsiteX6" fmla="*/ 532222 w 959104"/>
              <a:gd name="connsiteY6" fmla="*/ 1267399 h 1267968"/>
              <a:gd name="connsiteX7" fmla="*/ 953821 w 959104"/>
              <a:gd name="connsiteY7" fmla="*/ 892861 h 1267968"/>
              <a:gd name="connsiteX8" fmla="*/ 603342 w 959104"/>
              <a:gd name="connsiteY8" fmla="*/ 530596 h 1267968"/>
              <a:gd name="connsiteX9" fmla="*/ 218643 w 959104"/>
              <a:gd name="connsiteY9" fmla="*/ 531490 h 1267968"/>
              <a:gd name="connsiteX10" fmla="*/ 424363 w 959104"/>
              <a:gd name="connsiteY10" fmla="*/ 737210 h 1267968"/>
              <a:gd name="connsiteX11" fmla="*/ 424932 w 959104"/>
              <a:gd name="connsiteY11" fmla="*/ 737210 h 1267968"/>
              <a:gd name="connsiteX12" fmla="*/ 585866 w 959104"/>
              <a:gd name="connsiteY12" fmla="*/ 737210 h 1267968"/>
              <a:gd name="connsiteX13" fmla="*/ 737860 w 959104"/>
              <a:gd name="connsiteY13" fmla="*/ 909686 h 1267968"/>
              <a:gd name="connsiteX14" fmla="*/ 585866 w 959104"/>
              <a:gd name="connsiteY14" fmla="*/ 1061679 h 1267968"/>
              <a:gd name="connsiteX15" fmla="*/ 216611 w 959104"/>
              <a:gd name="connsiteY15" fmla="*/ 1061679 h 1267968"/>
              <a:gd name="connsiteX16" fmla="*/ 216611 w 959104"/>
              <a:gd name="connsiteY16" fmla="*/ 211653 h 1267968"/>
              <a:gd name="connsiteX17" fmla="*/ 467766 w 959104"/>
              <a:gd name="connsiteY17" fmla="*/ 211653 h 1267968"/>
              <a:gd name="connsiteX18" fmla="*/ 612770 w 959104"/>
              <a:gd name="connsiteY18" fmla="*/ 356575 h 1267968"/>
              <a:gd name="connsiteX19" fmla="*/ 612770 w 959104"/>
              <a:gd name="connsiteY19" fmla="*/ 530352 h 1267968"/>
              <a:gd name="connsiteX20" fmla="*/ 818896 w 959104"/>
              <a:gd name="connsiteY20" fmla="*/ 411764 h 126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59104" h="1267968">
                <a:moveTo>
                  <a:pt x="818896" y="411764"/>
                </a:moveTo>
                <a:lnTo>
                  <a:pt x="818896" y="285699"/>
                </a:lnTo>
                <a:cubicBezTo>
                  <a:pt x="818896" y="131267"/>
                  <a:pt x="693644" y="6096"/>
                  <a:pt x="539212" y="6096"/>
                </a:cubicBezTo>
                <a:lnTo>
                  <a:pt x="6096" y="6096"/>
                </a:lnTo>
                <a:lnTo>
                  <a:pt x="6096" y="1057047"/>
                </a:lnTo>
                <a:cubicBezTo>
                  <a:pt x="6096" y="1173196"/>
                  <a:pt x="100299" y="1267399"/>
                  <a:pt x="216449" y="1267399"/>
                </a:cubicBezTo>
                <a:lnTo>
                  <a:pt x="532222" y="1267399"/>
                </a:lnTo>
                <a:cubicBezTo>
                  <a:pt x="807517" y="1267399"/>
                  <a:pt x="953821" y="1096711"/>
                  <a:pt x="953821" y="892861"/>
                </a:cubicBezTo>
                <a:cubicBezTo>
                  <a:pt x="953821" y="725587"/>
                  <a:pt x="840029" y="530596"/>
                  <a:pt x="603342" y="530596"/>
                </a:cubicBezTo>
                <a:lnTo>
                  <a:pt x="218643" y="531490"/>
                </a:lnTo>
                <a:cubicBezTo>
                  <a:pt x="218643" y="645119"/>
                  <a:pt x="310734" y="737210"/>
                  <a:pt x="424363" y="737210"/>
                </a:cubicBezTo>
                <a:cubicBezTo>
                  <a:pt x="424526" y="737210"/>
                  <a:pt x="424769" y="737210"/>
                  <a:pt x="424932" y="737210"/>
                </a:cubicBezTo>
                <a:lnTo>
                  <a:pt x="585866" y="737210"/>
                </a:lnTo>
                <a:cubicBezTo>
                  <a:pt x="675437" y="742899"/>
                  <a:pt x="743468" y="820115"/>
                  <a:pt x="737860" y="909686"/>
                </a:cubicBezTo>
                <a:cubicBezTo>
                  <a:pt x="732658" y="991372"/>
                  <a:pt x="667553" y="1056477"/>
                  <a:pt x="585866" y="1061679"/>
                </a:cubicBezTo>
                <a:lnTo>
                  <a:pt x="216611" y="1061679"/>
                </a:lnTo>
                <a:lnTo>
                  <a:pt x="216611" y="211653"/>
                </a:lnTo>
                <a:lnTo>
                  <a:pt x="467766" y="211653"/>
                </a:lnTo>
                <a:cubicBezTo>
                  <a:pt x="547096" y="213441"/>
                  <a:pt x="610982" y="277246"/>
                  <a:pt x="612770" y="356575"/>
                </a:cubicBezTo>
                <a:lnTo>
                  <a:pt x="612770" y="530352"/>
                </a:lnTo>
                <a:lnTo>
                  <a:pt x="818896" y="411764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19" name="L">
            <a:extLst>
              <a:ext uri="{FF2B5EF4-FFF2-40B4-BE49-F238E27FC236}">
                <a16:creationId xmlns:a16="http://schemas.microsoft.com/office/drawing/2014/main" id="{8EE1F7E8-3A7B-463A-845A-42240AC66065}"/>
              </a:ext>
            </a:extLst>
          </p:cNvPr>
          <p:cNvSpPr/>
          <p:nvPr/>
        </p:nvSpPr>
        <p:spPr>
          <a:xfrm>
            <a:off x="4296235" y="2617910"/>
            <a:ext cx="367207" cy="550810"/>
          </a:xfrm>
          <a:custGeom>
            <a:avLst/>
            <a:gdLst>
              <a:gd name="connsiteX0" fmla="*/ 216288 w 845312"/>
              <a:gd name="connsiteY0" fmla="*/ 1057859 h 1267968"/>
              <a:gd name="connsiteX1" fmla="*/ 216288 w 845312"/>
              <a:gd name="connsiteY1" fmla="*/ 6096 h 1267968"/>
              <a:gd name="connsiteX2" fmla="*/ 6098 w 845312"/>
              <a:gd name="connsiteY2" fmla="*/ 6096 h 1267968"/>
              <a:gd name="connsiteX3" fmla="*/ 6098 w 845312"/>
              <a:gd name="connsiteY3" fmla="*/ 1057859 h 1267968"/>
              <a:gd name="connsiteX4" fmla="*/ 6098 w 845312"/>
              <a:gd name="connsiteY4" fmla="*/ 1057859 h 1267968"/>
              <a:gd name="connsiteX5" fmla="*/ 14226 w 845312"/>
              <a:gd name="connsiteY5" fmla="*/ 1116706 h 1267968"/>
              <a:gd name="connsiteX6" fmla="*/ 15201 w 845312"/>
              <a:gd name="connsiteY6" fmla="*/ 1120364 h 1267968"/>
              <a:gd name="connsiteX7" fmla="*/ 17071 w 845312"/>
              <a:gd name="connsiteY7" fmla="*/ 1125566 h 1267968"/>
              <a:gd name="connsiteX8" fmla="*/ 22598 w 845312"/>
              <a:gd name="connsiteY8" fmla="*/ 1140358 h 1267968"/>
              <a:gd name="connsiteX9" fmla="*/ 52021 w 845312"/>
              <a:gd name="connsiteY9" fmla="*/ 1189126 h 1267968"/>
              <a:gd name="connsiteX10" fmla="*/ 124685 w 845312"/>
              <a:gd name="connsiteY10" fmla="*/ 1246916 h 1267968"/>
              <a:gd name="connsiteX11" fmla="*/ 216125 w 845312"/>
              <a:gd name="connsiteY11" fmla="*/ 1268049 h 1267968"/>
              <a:gd name="connsiteX12" fmla="*/ 776957 w 845312"/>
              <a:gd name="connsiteY12" fmla="*/ 1268049 h 1267968"/>
              <a:gd name="connsiteX13" fmla="*/ 847021 w 845312"/>
              <a:gd name="connsiteY13" fmla="*/ 1057697 h 1267968"/>
              <a:gd name="connsiteX14" fmla="*/ 216288 w 845312"/>
              <a:gd name="connsiteY14" fmla="*/ 1057859 h 126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5312" h="1267968">
                <a:moveTo>
                  <a:pt x="216288" y="1057859"/>
                </a:moveTo>
                <a:lnTo>
                  <a:pt x="216288" y="6096"/>
                </a:lnTo>
                <a:lnTo>
                  <a:pt x="6098" y="6096"/>
                </a:lnTo>
                <a:lnTo>
                  <a:pt x="6098" y="1057859"/>
                </a:lnTo>
                <a:lnTo>
                  <a:pt x="6098" y="1057859"/>
                </a:lnTo>
                <a:cubicBezTo>
                  <a:pt x="6017" y="1077773"/>
                  <a:pt x="8699" y="1097605"/>
                  <a:pt x="14226" y="1116706"/>
                </a:cubicBezTo>
                <a:cubicBezTo>
                  <a:pt x="14632" y="1117925"/>
                  <a:pt x="14795" y="1119226"/>
                  <a:pt x="15201" y="1120364"/>
                </a:cubicBezTo>
                <a:cubicBezTo>
                  <a:pt x="15608" y="1121502"/>
                  <a:pt x="16502" y="1123859"/>
                  <a:pt x="17071" y="1125566"/>
                </a:cubicBezTo>
                <a:cubicBezTo>
                  <a:pt x="18777" y="1130605"/>
                  <a:pt x="20566" y="1135563"/>
                  <a:pt x="22598" y="1140358"/>
                </a:cubicBezTo>
                <a:cubicBezTo>
                  <a:pt x="30157" y="1157915"/>
                  <a:pt x="40073" y="1174252"/>
                  <a:pt x="52021" y="1189126"/>
                </a:cubicBezTo>
                <a:cubicBezTo>
                  <a:pt x="71691" y="1213510"/>
                  <a:pt x="96481" y="1233262"/>
                  <a:pt x="124685" y="1246916"/>
                </a:cubicBezTo>
                <a:cubicBezTo>
                  <a:pt x="153215" y="1260734"/>
                  <a:pt x="184426" y="1267968"/>
                  <a:pt x="216125" y="1268049"/>
                </a:cubicBezTo>
                <a:lnTo>
                  <a:pt x="776957" y="1268049"/>
                </a:lnTo>
                <a:lnTo>
                  <a:pt x="847021" y="1057697"/>
                </a:lnTo>
                <a:lnTo>
                  <a:pt x="216288" y="1057859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20" name="I">
            <a:extLst>
              <a:ext uri="{FF2B5EF4-FFF2-40B4-BE49-F238E27FC236}">
                <a16:creationId xmlns:a16="http://schemas.microsoft.com/office/drawing/2014/main" id="{82AAB118-2E93-46DA-9732-8011EC0C7AC6}"/>
              </a:ext>
            </a:extLst>
          </p:cNvPr>
          <p:cNvSpPr/>
          <p:nvPr/>
        </p:nvSpPr>
        <p:spPr>
          <a:xfrm>
            <a:off x="4100698" y="3904866"/>
            <a:ext cx="95333" cy="550810"/>
          </a:xfrm>
          <a:custGeom>
            <a:avLst/>
            <a:gdLst>
              <a:gd name="connsiteX0" fmla="*/ 216367 w 219456"/>
              <a:gd name="connsiteY0" fmla="*/ 6096 h 1267968"/>
              <a:gd name="connsiteX1" fmla="*/ 216367 w 219456"/>
              <a:gd name="connsiteY1" fmla="*/ 6096 h 1267968"/>
              <a:gd name="connsiteX2" fmla="*/ 216367 w 219456"/>
              <a:gd name="connsiteY2" fmla="*/ 1268212 h 1267968"/>
              <a:gd name="connsiteX3" fmla="*/ 6096 w 219456"/>
              <a:gd name="connsiteY3" fmla="*/ 1268212 h 1267968"/>
              <a:gd name="connsiteX4" fmla="*/ 6096 w 219456"/>
              <a:gd name="connsiteY4" fmla="*/ 216449 h 1267968"/>
              <a:gd name="connsiteX5" fmla="*/ 216367 w 219456"/>
              <a:gd name="connsiteY5" fmla="*/ 6096 h 126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456" h="1267968">
                <a:moveTo>
                  <a:pt x="216367" y="6096"/>
                </a:moveTo>
                <a:lnTo>
                  <a:pt x="216367" y="6096"/>
                </a:lnTo>
                <a:lnTo>
                  <a:pt x="216367" y="1268212"/>
                </a:lnTo>
                <a:lnTo>
                  <a:pt x="6096" y="1268212"/>
                </a:lnTo>
                <a:lnTo>
                  <a:pt x="6096" y="216449"/>
                </a:lnTo>
                <a:cubicBezTo>
                  <a:pt x="6096" y="100300"/>
                  <a:pt x="100218" y="6177"/>
                  <a:pt x="216367" y="6096"/>
                </a:cubicBezTo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121" name="B">
            <a:extLst>
              <a:ext uri="{FF2B5EF4-FFF2-40B4-BE49-F238E27FC236}">
                <a16:creationId xmlns:a16="http://schemas.microsoft.com/office/drawing/2014/main" id="{1230EFC7-EEDE-4984-B2CC-2F2BB6F3CBFA}"/>
              </a:ext>
            </a:extLst>
          </p:cNvPr>
          <p:cNvSpPr/>
          <p:nvPr/>
        </p:nvSpPr>
        <p:spPr>
          <a:xfrm>
            <a:off x="2976314" y="3305677"/>
            <a:ext cx="416639" cy="550810"/>
          </a:xfrm>
          <a:custGeom>
            <a:avLst/>
            <a:gdLst>
              <a:gd name="connsiteX0" fmla="*/ 818815 w 959104"/>
              <a:gd name="connsiteY0" fmla="*/ 411764 h 1267968"/>
              <a:gd name="connsiteX1" fmla="*/ 818815 w 959104"/>
              <a:gd name="connsiteY1" fmla="*/ 285699 h 1267968"/>
              <a:gd name="connsiteX2" fmla="*/ 539130 w 959104"/>
              <a:gd name="connsiteY2" fmla="*/ 6096 h 1267968"/>
              <a:gd name="connsiteX3" fmla="*/ 6096 w 959104"/>
              <a:gd name="connsiteY3" fmla="*/ 6096 h 1267968"/>
              <a:gd name="connsiteX4" fmla="*/ 6096 w 959104"/>
              <a:gd name="connsiteY4" fmla="*/ 1057047 h 1267968"/>
              <a:gd name="connsiteX5" fmla="*/ 216367 w 959104"/>
              <a:gd name="connsiteY5" fmla="*/ 1267399 h 1267968"/>
              <a:gd name="connsiteX6" fmla="*/ 532140 w 959104"/>
              <a:gd name="connsiteY6" fmla="*/ 1267399 h 1267968"/>
              <a:gd name="connsiteX7" fmla="*/ 953821 w 959104"/>
              <a:gd name="connsiteY7" fmla="*/ 892861 h 1267968"/>
              <a:gd name="connsiteX8" fmla="*/ 603260 w 959104"/>
              <a:gd name="connsiteY8" fmla="*/ 530596 h 1267968"/>
              <a:gd name="connsiteX9" fmla="*/ 218562 w 959104"/>
              <a:gd name="connsiteY9" fmla="*/ 531490 h 1267968"/>
              <a:gd name="connsiteX10" fmla="*/ 424282 w 959104"/>
              <a:gd name="connsiteY10" fmla="*/ 737210 h 1267968"/>
              <a:gd name="connsiteX11" fmla="*/ 424932 w 959104"/>
              <a:gd name="connsiteY11" fmla="*/ 737210 h 1267968"/>
              <a:gd name="connsiteX12" fmla="*/ 585785 w 959104"/>
              <a:gd name="connsiteY12" fmla="*/ 737210 h 1267968"/>
              <a:gd name="connsiteX13" fmla="*/ 758261 w 959104"/>
              <a:gd name="connsiteY13" fmla="*/ 889203 h 1267968"/>
              <a:gd name="connsiteX14" fmla="*/ 606268 w 959104"/>
              <a:gd name="connsiteY14" fmla="*/ 1061679 h 1267968"/>
              <a:gd name="connsiteX15" fmla="*/ 585704 w 959104"/>
              <a:gd name="connsiteY15" fmla="*/ 1061679 h 1267968"/>
              <a:gd name="connsiteX16" fmla="*/ 216530 w 959104"/>
              <a:gd name="connsiteY16" fmla="*/ 1061679 h 1267968"/>
              <a:gd name="connsiteX17" fmla="*/ 216530 w 959104"/>
              <a:gd name="connsiteY17" fmla="*/ 211653 h 1267968"/>
              <a:gd name="connsiteX18" fmla="*/ 467685 w 959104"/>
              <a:gd name="connsiteY18" fmla="*/ 211653 h 1267968"/>
              <a:gd name="connsiteX19" fmla="*/ 612689 w 959104"/>
              <a:gd name="connsiteY19" fmla="*/ 356575 h 1267968"/>
              <a:gd name="connsiteX20" fmla="*/ 612689 w 959104"/>
              <a:gd name="connsiteY20" fmla="*/ 530352 h 1267968"/>
              <a:gd name="connsiteX21" fmla="*/ 818815 w 959104"/>
              <a:gd name="connsiteY21" fmla="*/ 411764 h 126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59104" h="1267968">
                <a:moveTo>
                  <a:pt x="818815" y="411764"/>
                </a:moveTo>
                <a:lnTo>
                  <a:pt x="818815" y="285699"/>
                </a:lnTo>
                <a:cubicBezTo>
                  <a:pt x="818815" y="131267"/>
                  <a:pt x="693562" y="6096"/>
                  <a:pt x="539130" y="6096"/>
                </a:cubicBezTo>
                <a:lnTo>
                  <a:pt x="6096" y="6096"/>
                </a:lnTo>
                <a:lnTo>
                  <a:pt x="6096" y="1057047"/>
                </a:lnTo>
                <a:cubicBezTo>
                  <a:pt x="6096" y="1173196"/>
                  <a:pt x="100218" y="1267318"/>
                  <a:pt x="216367" y="1267399"/>
                </a:cubicBezTo>
                <a:lnTo>
                  <a:pt x="532140" y="1267399"/>
                </a:lnTo>
                <a:cubicBezTo>
                  <a:pt x="807436" y="1267399"/>
                  <a:pt x="953821" y="1096711"/>
                  <a:pt x="953821" y="892861"/>
                </a:cubicBezTo>
                <a:cubicBezTo>
                  <a:pt x="953821" y="725587"/>
                  <a:pt x="840029" y="530596"/>
                  <a:pt x="603260" y="530596"/>
                </a:cubicBezTo>
                <a:lnTo>
                  <a:pt x="218562" y="531490"/>
                </a:lnTo>
                <a:cubicBezTo>
                  <a:pt x="218562" y="645119"/>
                  <a:pt x="310652" y="737210"/>
                  <a:pt x="424282" y="737210"/>
                </a:cubicBezTo>
                <a:cubicBezTo>
                  <a:pt x="424525" y="737210"/>
                  <a:pt x="424688" y="737210"/>
                  <a:pt x="424932" y="737210"/>
                </a:cubicBezTo>
                <a:lnTo>
                  <a:pt x="585785" y="737210"/>
                </a:lnTo>
                <a:cubicBezTo>
                  <a:pt x="675356" y="731520"/>
                  <a:pt x="752653" y="799551"/>
                  <a:pt x="758261" y="889203"/>
                </a:cubicBezTo>
                <a:cubicBezTo>
                  <a:pt x="763951" y="978774"/>
                  <a:pt x="695919" y="1056071"/>
                  <a:pt x="606268" y="1061679"/>
                </a:cubicBezTo>
                <a:cubicBezTo>
                  <a:pt x="599440" y="1062086"/>
                  <a:pt x="592531" y="1062086"/>
                  <a:pt x="585704" y="1061679"/>
                </a:cubicBezTo>
                <a:lnTo>
                  <a:pt x="216530" y="1061679"/>
                </a:lnTo>
                <a:lnTo>
                  <a:pt x="216530" y="211653"/>
                </a:lnTo>
                <a:lnTo>
                  <a:pt x="467685" y="211653"/>
                </a:lnTo>
                <a:cubicBezTo>
                  <a:pt x="547014" y="213441"/>
                  <a:pt x="610901" y="277246"/>
                  <a:pt x="612689" y="356575"/>
                </a:cubicBezTo>
                <a:lnTo>
                  <a:pt x="612689" y="530352"/>
                </a:lnTo>
                <a:lnTo>
                  <a:pt x="818815" y="411764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1E87312-CAFB-4F7D-8394-BF7CECCCC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" y="2870"/>
            <a:ext cx="12186096" cy="6852259"/>
          </a:xfrm>
          <a:prstGeom prst="rect">
            <a:avLst/>
          </a:prstGeom>
        </p:spPr>
      </p:pic>
      <p:sp>
        <p:nvSpPr>
          <p:cNvPr id="18" name="TextBox 25">
            <a:extLst>
              <a:ext uri="{FF2B5EF4-FFF2-40B4-BE49-F238E27FC236}">
                <a16:creationId xmlns:a16="http://schemas.microsoft.com/office/drawing/2014/main" id="{70399DD1-1694-13D7-E442-5BA38BFAD3F8}"/>
              </a:ext>
            </a:extLst>
          </p:cNvPr>
          <p:cNvSpPr txBox="1"/>
          <p:nvPr/>
        </p:nvSpPr>
        <p:spPr>
          <a:xfrm>
            <a:off x="806760" y="3085297"/>
            <a:ext cx="9339640" cy="1665712"/>
          </a:xfrm>
          <a:prstGeom prst="rect">
            <a:avLst/>
          </a:prstGeom>
          <a:noFill/>
          <a:ln>
            <a:noFill/>
          </a:ln>
        </p:spPr>
        <p:txBody>
          <a:bodyPr wrap="square" lIns="72000" tIns="0" rIns="7200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6000" dirty="0">
                <a:solidFill>
                  <a:schemeClr val="bg1"/>
                </a:solidFill>
                <a:latin typeface="ALTIA Eddi Medium" panose="020B0604020202020204" charset="0"/>
                <a:ea typeface="ALTIA Eddi Medium" panose="020B0604020202020204" charset="0"/>
                <a:cs typeface="ALTIA Eddi Medium" panose="020B0604020202020204" charset="0"/>
              </a:rPr>
              <a:t>Tecnología </a:t>
            </a:r>
          </a:p>
          <a:p>
            <a:pPr>
              <a:lnSpc>
                <a:spcPct val="90000"/>
              </a:lnSpc>
            </a:pPr>
            <a:r>
              <a:rPr lang="es-ES" sz="6000" dirty="0">
                <a:solidFill>
                  <a:schemeClr val="bg1"/>
                </a:solidFill>
                <a:latin typeface="ALTIA Eddi Medium" panose="020B0604020202020204" charset="0"/>
                <a:ea typeface="ALTIA Eddi Medium" panose="020B0604020202020204" charset="0"/>
                <a:cs typeface="ALTIA Eddi Medium" panose="020B0604020202020204" charset="0"/>
              </a:rPr>
              <a:t>para el crecimiento real</a:t>
            </a:r>
          </a:p>
        </p:txBody>
      </p:sp>
      <p:sp>
        <p:nvSpPr>
          <p:cNvPr id="11" name="!!_Green Light">
            <a:extLst>
              <a:ext uri="{FF2B5EF4-FFF2-40B4-BE49-F238E27FC236}">
                <a16:creationId xmlns:a16="http://schemas.microsoft.com/office/drawing/2014/main" id="{6D8659C4-652A-06BC-DDEE-795350673F65}"/>
              </a:ext>
            </a:extLst>
          </p:cNvPr>
          <p:cNvSpPr/>
          <p:nvPr/>
        </p:nvSpPr>
        <p:spPr>
          <a:xfrm>
            <a:off x="5986048" y="3134567"/>
            <a:ext cx="11585200" cy="11585198"/>
          </a:xfrm>
          <a:prstGeom prst="ellipse">
            <a:avLst/>
          </a:prstGeom>
          <a:gradFill flip="none" rotWithShape="1">
            <a:gsLst>
              <a:gs pos="5000">
                <a:srgbClr val="00FF94"/>
              </a:gs>
              <a:gs pos="56000">
                <a:srgbClr val="00FF94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5F88A44-993D-FAB4-44C7-D97C1E54B7F2}"/>
              </a:ext>
            </a:extLst>
          </p:cNvPr>
          <p:cNvSpPr/>
          <p:nvPr/>
        </p:nvSpPr>
        <p:spPr>
          <a:xfrm>
            <a:off x="11778648" y="-213360"/>
            <a:ext cx="413352" cy="16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700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CLICK</a:t>
            </a:r>
          </a:p>
        </p:txBody>
      </p:sp>
      <p:grpSp>
        <p:nvGrpSpPr>
          <p:cNvPr id="159" name="BILBOMATICA">
            <a:extLst>
              <a:ext uri="{FF2B5EF4-FFF2-40B4-BE49-F238E27FC236}">
                <a16:creationId xmlns:a16="http://schemas.microsoft.com/office/drawing/2014/main" id="{487173AF-5379-4E41-9022-F64F6103D1DC}"/>
              </a:ext>
            </a:extLst>
          </p:cNvPr>
          <p:cNvGrpSpPr/>
          <p:nvPr/>
        </p:nvGrpSpPr>
        <p:grpSpPr>
          <a:xfrm>
            <a:off x="5836899" y="1403922"/>
            <a:ext cx="5296255" cy="561403"/>
            <a:chOff x="0" y="2782824"/>
            <a:chExt cx="12192000" cy="1292352"/>
          </a:xfrm>
        </p:grpSpPr>
        <p:sp>
          <p:nvSpPr>
            <p:cNvPr id="160" name="Forma libre: forma 159">
              <a:extLst>
                <a:ext uri="{FF2B5EF4-FFF2-40B4-BE49-F238E27FC236}">
                  <a16:creationId xmlns:a16="http://schemas.microsoft.com/office/drawing/2014/main" id="{35AC3088-74A3-4F24-9AD9-82187264075A}"/>
                </a:ext>
              </a:extLst>
            </p:cNvPr>
            <p:cNvSpPr/>
            <p:nvPr/>
          </p:nvSpPr>
          <p:spPr>
            <a:xfrm>
              <a:off x="3791306" y="2777053"/>
              <a:ext cx="1300480" cy="1300480"/>
            </a:xfrm>
            <a:custGeom>
              <a:avLst/>
              <a:gdLst>
                <a:gd name="connsiteX0" fmla="*/ 6096 w 1300480"/>
                <a:gd name="connsiteY0" fmla="*/ 653979 h 1300480"/>
                <a:gd name="connsiteX1" fmla="*/ 653979 w 1300480"/>
                <a:gd name="connsiteY1" fmla="*/ 6096 h 1300480"/>
                <a:gd name="connsiteX2" fmla="*/ 1301862 w 1300480"/>
                <a:gd name="connsiteY2" fmla="*/ 653979 h 1300480"/>
                <a:gd name="connsiteX3" fmla="*/ 653979 w 1300480"/>
                <a:gd name="connsiteY3" fmla="*/ 1301862 h 1300480"/>
                <a:gd name="connsiteX4" fmla="*/ 653898 w 1300480"/>
                <a:gd name="connsiteY4" fmla="*/ 1301862 h 1300480"/>
                <a:gd name="connsiteX5" fmla="*/ 6096 w 1300480"/>
                <a:gd name="connsiteY5" fmla="*/ 654060 h 1300480"/>
                <a:gd name="connsiteX6" fmla="*/ 6096 w 1300480"/>
                <a:gd name="connsiteY6" fmla="*/ 654060 h 1300480"/>
                <a:gd name="connsiteX7" fmla="*/ 653898 w 1300480"/>
                <a:gd name="connsiteY7" fmla="*/ 1091184 h 1300480"/>
                <a:gd name="connsiteX8" fmla="*/ 1091265 w 1300480"/>
                <a:gd name="connsiteY8" fmla="*/ 653979 h 1300480"/>
                <a:gd name="connsiteX9" fmla="*/ 654060 w 1300480"/>
                <a:gd name="connsiteY9" fmla="*/ 216611 h 1300480"/>
                <a:gd name="connsiteX10" fmla="*/ 216692 w 1300480"/>
                <a:gd name="connsiteY10" fmla="*/ 653816 h 1300480"/>
                <a:gd name="connsiteX11" fmla="*/ 216692 w 1300480"/>
                <a:gd name="connsiteY11" fmla="*/ 653979 h 1300480"/>
                <a:gd name="connsiteX12" fmla="*/ 653898 w 1300480"/>
                <a:gd name="connsiteY12" fmla="*/ 1091184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0480" h="1300480">
                  <a:moveTo>
                    <a:pt x="6096" y="653979"/>
                  </a:moveTo>
                  <a:cubicBezTo>
                    <a:pt x="6096" y="296184"/>
                    <a:pt x="296184" y="6096"/>
                    <a:pt x="653979" y="6096"/>
                  </a:cubicBezTo>
                  <a:cubicBezTo>
                    <a:pt x="1011773" y="6096"/>
                    <a:pt x="1301862" y="296184"/>
                    <a:pt x="1301862" y="653979"/>
                  </a:cubicBezTo>
                  <a:cubicBezTo>
                    <a:pt x="1301862" y="1011773"/>
                    <a:pt x="1011773" y="1301862"/>
                    <a:pt x="653979" y="1301862"/>
                  </a:cubicBezTo>
                  <a:lnTo>
                    <a:pt x="653898" y="1301862"/>
                  </a:lnTo>
                  <a:cubicBezTo>
                    <a:pt x="296103" y="1301862"/>
                    <a:pt x="6096" y="1011855"/>
                    <a:pt x="6096" y="654060"/>
                  </a:cubicBezTo>
                  <a:lnTo>
                    <a:pt x="6096" y="654060"/>
                  </a:lnTo>
                  <a:moveTo>
                    <a:pt x="653898" y="1091184"/>
                  </a:moveTo>
                  <a:cubicBezTo>
                    <a:pt x="895380" y="1091184"/>
                    <a:pt x="1091184" y="895462"/>
                    <a:pt x="1091265" y="653979"/>
                  </a:cubicBezTo>
                  <a:cubicBezTo>
                    <a:pt x="1091265" y="412496"/>
                    <a:pt x="895543" y="216692"/>
                    <a:pt x="654060" y="216611"/>
                  </a:cubicBezTo>
                  <a:cubicBezTo>
                    <a:pt x="412577" y="216611"/>
                    <a:pt x="216774" y="412333"/>
                    <a:pt x="216692" y="653816"/>
                  </a:cubicBezTo>
                  <a:lnTo>
                    <a:pt x="216692" y="653979"/>
                  </a:lnTo>
                  <a:cubicBezTo>
                    <a:pt x="216692" y="895462"/>
                    <a:pt x="412415" y="1091184"/>
                    <a:pt x="653898" y="109118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1" name="Forma libre: forma 160">
              <a:extLst>
                <a:ext uri="{FF2B5EF4-FFF2-40B4-BE49-F238E27FC236}">
                  <a16:creationId xmlns:a16="http://schemas.microsoft.com/office/drawing/2014/main" id="{B4E48D40-8996-479A-8514-AE4A5E51593D}"/>
                </a:ext>
              </a:extLst>
            </p:cNvPr>
            <p:cNvSpPr/>
            <p:nvPr/>
          </p:nvSpPr>
          <p:spPr>
            <a:xfrm>
              <a:off x="1151981" y="2793797"/>
              <a:ext cx="219456" cy="1267968"/>
            </a:xfrm>
            <a:custGeom>
              <a:avLst/>
              <a:gdLst>
                <a:gd name="connsiteX0" fmla="*/ 216367 w 219456"/>
                <a:gd name="connsiteY0" fmla="*/ 6096 h 1267968"/>
                <a:gd name="connsiteX1" fmla="*/ 216367 w 219456"/>
                <a:gd name="connsiteY1" fmla="*/ 6096 h 1267968"/>
                <a:gd name="connsiteX2" fmla="*/ 216367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367 w 219456"/>
                <a:gd name="connsiteY5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456" h="1267968">
                  <a:moveTo>
                    <a:pt x="216367" y="6096"/>
                  </a:moveTo>
                  <a:lnTo>
                    <a:pt x="216367" y="6096"/>
                  </a:lnTo>
                  <a:lnTo>
                    <a:pt x="216367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218" y="6177"/>
                    <a:pt x="216367" y="609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2" name="Forma libre: forma 161">
              <a:extLst>
                <a:ext uri="{FF2B5EF4-FFF2-40B4-BE49-F238E27FC236}">
                  <a16:creationId xmlns:a16="http://schemas.microsoft.com/office/drawing/2014/main" id="{F5BE0B57-607C-4FAF-8653-4DF40D822294}"/>
                </a:ext>
              </a:extLst>
            </p:cNvPr>
            <p:cNvSpPr/>
            <p:nvPr/>
          </p:nvSpPr>
          <p:spPr>
            <a:xfrm>
              <a:off x="9373128" y="2793797"/>
              <a:ext cx="219456" cy="1267968"/>
            </a:xfrm>
            <a:custGeom>
              <a:avLst/>
              <a:gdLst>
                <a:gd name="connsiteX0" fmla="*/ 216368 w 219456"/>
                <a:gd name="connsiteY0" fmla="*/ 6096 h 1267968"/>
                <a:gd name="connsiteX1" fmla="*/ 216368 w 219456"/>
                <a:gd name="connsiteY1" fmla="*/ 6096 h 1267968"/>
                <a:gd name="connsiteX2" fmla="*/ 216368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287 w 219456"/>
                <a:gd name="connsiteY5" fmla="*/ 6096 h 1267968"/>
                <a:gd name="connsiteX6" fmla="*/ 216368 w 219456"/>
                <a:gd name="connsiteY6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56" h="1267968">
                  <a:moveTo>
                    <a:pt x="216368" y="6096"/>
                  </a:moveTo>
                  <a:lnTo>
                    <a:pt x="216368" y="6096"/>
                  </a:lnTo>
                  <a:lnTo>
                    <a:pt x="216368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138" y="6177"/>
                    <a:pt x="216287" y="6096"/>
                  </a:cubicBezTo>
                  <a:lnTo>
                    <a:pt x="216368" y="6096"/>
                  </a:ln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3" name="Forma libre: forma 162">
              <a:extLst>
                <a:ext uri="{FF2B5EF4-FFF2-40B4-BE49-F238E27FC236}">
                  <a16:creationId xmlns:a16="http://schemas.microsoft.com/office/drawing/2014/main" id="{7DD0642F-7A05-43D9-9C1D-3BD19E0F7CB8}"/>
                </a:ext>
              </a:extLst>
            </p:cNvPr>
            <p:cNvSpPr/>
            <p:nvPr/>
          </p:nvSpPr>
          <p:spPr>
            <a:xfrm>
              <a:off x="8111012" y="2793878"/>
              <a:ext cx="1056640" cy="1267968"/>
            </a:xfrm>
            <a:custGeom>
              <a:avLst/>
              <a:gdLst>
                <a:gd name="connsiteX0" fmla="*/ 74046 w 1056640"/>
                <a:gd name="connsiteY0" fmla="*/ 6096 h 1267968"/>
                <a:gd name="connsiteX1" fmla="*/ 6096 w 1056640"/>
                <a:gd name="connsiteY1" fmla="*/ 216367 h 1267968"/>
                <a:gd name="connsiteX2" fmla="*/ 426802 w 1056640"/>
                <a:gd name="connsiteY2" fmla="*/ 216367 h 1267968"/>
                <a:gd name="connsiteX3" fmla="*/ 426802 w 1056640"/>
                <a:gd name="connsiteY3" fmla="*/ 1268131 h 1267968"/>
                <a:gd name="connsiteX4" fmla="*/ 637155 w 1056640"/>
                <a:gd name="connsiteY4" fmla="*/ 1268131 h 1267968"/>
                <a:gd name="connsiteX5" fmla="*/ 637155 w 1056640"/>
                <a:gd name="connsiteY5" fmla="*/ 216367 h 1267968"/>
                <a:gd name="connsiteX6" fmla="*/ 847507 w 1056640"/>
                <a:gd name="connsiteY6" fmla="*/ 216367 h 1267968"/>
                <a:gd name="connsiteX7" fmla="*/ 1057860 w 1056640"/>
                <a:gd name="connsiteY7" fmla="*/ 6096 h 1267968"/>
                <a:gd name="connsiteX8" fmla="*/ 74046 w 1056640"/>
                <a:gd name="connsiteY8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6640" h="1267968">
                  <a:moveTo>
                    <a:pt x="74046" y="6096"/>
                  </a:moveTo>
                  <a:lnTo>
                    <a:pt x="6096" y="216367"/>
                  </a:lnTo>
                  <a:lnTo>
                    <a:pt x="426802" y="216367"/>
                  </a:lnTo>
                  <a:lnTo>
                    <a:pt x="426802" y="1268131"/>
                  </a:lnTo>
                  <a:lnTo>
                    <a:pt x="637155" y="1268131"/>
                  </a:lnTo>
                  <a:lnTo>
                    <a:pt x="637155" y="216367"/>
                  </a:lnTo>
                  <a:lnTo>
                    <a:pt x="847507" y="216367"/>
                  </a:lnTo>
                  <a:cubicBezTo>
                    <a:pt x="963656" y="216367"/>
                    <a:pt x="1057779" y="122245"/>
                    <a:pt x="1057860" y="6096"/>
                  </a:cubicBezTo>
                  <a:lnTo>
                    <a:pt x="74046" y="609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4" name="Forma libre: forma 163">
              <a:extLst>
                <a:ext uri="{FF2B5EF4-FFF2-40B4-BE49-F238E27FC236}">
                  <a16:creationId xmlns:a16="http://schemas.microsoft.com/office/drawing/2014/main" id="{32E33142-A8BF-45A2-94CF-7C3DD430277B}"/>
                </a:ext>
              </a:extLst>
            </p:cNvPr>
            <p:cNvSpPr/>
            <p:nvPr/>
          </p:nvSpPr>
          <p:spPr>
            <a:xfrm>
              <a:off x="1602108" y="2793797"/>
              <a:ext cx="845312" cy="1267968"/>
            </a:xfrm>
            <a:custGeom>
              <a:avLst/>
              <a:gdLst>
                <a:gd name="connsiteX0" fmla="*/ 216288 w 845312"/>
                <a:gd name="connsiteY0" fmla="*/ 1057859 h 1267968"/>
                <a:gd name="connsiteX1" fmla="*/ 216288 w 845312"/>
                <a:gd name="connsiteY1" fmla="*/ 6096 h 1267968"/>
                <a:gd name="connsiteX2" fmla="*/ 6098 w 845312"/>
                <a:gd name="connsiteY2" fmla="*/ 6096 h 1267968"/>
                <a:gd name="connsiteX3" fmla="*/ 6098 w 845312"/>
                <a:gd name="connsiteY3" fmla="*/ 1057859 h 1267968"/>
                <a:gd name="connsiteX4" fmla="*/ 6098 w 845312"/>
                <a:gd name="connsiteY4" fmla="*/ 1057859 h 1267968"/>
                <a:gd name="connsiteX5" fmla="*/ 14226 w 845312"/>
                <a:gd name="connsiteY5" fmla="*/ 1116706 h 1267968"/>
                <a:gd name="connsiteX6" fmla="*/ 15201 w 845312"/>
                <a:gd name="connsiteY6" fmla="*/ 1120364 h 1267968"/>
                <a:gd name="connsiteX7" fmla="*/ 17071 w 845312"/>
                <a:gd name="connsiteY7" fmla="*/ 1125566 h 1267968"/>
                <a:gd name="connsiteX8" fmla="*/ 22598 w 845312"/>
                <a:gd name="connsiteY8" fmla="*/ 1140358 h 1267968"/>
                <a:gd name="connsiteX9" fmla="*/ 52021 w 845312"/>
                <a:gd name="connsiteY9" fmla="*/ 1189126 h 1267968"/>
                <a:gd name="connsiteX10" fmla="*/ 124685 w 845312"/>
                <a:gd name="connsiteY10" fmla="*/ 1246916 h 1267968"/>
                <a:gd name="connsiteX11" fmla="*/ 216125 w 845312"/>
                <a:gd name="connsiteY11" fmla="*/ 1268049 h 1267968"/>
                <a:gd name="connsiteX12" fmla="*/ 776957 w 845312"/>
                <a:gd name="connsiteY12" fmla="*/ 1268049 h 1267968"/>
                <a:gd name="connsiteX13" fmla="*/ 847021 w 845312"/>
                <a:gd name="connsiteY13" fmla="*/ 1057697 h 1267968"/>
                <a:gd name="connsiteX14" fmla="*/ 216288 w 845312"/>
                <a:gd name="connsiteY14" fmla="*/ 1057859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5312" h="1267968">
                  <a:moveTo>
                    <a:pt x="216288" y="1057859"/>
                  </a:moveTo>
                  <a:lnTo>
                    <a:pt x="216288" y="6096"/>
                  </a:lnTo>
                  <a:lnTo>
                    <a:pt x="6098" y="6096"/>
                  </a:lnTo>
                  <a:lnTo>
                    <a:pt x="6098" y="1057859"/>
                  </a:lnTo>
                  <a:lnTo>
                    <a:pt x="6098" y="1057859"/>
                  </a:lnTo>
                  <a:cubicBezTo>
                    <a:pt x="6017" y="1077773"/>
                    <a:pt x="8699" y="1097605"/>
                    <a:pt x="14226" y="1116706"/>
                  </a:cubicBezTo>
                  <a:cubicBezTo>
                    <a:pt x="14632" y="1117925"/>
                    <a:pt x="14795" y="1119226"/>
                    <a:pt x="15201" y="1120364"/>
                  </a:cubicBezTo>
                  <a:cubicBezTo>
                    <a:pt x="15608" y="1121502"/>
                    <a:pt x="16502" y="1123859"/>
                    <a:pt x="17071" y="1125566"/>
                  </a:cubicBezTo>
                  <a:cubicBezTo>
                    <a:pt x="18777" y="1130605"/>
                    <a:pt x="20566" y="1135563"/>
                    <a:pt x="22598" y="1140358"/>
                  </a:cubicBezTo>
                  <a:cubicBezTo>
                    <a:pt x="30157" y="1157915"/>
                    <a:pt x="40073" y="1174252"/>
                    <a:pt x="52021" y="1189126"/>
                  </a:cubicBezTo>
                  <a:cubicBezTo>
                    <a:pt x="71691" y="1213510"/>
                    <a:pt x="96481" y="1233262"/>
                    <a:pt x="124685" y="1246916"/>
                  </a:cubicBezTo>
                  <a:cubicBezTo>
                    <a:pt x="153215" y="1260734"/>
                    <a:pt x="184426" y="1267968"/>
                    <a:pt x="216125" y="1268049"/>
                  </a:cubicBezTo>
                  <a:lnTo>
                    <a:pt x="776957" y="1268049"/>
                  </a:lnTo>
                  <a:lnTo>
                    <a:pt x="847021" y="1057697"/>
                  </a:lnTo>
                  <a:lnTo>
                    <a:pt x="216288" y="105785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5" name="Forma libre: forma 164">
              <a:extLst>
                <a:ext uri="{FF2B5EF4-FFF2-40B4-BE49-F238E27FC236}">
                  <a16:creationId xmlns:a16="http://schemas.microsoft.com/office/drawing/2014/main" id="{DD2BCCFD-F5E8-4F65-BF06-4880BEFCFC08}"/>
                </a:ext>
              </a:extLst>
            </p:cNvPr>
            <p:cNvSpPr/>
            <p:nvPr/>
          </p:nvSpPr>
          <p:spPr>
            <a:xfrm>
              <a:off x="-6096" y="2794284"/>
              <a:ext cx="959104" cy="1267968"/>
            </a:xfrm>
            <a:custGeom>
              <a:avLst/>
              <a:gdLst>
                <a:gd name="connsiteX0" fmla="*/ 818815 w 959104"/>
                <a:gd name="connsiteY0" fmla="*/ 411764 h 1267968"/>
                <a:gd name="connsiteX1" fmla="*/ 818815 w 959104"/>
                <a:gd name="connsiteY1" fmla="*/ 285699 h 1267968"/>
                <a:gd name="connsiteX2" fmla="*/ 539130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367 w 959104"/>
                <a:gd name="connsiteY5" fmla="*/ 1267399 h 1267968"/>
                <a:gd name="connsiteX6" fmla="*/ 532140 w 959104"/>
                <a:gd name="connsiteY6" fmla="*/ 1267399 h 1267968"/>
                <a:gd name="connsiteX7" fmla="*/ 953821 w 959104"/>
                <a:gd name="connsiteY7" fmla="*/ 892861 h 1267968"/>
                <a:gd name="connsiteX8" fmla="*/ 603260 w 959104"/>
                <a:gd name="connsiteY8" fmla="*/ 530596 h 1267968"/>
                <a:gd name="connsiteX9" fmla="*/ 218562 w 959104"/>
                <a:gd name="connsiteY9" fmla="*/ 531490 h 1267968"/>
                <a:gd name="connsiteX10" fmla="*/ 424282 w 959104"/>
                <a:gd name="connsiteY10" fmla="*/ 737210 h 1267968"/>
                <a:gd name="connsiteX11" fmla="*/ 424932 w 959104"/>
                <a:gd name="connsiteY11" fmla="*/ 737210 h 1267968"/>
                <a:gd name="connsiteX12" fmla="*/ 585785 w 959104"/>
                <a:gd name="connsiteY12" fmla="*/ 737210 h 1267968"/>
                <a:gd name="connsiteX13" fmla="*/ 758261 w 959104"/>
                <a:gd name="connsiteY13" fmla="*/ 889203 h 1267968"/>
                <a:gd name="connsiteX14" fmla="*/ 606268 w 959104"/>
                <a:gd name="connsiteY14" fmla="*/ 1061679 h 1267968"/>
                <a:gd name="connsiteX15" fmla="*/ 585704 w 959104"/>
                <a:gd name="connsiteY15" fmla="*/ 1061679 h 1267968"/>
                <a:gd name="connsiteX16" fmla="*/ 216530 w 959104"/>
                <a:gd name="connsiteY16" fmla="*/ 1061679 h 1267968"/>
                <a:gd name="connsiteX17" fmla="*/ 216530 w 959104"/>
                <a:gd name="connsiteY17" fmla="*/ 211653 h 1267968"/>
                <a:gd name="connsiteX18" fmla="*/ 467685 w 959104"/>
                <a:gd name="connsiteY18" fmla="*/ 211653 h 1267968"/>
                <a:gd name="connsiteX19" fmla="*/ 612689 w 959104"/>
                <a:gd name="connsiteY19" fmla="*/ 356575 h 1267968"/>
                <a:gd name="connsiteX20" fmla="*/ 612689 w 959104"/>
                <a:gd name="connsiteY20" fmla="*/ 530352 h 1267968"/>
                <a:gd name="connsiteX21" fmla="*/ 818815 w 959104"/>
                <a:gd name="connsiteY21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9104" h="1267968">
                  <a:moveTo>
                    <a:pt x="818815" y="411764"/>
                  </a:moveTo>
                  <a:lnTo>
                    <a:pt x="818815" y="285699"/>
                  </a:lnTo>
                  <a:cubicBezTo>
                    <a:pt x="818815" y="131267"/>
                    <a:pt x="693562" y="6096"/>
                    <a:pt x="539130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18" y="1267318"/>
                    <a:pt x="216367" y="1267399"/>
                  </a:cubicBezTo>
                  <a:lnTo>
                    <a:pt x="532140" y="1267399"/>
                  </a:lnTo>
                  <a:cubicBezTo>
                    <a:pt x="807436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260" y="530596"/>
                  </a:cubicBezTo>
                  <a:lnTo>
                    <a:pt x="218562" y="531490"/>
                  </a:lnTo>
                  <a:cubicBezTo>
                    <a:pt x="218562" y="645119"/>
                    <a:pt x="310652" y="737210"/>
                    <a:pt x="424282" y="737210"/>
                  </a:cubicBezTo>
                  <a:cubicBezTo>
                    <a:pt x="424525" y="737210"/>
                    <a:pt x="424688" y="737210"/>
                    <a:pt x="424932" y="737210"/>
                  </a:cubicBezTo>
                  <a:lnTo>
                    <a:pt x="585785" y="737210"/>
                  </a:lnTo>
                  <a:cubicBezTo>
                    <a:pt x="675356" y="731520"/>
                    <a:pt x="752653" y="799551"/>
                    <a:pt x="758261" y="889203"/>
                  </a:cubicBezTo>
                  <a:cubicBezTo>
                    <a:pt x="763951" y="978774"/>
                    <a:pt x="695919" y="1056071"/>
                    <a:pt x="606268" y="1061679"/>
                  </a:cubicBezTo>
                  <a:cubicBezTo>
                    <a:pt x="599440" y="1062086"/>
                    <a:pt x="592531" y="1062086"/>
                    <a:pt x="585704" y="1061679"/>
                  </a:cubicBezTo>
                  <a:lnTo>
                    <a:pt x="216530" y="1061679"/>
                  </a:lnTo>
                  <a:lnTo>
                    <a:pt x="216530" y="211653"/>
                  </a:lnTo>
                  <a:lnTo>
                    <a:pt x="467685" y="211653"/>
                  </a:lnTo>
                  <a:cubicBezTo>
                    <a:pt x="547014" y="213441"/>
                    <a:pt x="610901" y="277246"/>
                    <a:pt x="612689" y="356575"/>
                  </a:cubicBezTo>
                  <a:lnTo>
                    <a:pt x="612689" y="530352"/>
                  </a:lnTo>
                  <a:lnTo>
                    <a:pt x="818815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6" name="Forma libre: forma 165">
              <a:extLst>
                <a:ext uri="{FF2B5EF4-FFF2-40B4-BE49-F238E27FC236}">
                  <a16:creationId xmlns:a16="http://schemas.microsoft.com/office/drawing/2014/main" id="{F88DC4FA-C745-4C36-AF20-5295E6E2F3BE}"/>
                </a:ext>
              </a:extLst>
            </p:cNvPr>
            <p:cNvSpPr/>
            <p:nvPr/>
          </p:nvSpPr>
          <p:spPr>
            <a:xfrm>
              <a:off x="2653792" y="2794284"/>
              <a:ext cx="959104" cy="1267968"/>
            </a:xfrm>
            <a:custGeom>
              <a:avLst/>
              <a:gdLst>
                <a:gd name="connsiteX0" fmla="*/ 818896 w 959104"/>
                <a:gd name="connsiteY0" fmla="*/ 411764 h 1267968"/>
                <a:gd name="connsiteX1" fmla="*/ 818896 w 959104"/>
                <a:gd name="connsiteY1" fmla="*/ 285699 h 1267968"/>
                <a:gd name="connsiteX2" fmla="*/ 539212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449 w 959104"/>
                <a:gd name="connsiteY5" fmla="*/ 1267399 h 1267968"/>
                <a:gd name="connsiteX6" fmla="*/ 532222 w 959104"/>
                <a:gd name="connsiteY6" fmla="*/ 1267399 h 1267968"/>
                <a:gd name="connsiteX7" fmla="*/ 953821 w 959104"/>
                <a:gd name="connsiteY7" fmla="*/ 892861 h 1267968"/>
                <a:gd name="connsiteX8" fmla="*/ 603342 w 959104"/>
                <a:gd name="connsiteY8" fmla="*/ 530596 h 1267968"/>
                <a:gd name="connsiteX9" fmla="*/ 218643 w 959104"/>
                <a:gd name="connsiteY9" fmla="*/ 531490 h 1267968"/>
                <a:gd name="connsiteX10" fmla="*/ 424363 w 959104"/>
                <a:gd name="connsiteY10" fmla="*/ 737210 h 1267968"/>
                <a:gd name="connsiteX11" fmla="*/ 424932 w 959104"/>
                <a:gd name="connsiteY11" fmla="*/ 737210 h 1267968"/>
                <a:gd name="connsiteX12" fmla="*/ 585866 w 959104"/>
                <a:gd name="connsiteY12" fmla="*/ 737210 h 1267968"/>
                <a:gd name="connsiteX13" fmla="*/ 737860 w 959104"/>
                <a:gd name="connsiteY13" fmla="*/ 909686 h 1267968"/>
                <a:gd name="connsiteX14" fmla="*/ 585866 w 959104"/>
                <a:gd name="connsiteY14" fmla="*/ 1061679 h 1267968"/>
                <a:gd name="connsiteX15" fmla="*/ 216611 w 959104"/>
                <a:gd name="connsiteY15" fmla="*/ 1061679 h 1267968"/>
                <a:gd name="connsiteX16" fmla="*/ 216611 w 959104"/>
                <a:gd name="connsiteY16" fmla="*/ 211653 h 1267968"/>
                <a:gd name="connsiteX17" fmla="*/ 467766 w 959104"/>
                <a:gd name="connsiteY17" fmla="*/ 211653 h 1267968"/>
                <a:gd name="connsiteX18" fmla="*/ 612770 w 959104"/>
                <a:gd name="connsiteY18" fmla="*/ 356575 h 1267968"/>
                <a:gd name="connsiteX19" fmla="*/ 612770 w 959104"/>
                <a:gd name="connsiteY19" fmla="*/ 530352 h 1267968"/>
                <a:gd name="connsiteX20" fmla="*/ 818896 w 959104"/>
                <a:gd name="connsiteY20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9104" h="1267968">
                  <a:moveTo>
                    <a:pt x="818896" y="411764"/>
                  </a:moveTo>
                  <a:lnTo>
                    <a:pt x="818896" y="285699"/>
                  </a:lnTo>
                  <a:cubicBezTo>
                    <a:pt x="818896" y="131267"/>
                    <a:pt x="693644" y="6096"/>
                    <a:pt x="539212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99" y="1267399"/>
                    <a:pt x="216449" y="1267399"/>
                  </a:cubicBezTo>
                  <a:lnTo>
                    <a:pt x="532222" y="1267399"/>
                  </a:lnTo>
                  <a:cubicBezTo>
                    <a:pt x="807517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342" y="530596"/>
                  </a:cubicBezTo>
                  <a:lnTo>
                    <a:pt x="218643" y="531490"/>
                  </a:lnTo>
                  <a:cubicBezTo>
                    <a:pt x="218643" y="645119"/>
                    <a:pt x="310734" y="737210"/>
                    <a:pt x="424363" y="737210"/>
                  </a:cubicBezTo>
                  <a:cubicBezTo>
                    <a:pt x="424526" y="737210"/>
                    <a:pt x="424769" y="737210"/>
                    <a:pt x="424932" y="737210"/>
                  </a:cubicBezTo>
                  <a:lnTo>
                    <a:pt x="585866" y="737210"/>
                  </a:lnTo>
                  <a:cubicBezTo>
                    <a:pt x="675437" y="742899"/>
                    <a:pt x="743468" y="820115"/>
                    <a:pt x="737860" y="909686"/>
                  </a:cubicBezTo>
                  <a:cubicBezTo>
                    <a:pt x="732658" y="991372"/>
                    <a:pt x="667553" y="1056477"/>
                    <a:pt x="585866" y="1061679"/>
                  </a:cubicBezTo>
                  <a:lnTo>
                    <a:pt x="216611" y="1061679"/>
                  </a:lnTo>
                  <a:lnTo>
                    <a:pt x="216611" y="211653"/>
                  </a:lnTo>
                  <a:lnTo>
                    <a:pt x="467766" y="211653"/>
                  </a:lnTo>
                  <a:cubicBezTo>
                    <a:pt x="547096" y="213441"/>
                    <a:pt x="610982" y="277246"/>
                    <a:pt x="612770" y="356575"/>
                  </a:cubicBezTo>
                  <a:lnTo>
                    <a:pt x="612770" y="530352"/>
                  </a:lnTo>
                  <a:lnTo>
                    <a:pt x="818896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7" name="Forma libre: forma 166">
              <a:extLst>
                <a:ext uri="{FF2B5EF4-FFF2-40B4-BE49-F238E27FC236}">
                  <a16:creationId xmlns:a16="http://schemas.microsoft.com/office/drawing/2014/main" id="{D0B76ECB-4CC8-4CE8-8C84-583509A3866C}"/>
                </a:ext>
              </a:extLst>
            </p:cNvPr>
            <p:cNvSpPr/>
            <p:nvPr/>
          </p:nvSpPr>
          <p:spPr>
            <a:xfrm>
              <a:off x="5297343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8" name="Forma libre: forma 167">
              <a:extLst>
                <a:ext uri="{FF2B5EF4-FFF2-40B4-BE49-F238E27FC236}">
                  <a16:creationId xmlns:a16="http://schemas.microsoft.com/office/drawing/2014/main" id="{EF0DBB04-8F82-4CB2-BBEF-6D2A8077315F}"/>
                </a:ext>
              </a:extLst>
            </p:cNvPr>
            <p:cNvSpPr/>
            <p:nvPr/>
          </p:nvSpPr>
          <p:spPr>
            <a:xfrm>
              <a:off x="5507695" y="2793634"/>
              <a:ext cx="487680" cy="1267968"/>
            </a:xfrm>
            <a:custGeom>
              <a:avLst/>
              <a:gdLst>
                <a:gd name="connsiteX0" fmla="*/ 426557 w 487680"/>
                <a:gd name="connsiteY0" fmla="*/ 1268375 h 1267968"/>
                <a:gd name="connsiteX1" fmla="*/ 485323 w 487680"/>
                <a:gd name="connsiteY1" fmla="*/ 1268375 h 1267968"/>
                <a:gd name="connsiteX2" fmla="*/ 248067 w 487680"/>
                <a:gd name="connsiteY2" fmla="*/ 154838 h 1267968"/>
                <a:gd name="connsiteX3" fmla="*/ 64861 w 487680"/>
                <a:gd name="connsiteY3" fmla="*/ 6096 h 1267968"/>
                <a:gd name="connsiteX4" fmla="*/ 6096 w 487680"/>
                <a:gd name="connsiteY4" fmla="*/ 6096 h 1267968"/>
                <a:gd name="connsiteX5" fmla="*/ 243352 w 487680"/>
                <a:gd name="connsiteY5" fmla="*/ 1119632 h 1267968"/>
                <a:gd name="connsiteX6" fmla="*/ 426557 w 487680"/>
                <a:gd name="connsiteY6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680" h="1267968">
                  <a:moveTo>
                    <a:pt x="426557" y="1268375"/>
                  </a:moveTo>
                  <a:lnTo>
                    <a:pt x="485323" y="1268375"/>
                  </a:lnTo>
                  <a:lnTo>
                    <a:pt x="248067" y="154838"/>
                  </a:lnTo>
                  <a:cubicBezTo>
                    <a:pt x="229535" y="68356"/>
                    <a:pt x="153294" y="6421"/>
                    <a:pt x="64861" y="6096"/>
                  </a:cubicBezTo>
                  <a:lnTo>
                    <a:pt x="6096" y="6096"/>
                  </a:lnTo>
                  <a:lnTo>
                    <a:pt x="243352" y="1119632"/>
                  </a:lnTo>
                  <a:cubicBezTo>
                    <a:pt x="261803" y="1206114"/>
                    <a:pt x="338125" y="1267887"/>
                    <a:pt x="426557" y="126796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9" name="Forma libre: forma 168">
              <a:extLst>
                <a:ext uri="{FF2B5EF4-FFF2-40B4-BE49-F238E27FC236}">
                  <a16:creationId xmlns:a16="http://schemas.microsoft.com/office/drawing/2014/main" id="{2D0ACA73-8EB4-4190-96FF-D11A5008B8DC}"/>
                </a:ext>
              </a:extLst>
            </p:cNvPr>
            <p:cNvSpPr/>
            <p:nvPr/>
          </p:nvSpPr>
          <p:spPr>
            <a:xfrm>
              <a:off x="5986922" y="2794284"/>
              <a:ext cx="487680" cy="1267968"/>
            </a:xfrm>
            <a:custGeom>
              <a:avLst/>
              <a:gdLst>
                <a:gd name="connsiteX0" fmla="*/ 243271 w 487680"/>
                <a:gd name="connsiteY0" fmla="*/ 154595 h 1267968"/>
                <a:gd name="connsiteX1" fmla="*/ 6096 w 487680"/>
                <a:gd name="connsiteY1" fmla="*/ 1268131 h 1267968"/>
                <a:gd name="connsiteX2" fmla="*/ 216367 w 487680"/>
                <a:gd name="connsiteY2" fmla="*/ 1268131 h 1267968"/>
                <a:gd name="connsiteX3" fmla="*/ 485323 w 487680"/>
                <a:gd name="connsiteY3" fmla="*/ 6096 h 1267968"/>
                <a:gd name="connsiteX4" fmla="*/ 426557 w 487680"/>
                <a:gd name="connsiteY4" fmla="*/ 6096 h 1267968"/>
                <a:gd name="connsiteX5" fmla="*/ 243271 w 487680"/>
                <a:gd name="connsiteY5" fmla="*/ 155001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680" h="1267968">
                  <a:moveTo>
                    <a:pt x="243271" y="154595"/>
                  </a:moveTo>
                  <a:lnTo>
                    <a:pt x="6096" y="1268131"/>
                  </a:lnTo>
                  <a:lnTo>
                    <a:pt x="216367" y="1268131"/>
                  </a:lnTo>
                  <a:lnTo>
                    <a:pt x="485323" y="6096"/>
                  </a:lnTo>
                  <a:lnTo>
                    <a:pt x="426557" y="6096"/>
                  </a:lnTo>
                  <a:cubicBezTo>
                    <a:pt x="338043" y="6421"/>
                    <a:pt x="261722" y="68438"/>
                    <a:pt x="243271" y="1550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0" name="Forma libre: forma 169">
              <a:extLst>
                <a:ext uri="{FF2B5EF4-FFF2-40B4-BE49-F238E27FC236}">
                  <a16:creationId xmlns:a16="http://schemas.microsoft.com/office/drawing/2014/main" id="{311F4282-EEFC-4482-B987-C70DD0983A8C}"/>
                </a:ext>
              </a:extLst>
            </p:cNvPr>
            <p:cNvSpPr/>
            <p:nvPr/>
          </p:nvSpPr>
          <p:spPr>
            <a:xfrm>
              <a:off x="6466149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1" name="Forma libre: forma 170">
              <a:extLst>
                <a:ext uri="{FF2B5EF4-FFF2-40B4-BE49-F238E27FC236}">
                  <a16:creationId xmlns:a16="http://schemas.microsoft.com/office/drawing/2014/main" id="{A52EC6D2-2DF7-41A6-9847-C77C2FD70D4C}"/>
                </a:ext>
              </a:extLst>
            </p:cNvPr>
            <p:cNvSpPr/>
            <p:nvPr/>
          </p:nvSpPr>
          <p:spPr>
            <a:xfrm>
              <a:off x="9815617" y="2776728"/>
              <a:ext cx="950976" cy="1300480"/>
            </a:xfrm>
            <a:custGeom>
              <a:avLst/>
              <a:gdLst>
                <a:gd name="connsiteX0" fmla="*/ 889935 w 950976"/>
                <a:gd name="connsiteY0" fmla="*/ 286350 h 1300480"/>
                <a:gd name="connsiteX1" fmla="*/ 285618 w 950976"/>
                <a:gd name="connsiteY1" fmla="*/ 417779 h 1300480"/>
                <a:gd name="connsiteX2" fmla="*/ 417047 w 950976"/>
                <a:gd name="connsiteY2" fmla="*/ 1022096 h 1300480"/>
                <a:gd name="connsiteX3" fmla="*/ 653410 w 950976"/>
                <a:gd name="connsiteY3" fmla="*/ 1091509 h 1300480"/>
                <a:gd name="connsiteX4" fmla="*/ 927242 w 950976"/>
                <a:gd name="connsiteY4" fmla="*/ 997712 h 1300480"/>
                <a:gd name="connsiteX5" fmla="*/ 927242 w 950976"/>
                <a:gd name="connsiteY5" fmla="*/ 1240170 h 1300480"/>
                <a:gd name="connsiteX6" fmla="*/ 653736 w 950976"/>
                <a:gd name="connsiteY6" fmla="*/ 1301862 h 1300480"/>
                <a:gd name="connsiteX7" fmla="*/ 6096 w 950976"/>
                <a:gd name="connsiteY7" fmla="*/ 653735 h 1300480"/>
                <a:gd name="connsiteX8" fmla="*/ 654304 w 950976"/>
                <a:gd name="connsiteY8" fmla="*/ 6096 h 1300480"/>
                <a:gd name="connsiteX9" fmla="*/ 948050 w 950976"/>
                <a:gd name="connsiteY9" fmla="*/ 76647 h 1300480"/>
                <a:gd name="connsiteX10" fmla="*/ 889935 w 950976"/>
                <a:gd name="connsiteY10" fmla="*/ 28635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0976" h="1300480">
                  <a:moveTo>
                    <a:pt x="889935" y="286350"/>
                  </a:moveTo>
                  <a:cubicBezTo>
                    <a:pt x="686735" y="155814"/>
                    <a:pt x="416235" y="214661"/>
                    <a:pt x="285618" y="417779"/>
                  </a:cubicBezTo>
                  <a:cubicBezTo>
                    <a:pt x="155082" y="620979"/>
                    <a:pt x="213929" y="891479"/>
                    <a:pt x="417047" y="1022096"/>
                  </a:cubicBezTo>
                  <a:cubicBezTo>
                    <a:pt x="487599" y="1067369"/>
                    <a:pt x="569610" y="1091509"/>
                    <a:pt x="653410" y="1091509"/>
                  </a:cubicBezTo>
                  <a:cubicBezTo>
                    <a:pt x="752571" y="1091753"/>
                    <a:pt x="849051" y="1058753"/>
                    <a:pt x="927242" y="997712"/>
                  </a:cubicBezTo>
                  <a:lnTo>
                    <a:pt x="927242" y="1240170"/>
                  </a:lnTo>
                  <a:cubicBezTo>
                    <a:pt x="841817" y="1280892"/>
                    <a:pt x="748345" y="1302024"/>
                    <a:pt x="653736" y="1301862"/>
                  </a:cubicBezTo>
                  <a:cubicBezTo>
                    <a:pt x="295941" y="1301699"/>
                    <a:pt x="5933" y="1011530"/>
                    <a:pt x="6096" y="653735"/>
                  </a:cubicBezTo>
                  <a:cubicBezTo>
                    <a:pt x="6259" y="295941"/>
                    <a:pt x="296428" y="5934"/>
                    <a:pt x="654304" y="6096"/>
                  </a:cubicBezTo>
                  <a:cubicBezTo>
                    <a:pt x="756391" y="6096"/>
                    <a:pt x="857097" y="30318"/>
                    <a:pt x="948050" y="76647"/>
                  </a:cubicBezTo>
                  <a:lnTo>
                    <a:pt x="889935" y="2863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2" name="Forma libre: forma 171">
              <a:extLst>
                <a:ext uri="{FF2B5EF4-FFF2-40B4-BE49-F238E27FC236}">
                  <a16:creationId xmlns:a16="http://schemas.microsoft.com/office/drawing/2014/main" id="{E723426F-3CB9-4436-8988-8BDF4555CD16}"/>
                </a:ext>
              </a:extLst>
            </p:cNvPr>
            <p:cNvSpPr/>
            <p:nvPr/>
          </p:nvSpPr>
          <p:spPr>
            <a:xfrm>
              <a:off x="6886773" y="2794041"/>
              <a:ext cx="1276096" cy="1267968"/>
            </a:xfrm>
            <a:custGeom>
              <a:avLst/>
              <a:gdLst>
                <a:gd name="connsiteX0" fmla="*/ 1060135 w 1276096"/>
                <a:gd name="connsiteY0" fmla="*/ 1267968 h 1267968"/>
                <a:gd name="connsiteX1" fmla="*/ 1273007 w 1276096"/>
                <a:gd name="connsiteY1" fmla="*/ 1267968 h 1267968"/>
                <a:gd name="connsiteX2" fmla="*/ 900501 w 1276096"/>
                <a:gd name="connsiteY2" fmla="*/ 149962 h 1267968"/>
                <a:gd name="connsiteX3" fmla="*/ 700959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8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1 w 1276096"/>
                <a:gd name="connsiteY12" fmla="*/ 6096 h 1267968"/>
                <a:gd name="connsiteX13" fmla="*/ 1060135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135" y="1267968"/>
                  </a:moveTo>
                  <a:lnTo>
                    <a:pt x="1273007" y="1267968"/>
                  </a:lnTo>
                  <a:lnTo>
                    <a:pt x="900501" y="149962"/>
                  </a:lnTo>
                  <a:cubicBezTo>
                    <a:pt x="871891" y="64049"/>
                    <a:pt x="791505" y="6096"/>
                    <a:pt x="700959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8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1" y="6096"/>
                  </a:lnTo>
                  <a:lnTo>
                    <a:pt x="1060135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3" name="Forma libre: forma 172">
              <a:extLst>
                <a:ext uri="{FF2B5EF4-FFF2-40B4-BE49-F238E27FC236}">
                  <a16:creationId xmlns:a16="http://schemas.microsoft.com/office/drawing/2014/main" id="{A6D83C2A-BA8F-4342-8078-C437352FB85A}"/>
                </a:ext>
              </a:extLst>
            </p:cNvPr>
            <p:cNvSpPr/>
            <p:nvPr/>
          </p:nvSpPr>
          <p:spPr>
            <a:xfrm>
              <a:off x="10918749" y="2794041"/>
              <a:ext cx="1276096" cy="1267968"/>
            </a:xfrm>
            <a:custGeom>
              <a:avLst/>
              <a:gdLst>
                <a:gd name="connsiteX0" fmla="*/ 1060380 w 1276096"/>
                <a:gd name="connsiteY0" fmla="*/ 1267968 h 1267968"/>
                <a:gd name="connsiteX1" fmla="*/ 1273251 w 1276096"/>
                <a:gd name="connsiteY1" fmla="*/ 1267968 h 1267968"/>
                <a:gd name="connsiteX2" fmla="*/ 900420 w 1276096"/>
                <a:gd name="connsiteY2" fmla="*/ 149962 h 1267968"/>
                <a:gd name="connsiteX3" fmla="*/ 700877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9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2 w 1276096"/>
                <a:gd name="connsiteY12" fmla="*/ 6096 h 1267968"/>
                <a:gd name="connsiteX13" fmla="*/ 1060380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380" y="1267968"/>
                  </a:moveTo>
                  <a:lnTo>
                    <a:pt x="1273251" y="1267968"/>
                  </a:lnTo>
                  <a:lnTo>
                    <a:pt x="900420" y="149962"/>
                  </a:lnTo>
                  <a:cubicBezTo>
                    <a:pt x="871809" y="64049"/>
                    <a:pt x="791423" y="6096"/>
                    <a:pt x="700877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9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2" y="6096"/>
                  </a:lnTo>
                  <a:lnTo>
                    <a:pt x="1060380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81885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5104 -0.000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-4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0.00039 -0.087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437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-0.00039 0.0997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497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-0.00013 -0.0879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439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00039 0.1076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37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00013 -0.0872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7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0.00026 0.1004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50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00013 -0.0884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442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00026 0.100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50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00039 -0.0895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449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05782 0.0002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98 0.2757 L 0.00313 -0.0009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-13843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  <p:bldP spid="115" grpId="0" animBg="1"/>
      <p:bldP spid="115" grpId="1" animBg="1"/>
      <p:bldP spid="115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19" grpId="0" animBg="1"/>
      <p:bldP spid="119" grpId="1" animBg="1"/>
      <p:bldP spid="119" grpId="2" animBg="1"/>
      <p:bldP spid="120" grpId="0" animBg="1"/>
      <p:bldP spid="120" grpId="1" animBg="1"/>
      <p:bldP spid="120" grpId="2" animBg="1"/>
      <p:bldP spid="121" grpId="0" animBg="1"/>
      <p:bldP spid="121" grpId="1" animBg="1"/>
      <p:bldP spid="121" grpId="2" animBg="1"/>
      <p:bldP spid="18" grpId="0"/>
      <p:bldP spid="18" grpId="1"/>
      <p:bldP spid="11" grpId="0" animBg="1"/>
      <p:bldP spid="4" grpId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DEF33-A71E-7DA1-2851-093E6C2E9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rupo 202">
            <a:extLst>
              <a:ext uri="{FF2B5EF4-FFF2-40B4-BE49-F238E27FC236}">
                <a16:creationId xmlns:a16="http://schemas.microsoft.com/office/drawing/2014/main" id="{E32665C2-C40A-45EA-82C8-FCDE6519D5F2}"/>
              </a:ext>
            </a:extLst>
          </p:cNvPr>
          <p:cNvGrpSpPr/>
          <p:nvPr/>
        </p:nvGrpSpPr>
        <p:grpSpPr>
          <a:xfrm>
            <a:off x="7658424" y="799337"/>
            <a:ext cx="3987800" cy="3863437"/>
            <a:chOff x="4572000" y="652291"/>
            <a:chExt cx="3987800" cy="3863437"/>
          </a:xfrm>
        </p:grpSpPr>
        <p:grpSp>
          <p:nvGrpSpPr>
            <p:cNvPr id="204" name="Grupo 203">
              <a:extLst>
                <a:ext uri="{FF2B5EF4-FFF2-40B4-BE49-F238E27FC236}">
                  <a16:creationId xmlns:a16="http://schemas.microsoft.com/office/drawing/2014/main" id="{0398129F-543B-4CFF-B037-524815DD09A1}"/>
                </a:ext>
              </a:extLst>
            </p:cNvPr>
            <p:cNvGrpSpPr/>
            <p:nvPr/>
          </p:nvGrpSpPr>
          <p:grpSpPr>
            <a:xfrm>
              <a:off x="4764887" y="745372"/>
              <a:ext cx="3602027" cy="3677274"/>
              <a:chOff x="4787592" y="708493"/>
              <a:chExt cx="3602027" cy="3677274"/>
            </a:xfrm>
          </p:grpSpPr>
          <p:grpSp>
            <p:nvGrpSpPr>
              <p:cNvPr id="206" name="Grupo 205">
                <a:extLst>
                  <a:ext uri="{FF2B5EF4-FFF2-40B4-BE49-F238E27FC236}">
                    <a16:creationId xmlns:a16="http://schemas.microsoft.com/office/drawing/2014/main" id="{99E05E78-F3F0-4FF3-8DF6-BFA8CD2C4C3B}"/>
                  </a:ext>
                </a:extLst>
              </p:cNvPr>
              <p:cNvGrpSpPr/>
              <p:nvPr/>
            </p:nvGrpSpPr>
            <p:grpSpPr>
              <a:xfrm>
                <a:off x="4787592" y="708493"/>
                <a:ext cx="3547955" cy="729183"/>
                <a:chOff x="4814153" y="672234"/>
                <a:chExt cx="3648210" cy="749788"/>
              </a:xfrm>
            </p:grpSpPr>
            <p:pic>
              <p:nvPicPr>
                <p:cNvPr id="237" name="Imagen 236">
                  <a:extLst>
                    <a:ext uri="{FF2B5EF4-FFF2-40B4-BE49-F238E27FC236}">
                      <a16:creationId xmlns:a16="http://schemas.microsoft.com/office/drawing/2014/main" id="{CF3BCA8E-EC6E-4FCB-BB1A-6A37505966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27415" y="742369"/>
                  <a:ext cx="349237" cy="609518"/>
                </a:xfrm>
                <a:prstGeom prst="rect">
                  <a:avLst/>
                </a:prstGeom>
              </p:spPr>
            </p:pic>
            <p:pic>
              <p:nvPicPr>
                <p:cNvPr id="238" name="Imagen 237">
                  <a:extLst>
                    <a:ext uri="{FF2B5EF4-FFF2-40B4-BE49-F238E27FC236}">
                      <a16:creationId xmlns:a16="http://schemas.microsoft.com/office/drawing/2014/main" id="{859D2FEF-68C6-4B2B-95E0-3A544C7CE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4555" y="742369"/>
                  <a:ext cx="349237" cy="609518"/>
                </a:xfrm>
                <a:prstGeom prst="rect">
                  <a:avLst/>
                </a:prstGeom>
              </p:spPr>
            </p:pic>
            <p:pic>
              <p:nvPicPr>
                <p:cNvPr id="239" name="Imagen 238">
                  <a:extLst>
                    <a:ext uri="{FF2B5EF4-FFF2-40B4-BE49-F238E27FC236}">
                      <a16:creationId xmlns:a16="http://schemas.microsoft.com/office/drawing/2014/main" id="{84089657-649C-4148-9BB3-2B01E20231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13126" y="742369"/>
                  <a:ext cx="349237" cy="609518"/>
                </a:xfrm>
                <a:prstGeom prst="rect">
                  <a:avLst/>
                </a:prstGeom>
              </p:spPr>
            </p:pic>
            <p:pic>
              <p:nvPicPr>
                <p:cNvPr id="270" name="Imagen 269">
                  <a:extLst>
                    <a:ext uri="{FF2B5EF4-FFF2-40B4-BE49-F238E27FC236}">
                      <a16:creationId xmlns:a16="http://schemas.microsoft.com/office/drawing/2014/main" id="{D670C4E1-6EF9-46F9-A211-14390CBA33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55985" y="742369"/>
                  <a:ext cx="349237" cy="609518"/>
                </a:xfrm>
                <a:prstGeom prst="rect">
                  <a:avLst/>
                </a:prstGeom>
              </p:spPr>
            </p:pic>
            <p:pic>
              <p:nvPicPr>
                <p:cNvPr id="271" name="Imagen 270">
                  <a:extLst>
                    <a:ext uri="{FF2B5EF4-FFF2-40B4-BE49-F238E27FC236}">
                      <a16:creationId xmlns:a16="http://schemas.microsoft.com/office/drawing/2014/main" id="{36F5CA7A-FBBA-496F-8685-4A81C10483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14153" y="672234"/>
                  <a:ext cx="413334" cy="749788"/>
                </a:xfrm>
                <a:prstGeom prst="rect">
                  <a:avLst/>
                </a:prstGeom>
              </p:spPr>
            </p:pic>
            <p:pic>
              <p:nvPicPr>
                <p:cNvPr id="272" name="Imagen 271">
                  <a:extLst>
                    <a:ext uri="{FF2B5EF4-FFF2-40B4-BE49-F238E27FC236}">
                      <a16:creationId xmlns:a16="http://schemas.microsoft.com/office/drawing/2014/main" id="{BEBB987A-DD26-4AF9-85F2-1B5DBBC2F0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06820" y="672234"/>
                  <a:ext cx="413334" cy="749788"/>
                </a:xfrm>
                <a:prstGeom prst="rect">
                  <a:avLst/>
                </a:prstGeom>
              </p:spPr>
            </p:pic>
            <p:pic>
              <p:nvPicPr>
                <p:cNvPr id="273" name="Imagen 272">
                  <a:extLst>
                    <a:ext uri="{FF2B5EF4-FFF2-40B4-BE49-F238E27FC236}">
                      <a16:creationId xmlns:a16="http://schemas.microsoft.com/office/drawing/2014/main" id="{E5E1EC30-EC1A-4C0A-ABB9-9A9C5573F8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99487" y="742928"/>
                  <a:ext cx="348595" cy="608400"/>
                </a:xfrm>
                <a:prstGeom prst="rect">
                  <a:avLst/>
                </a:prstGeom>
              </p:spPr>
            </p:pic>
          </p:grpSp>
          <p:grpSp>
            <p:nvGrpSpPr>
              <p:cNvPr id="207" name="Grupo 206">
                <a:extLst>
                  <a:ext uri="{FF2B5EF4-FFF2-40B4-BE49-F238E27FC236}">
                    <a16:creationId xmlns:a16="http://schemas.microsoft.com/office/drawing/2014/main" id="{156A04E9-523A-4281-A8B4-8229F0351375}"/>
                  </a:ext>
                </a:extLst>
              </p:cNvPr>
              <p:cNvGrpSpPr/>
              <p:nvPr/>
            </p:nvGrpSpPr>
            <p:grpSpPr>
              <a:xfrm>
                <a:off x="5472459" y="1523359"/>
                <a:ext cx="2917160" cy="2862408"/>
                <a:chOff x="5472459" y="1523359"/>
                <a:chExt cx="2917160" cy="2862408"/>
              </a:xfrm>
            </p:grpSpPr>
            <p:pic>
              <p:nvPicPr>
                <p:cNvPr id="219" name="Imagen 218">
                  <a:extLst>
                    <a:ext uri="{FF2B5EF4-FFF2-40B4-BE49-F238E27FC236}">
                      <a16:creationId xmlns:a16="http://schemas.microsoft.com/office/drawing/2014/main" id="{45AEC013-AA0B-4BD0-B299-733C7A5BE1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82844" y="2354192"/>
                  <a:ext cx="1006775" cy="234494"/>
                </a:xfrm>
                <a:prstGeom prst="rect">
                  <a:avLst/>
                </a:prstGeom>
              </p:spPr>
            </p:pic>
            <p:grpSp>
              <p:nvGrpSpPr>
                <p:cNvPr id="220" name="Grupo 219">
                  <a:extLst>
                    <a:ext uri="{FF2B5EF4-FFF2-40B4-BE49-F238E27FC236}">
                      <a16:creationId xmlns:a16="http://schemas.microsoft.com/office/drawing/2014/main" id="{1446E21C-6F7D-4751-A420-A499B646BD92}"/>
                    </a:ext>
                  </a:extLst>
                </p:cNvPr>
                <p:cNvGrpSpPr/>
                <p:nvPr/>
              </p:nvGrpSpPr>
              <p:grpSpPr>
                <a:xfrm>
                  <a:off x="5472459" y="1523359"/>
                  <a:ext cx="2917160" cy="1281160"/>
                  <a:chOff x="5518372" y="1510126"/>
                  <a:chExt cx="2999591" cy="1317362"/>
                </a:xfrm>
              </p:grpSpPr>
              <p:pic>
                <p:nvPicPr>
                  <p:cNvPr id="228" name="Imagen 227">
                    <a:extLst>
                      <a:ext uri="{FF2B5EF4-FFF2-40B4-BE49-F238E27FC236}">
                        <a16:creationId xmlns:a16="http://schemas.microsoft.com/office/drawing/2014/main" id="{419B1475-E9C1-4924-8511-5541901B7F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28632" y="2142504"/>
                    <a:ext cx="563209" cy="684984"/>
                  </a:xfrm>
                  <a:prstGeom prst="rect">
                    <a:avLst/>
                  </a:prstGeom>
                </p:spPr>
              </p:pic>
              <p:pic>
                <p:nvPicPr>
                  <p:cNvPr id="229" name="Imagen 228">
                    <a:extLst>
                      <a:ext uri="{FF2B5EF4-FFF2-40B4-BE49-F238E27FC236}">
                        <a16:creationId xmlns:a16="http://schemas.microsoft.com/office/drawing/2014/main" id="{7ADC0560-FF4E-4374-933E-CA1DE994A76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725385" y="1510126"/>
                    <a:ext cx="792578" cy="584389"/>
                  </a:xfrm>
                  <a:prstGeom prst="rect">
                    <a:avLst/>
                  </a:prstGeom>
                </p:spPr>
              </p:pic>
              <p:grpSp>
                <p:nvGrpSpPr>
                  <p:cNvPr id="230" name="Grupo 229">
                    <a:extLst>
                      <a:ext uri="{FF2B5EF4-FFF2-40B4-BE49-F238E27FC236}">
                        <a16:creationId xmlns:a16="http://schemas.microsoft.com/office/drawing/2014/main" id="{3A8C1B34-82DB-4B2E-AE0C-81E00F8158D4}"/>
                      </a:ext>
                    </a:extLst>
                  </p:cNvPr>
                  <p:cNvGrpSpPr/>
                  <p:nvPr/>
                </p:nvGrpSpPr>
                <p:grpSpPr>
                  <a:xfrm>
                    <a:off x="5518372" y="1644133"/>
                    <a:ext cx="1851214" cy="316372"/>
                    <a:chOff x="5792692" y="1549901"/>
                    <a:chExt cx="1851214" cy="316372"/>
                  </a:xfrm>
                </p:grpSpPr>
                <p:pic>
                  <p:nvPicPr>
                    <p:cNvPr id="232" name="Imagen 231">
                      <a:extLst>
                        <a:ext uri="{FF2B5EF4-FFF2-40B4-BE49-F238E27FC236}">
                          <a16:creationId xmlns:a16="http://schemas.microsoft.com/office/drawing/2014/main" id="{89AED2D6-2FD1-472C-B904-EDB589846C7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print">
                      <a:duotone>
                        <a:schemeClr val="accent3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792692" y="1551523"/>
                      <a:ext cx="873009" cy="3131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35" name="Imagen 234">
                      <a:extLst>
                        <a:ext uri="{FF2B5EF4-FFF2-40B4-BE49-F238E27FC236}">
                          <a16:creationId xmlns:a16="http://schemas.microsoft.com/office/drawing/2014/main" id="{69F312B3-FA53-4F33-BA3A-0CF4635C993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print">
                      <a:duotone>
                        <a:schemeClr val="accent3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761861" y="1549901"/>
                      <a:ext cx="882045" cy="316372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31" name="Imagen 230">
                    <a:extLst>
                      <a:ext uri="{FF2B5EF4-FFF2-40B4-BE49-F238E27FC236}">
                        <a16:creationId xmlns:a16="http://schemas.microsoft.com/office/drawing/2014/main" id="{4AA74641-0B3C-4E3D-B7EA-EDD4A1B624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28616" y="2147201"/>
                    <a:ext cx="555486" cy="67559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1" name="Grupo 220">
                  <a:extLst>
                    <a:ext uri="{FF2B5EF4-FFF2-40B4-BE49-F238E27FC236}">
                      <a16:creationId xmlns:a16="http://schemas.microsoft.com/office/drawing/2014/main" id="{F0433922-7A7A-4D03-92CD-33D8A3A929F2}"/>
                    </a:ext>
                  </a:extLst>
                </p:cNvPr>
                <p:cNvGrpSpPr/>
                <p:nvPr/>
              </p:nvGrpSpPr>
              <p:grpSpPr>
                <a:xfrm>
                  <a:off x="6134288" y="2902557"/>
                  <a:ext cx="2247755" cy="1483210"/>
                  <a:chOff x="6134288" y="2902557"/>
                  <a:chExt cx="2247755" cy="1483210"/>
                </a:xfrm>
              </p:grpSpPr>
              <p:pic>
                <p:nvPicPr>
                  <p:cNvPr id="222" name="Imagen 221" descr="Diagrama&#10;&#10;Descripción generada automáticamente">
                    <a:extLst>
                      <a:ext uri="{FF2B5EF4-FFF2-40B4-BE49-F238E27FC236}">
                        <a16:creationId xmlns:a16="http://schemas.microsoft.com/office/drawing/2014/main" id="{255BB7AC-C0E7-4F48-9B8D-6A52CE4D9154}"/>
                      </a:ext>
                    </a:extLst>
                  </p:cNvPr>
                  <p:cNvPicPr/>
                  <p:nvPr/>
                </p:nvPicPr>
                <p:blipFill>
                  <a:blip r:embed="rId16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34288" y="3680952"/>
                    <a:ext cx="650304" cy="693658"/>
                  </a:xfrm>
                  <a:prstGeom prst="rect">
                    <a:avLst/>
                  </a:prstGeom>
                </p:spPr>
              </p:pic>
              <p:pic>
                <p:nvPicPr>
                  <p:cNvPr id="223" name="Imagen 222" descr="Logotipo, nombre de la empresa&#10;&#10;Descripción generada automáticamente">
                    <a:extLst>
                      <a:ext uri="{FF2B5EF4-FFF2-40B4-BE49-F238E27FC236}">
                        <a16:creationId xmlns:a16="http://schemas.microsoft.com/office/drawing/2014/main" id="{C0C311C6-D131-41D2-B4BE-73B9648C9A14}"/>
                      </a:ext>
                    </a:extLst>
                  </p:cNvPr>
                  <p:cNvPicPr/>
                  <p:nvPr/>
                </p:nvPicPr>
                <p:blipFill>
                  <a:blip r:embed="rId17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46992" y="2902557"/>
                    <a:ext cx="650981" cy="650981"/>
                  </a:xfrm>
                  <a:prstGeom prst="rect">
                    <a:avLst/>
                  </a:prstGeom>
                </p:spPr>
              </p:pic>
              <p:pic>
                <p:nvPicPr>
                  <p:cNvPr id="224" name="Imagen 223" descr="Logotipo, nombre de la empresa&#10;&#10;Descripción generada automáticamente">
                    <a:extLst>
                      <a:ext uri="{FF2B5EF4-FFF2-40B4-BE49-F238E27FC236}">
                        <a16:creationId xmlns:a16="http://schemas.microsoft.com/office/drawing/2014/main" id="{0CBC12F9-AC4A-436E-BFC4-17D94BB2B64A}"/>
                      </a:ext>
                    </a:extLst>
                  </p:cNvPr>
                  <p:cNvPicPr/>
                  <p:nvPr/>
                </p:nvPicPr>
                <p:blipFill>
                  <a:blip r:embed="rId18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17281" y="2961190"/>
                    <a:ext cx="564762" cy="622589"/>
                  </a:xfrm>
                  <a:prstGeom prst="rect">
                    <a:avLst/>
                  </a:prstGeom>
                </p:spPr>
              </p:pic>
              <p:pic>
                <p:nvPicPr>
                  <p:cNvPr id="225" name="Imagen 224">
                    <a:extLst>
                      <a:ext uri="{FF2B5EF4-FFF2-40B4-BE49-F238E27FC236}">
                        <a16:creationId xmlns:a16="http://schemas.microsoft.com/office/drawing/2014/main" id="{A62EC025-DB41-45C0-92B0-B8E03B1A2D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duotone>
                      <a:prstClr val="black"/>
                      <a:schemeClr val="accent3">
                        <a:tint val="45000"/>
                        <a:satMod val="400000"/>
                      </a:schemeClr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4784" y="3735437"/>
                    <a:ext cx="615397" cy="567067"/>
                  </a:xfrm>
                  <a:prstGeom prst="rect">
                    <a:avLst/>
                  </a:prstGeom>
                </p:spPr>
              </p:pic>
              <p:pic>
                <p:nvPicPr>
                  <p:cNvPr id="226" name="Imagen 225">
                    <a:extLst>
                      <a:ext uri="{FF2B5EF4-FFF2-40B4-BE49-F238E27FC236}">
                        <a16:creationId xmlns:a16="http://schemas.microsoft.com/office/drawing/2014/main" id="{BF58FE1A-2622-40B8-82C2-49FA1692B59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saturation sat="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47190" y="3669796"/>
                    <a:ext cx="504945" cy="715971"/>
                  </a:xfrm>
                  <a:prstGeom prst="rect">
                    <a:avLst/>
                  </a:prstGeom>
                </p:spPr>
              </p:pic>
              <p:pic>
                <p:nvPicPr>
                  <p:cNvPr id="227" name="Imagen 226" descr="Diagrama&#10;&#10;Descripción generada automáticamente">
                    <a:extLst>
                      <a:ext uri="{FF2B5EF4-FFF2-40B4-BE49-F238E27FC236}">
                        <a16:creationId xmlns:a16="http://schemas.microsoft.com/office/drawing/2014/main" id="{FD1568B6-16C7-42DC-BFB4-34D02D31ECA2}"/>
                      </a:ext>
                    </a:extLst>
                  </p:cNvPr>
                  <p:cNvPicPr/>
                  <p:nvPr/>
                </p:nvPicPr>
                <p:blipFill>
                  <a:blip r:embed="rId22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37740" y="2922930"/>
                    <a:ext cx="643401" cy="690463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205" name="Rectángulo 204">
              <a:extLst>
                <a:ext uri="{FF2B5EF4-FFF2-40B4-BE49-F238E27FC236}">
                  <a16:creationId xmlns:a16="http://schemas.microsoft.com/office/drawing/2014/main" id="{555F16E0-B8B8-4537-8ED4-317FB17198E1}"/>
                </a:ext>
              </a:extLst>
            </p:cNvPr>
            <p:cNvSpPr/>
            <p:nvPr/>
          </p:nvSpPr>
          <p:spPr>
            <a:xfrm>
              <a:off x="4572000" y="652291"/>
              <a:ext cx="3987800" cy="3863437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pic>
        <p:nvPicPr>
          <p:cNvPr id="565" name="Picture 564">
            <a:extLst>
              <a:ext uri="{FF2B5EF4-FFF2-40B4-BE49-F238E27FC236}">
                <a16:creationId xmlns:a16="http://schemas.microsoft.com/office/drawing/2014/main" id="{26061474-105D-0BAF-F901-F9F361FCA849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47547" b="45207"/>
          <a:stretch/>
        </p:blipFill>
        <p:spPr>
          <a:xfrm>
            <a:off x="0" y="1926554"/>
            <a:ext cx="4720871" cy="4931446"/>
          </a:xfrm>
          <a:custGeom>
            <a:avLst/>
            <a:gdLst>
              <a:gd name="connsiteX0" fmla="*/ 0 w 4720871"/>
              <a:gd name="connsiteY0" fmla="*/ 0 h 4931446"/>
              <a:gd name="connsiteX1" fmla="*/ 4720871 w 4720871"/>
              <a:gd name="connsiteY1" fmla="*/ 0 h 4931446"/>
              <a:gd name="connsiteX2" fmla="*/ 4720871 w 4720871"/>
              <a:gd name="connsiteY2" fmla="*/ 4931446 h 4931446"/>
              <a:gd name="connsiteX3" fmla="*/ 0 w 4720871"/>
              <a:gd name="connsiteY3" fmla="*/ 4931446 h 493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0871" h="4931446">
                <a:moveTo>
                  <a:pt x="0" y="0"/>
                </a:moveTo>
                <a:lnTo>
                  <a:pt x="4720871" y="0"/>
                </a:lnTo>
                <a:lnTo>
                  <a:pt x="4720871" y="4931446"/>
                </a:lnTo>
                <a:lnTo>
                  <a:pt x="0" y="4931446"/>
                </a:lnTo>
                <a:close/>
              </a:path>
            </a:pathLst>
          </a:custGeom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E10568C0-A2B4-6410-5524-8EE90CE2B309}"/>
              </a:ext>
            </a:extLst>
          </p:cNvPr>
          <p:cNvSpPr txBox="1"/>
          <p:nvPr/>
        </p:nvSpPr>
        <p:spPr>
          <a:xfrm>
            <a:off x="542276" y="799337"/>
            <a:ext cx="4747353" cy="107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78000"/>
              </a:lnSpc>
              <a:defRPr/>
            </a:pPr>
            <a:r>
              <a:rPr lang="en-US" sz="400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CALIDAD </a:t>
            </a:r>
          </a:p>
          <a:p>
            <a:pPr lvl="0">
              <a:lnSpc>
                <a:spcPct val="78000"/>
              </a:lnSpc>
              <a:defRPr/>
            </a:pPr>
            <a:r>
              <a:rPr lang="en-US" sz="400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EN EL CENTRO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9CEC3C-F3FF-D0B8-C717-96F0AEFB6AE8}"/>
              </a:ext>
            </a:extLst>
          </p:cNvPr>
          <p:cNvSpPr txBox="1"/>
          <p:nvPr/>
        </p:nvSpPr>
        <p:spPr>
          <a:xfrm>
            <a:off x="584489" y="2232934"/>
            <a:ext cx="4008293" cy="3355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84286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ja-JP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Consideramos la </a:t>
            </a:r>
            <a:r>
              <a:rPr lang="es-ES" altLang="ja-JP" b="1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rPr>
              <a:t>calidad y la mejora continua</a:t>
            </a:r>
            <a:r>
              <a:rPr lang="es-ES" altLang="ja-JP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 como un elemento diferencial y de valor. </a:t>
            </a:r>
          </a:p>
          <a:p>
            <a:pPr lvl="0" eaLnBrk="0" fontAlgn="base" hangingPunct="0">
              <a:lnSpc>
                <a:spcPct val="84286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s-ES" altLang="ja-JP" dirty="0">
              <a:solidFill>
                <a:srgbClr val="132153"/>
              </a:solidFill>
              <a:latin typeface="ALTIA Eddi Light" panose="020B0000000000020000" pitchFamily="34" charset="0"/>
              <a:ea typeface="ALTIA Eddi Light" panose="020B0000000000020000" pitchFamily="34" charset="0"/>
              <a:cs typeface="ALTIA Eddi Light" panose="020B0000000000020000" pitchFamily="34" charset="0"/>
            </a:endParaRPr>
          </a:p>
          <a:p>
            <a:pPr lvl="0" eaLnBrk="0" fontAlgn="base" hangingPunct="0">
              <a:lnSpc>
                <a:spcPct val="84286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ja-JP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Un </a:t>
            </a:r>
            <a:r>
              <a:rPr lang="es-ES" altLang="ja-JP" b="1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rPr>
              <a:t>compromiso</a:t>
            </a:r>
            <a:r>
              <a:rPr lang="es-ES" altLang="ja-JP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 vivo que repercute directamente en la satisfacción de nuestros clientes. </a:t>
            </a:r>
          </a:p>
          <a:p>
            <a:pPr lvl="0" eaLnBrk="0" fontAlgn="base" hangingPunct="0">
              <a:lnSpc>
                <a:spcPct val="84286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s-ES" altLang="ja-JP" dirty="0">
              <a:solidFill>
                <a:srgbClr val="132153"/>
              </a:solidFill>
              <a:latin typeface="ALTIA Eddi Light" panose="020B0000000000020000" pitchFamily="34" charset="0"/>
              <a:ea typeface="ALTIA Eddi Light" panose="020B0000000000020000" pitchFamily="34" charset="0"/>
              <a:cs typeface="ALTIA Eddi Light" panose="020B0000000000020000" pitchFamily="34" charset="0"/>
            </a:endParaRPr>
          </a:p>
          <a:p>
            <a:pPr lvl="0" eaLnBrk="0" fontAlgn="base" hangingPunct="0">
              <a:lnSpc>
                <a:spcPct val="84286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ja-JP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Un </a:t>
            </a:r>
            <a:r>
              <a:rPr lang="es-ES" altLang="ja-JP" b="1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rPr>
              <a:t>esfuerzo continuo</a:t>
            </a:r>
            <a:r>
              <a:rPr lang="es-ES" altLang="ja-JP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, necesario para obtener una organización más eficiente, más productiva, con capacidad para resolver situaciones y aprender en base a la experiencia.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A3E075DB-A614-1C2C-0B34-34CB12A029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1D91D-E532-414E-8BE0-BA80ED49D994}" type="slidenum">
              <a:rPr lang="pt-PT" smtClean="0"/>
              <a:pPr/>
              <a:t>10</a:t>
            </a:fld>
            <a:endParaRPr lang="pt-PT" dirty="0"/>
          </a:p>
        </p:txBody>
      </p:sp>
      <p:grpSp>
        <p:nvGrpSpPr>
          <p:cNvPr id="208" name="Gráfico 13">
            <a:extLst>
              <a:ext uri="{FF2B5EF4-FFF2-40B4-BE49-F238E27FC236}">
                <a16:creationId xmlns:a16="http://schemas.microsoft.com/office/drawing/2014/main" id="{F6BA5D94-4D6C-4BE7-A42F-A86CC5850F65}"/>
              </a:ext>
            </a:extLst>
          </p:cNvPr>
          <p:cNvGrpSpPr/>
          <p:nvPr/>
        </p:nvGrpSpPr>
        <p:grpSpPr>
          <a:xfrm>
            <a:off x="11294533" y="278232"/>
            <a:ext cx="574444" cy="138775"/>
            <a:chOff x="2843212" y="2643187"/>
            <a:chExt cx="6505575" cy="1571625"/>
          </a:xfrm>
        </p:grpSpPr>
        <p:sp>
          <p:nvSpPr>
            <p:cNvPr id="209" name="Forma libre: forma 208">
              <a:extLst>
                <a:ext uri="{FF2B5EF4-FFF2-40B4-BE49-F238E27FC236}">
                  <a16:creationId xmlns:a16="http://schemas.microsoft.com/office/drawing/2014/main" id="{5188FCE7-17D4-42C6-90C3-C096A565E4E0}"/>
                </a:ext>
              </a:extLst>
            </p:cNvPr>
            <p:cNvSpPr/>
            <p:nvPr/>
          </p:nvSpPr>
          <p:spPr>
            <a:xfrm>
              <a:off x="7260907" y="2636234"/>
              <a:ext cx="276225" cy="1581150"/>
            </a:xfrm>
            <a:custGeom>
              <a:avLst/>
              <a:gdLst>
                <a:gd name="connsiteX0" fmla="*/ 269367 w 276225"/>
                <a:gd name="connsiteY0" fmla="*/ 7144 h 1581150"/>
                <a:gd name="connsiteX1" fmla="*/ 269367 w 276225"/>
                <a:gd name="connsiteY1" fmla="*/ 7144 h 1581150"/>
                <a:gd name="connsiteX2" fmla="*/ 269367 w 276225"/>
                <a:gd name="connsiteY2" fmla="*/ 1580579 h 1581150"/>
                <a:gd name="connsiteX3" fmla="*/ 7144 w 276225"/>
                <a:gd name="connsiteY3" fmla="*/ 1580579 h 1581150"/>
                <a:gd name="connsiteX4" fmla="*/ 7144 w 276225"/>
                <a:gd name="connsiteY4" fmla="*/ 269367 h 1581150"/>
                <a:gd name="connsiteX5" fmla="*/ 269367 w 276225"/>
                <a:gd name="connsiteY5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25" h="1581150">
                  <a:moveTo>
                    <a:pt x="269367" y="7144"/>
                  </a:moveTo>
                  <a:lnTo>
                    <a:pt x="269367" y="7144"/>
                  </a:lnTo>
                  <a:lnTo>
                    <a:pt x="269367" y="1580579"/>
                  </a:lnTo>
                  <a:lnTo>
                    <a:pt x="7144" y="1580579"/>
                  </a:lnTo>
                  <a:lnTo>
                    <a:pt x="7144" y="269367"/>
                  </a:lnTo>
                  <a:cubicBezTo>
                    <a:pt x="7144" y="124587"/>
                    <a:pt x="124587" y="7239"/>
                    <a:pt x="269367" y="7144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0" name="Forma libre: forma 209">
              <a:extLst>
                <a:ext uri="{FF2B5EF4-FFF2-40B4-BE49-F238E27FC236}">
                  <a16:creationId xmlns:a16="http://schemas.microsoft.com/office/drawing/2014/main" id="{5EFA5D4A-2BEB-459C-8315-33D70850F48F}"/>
                </a:ext>
              </a:extLst>
            </p:cNvPr>
            <p:cNvSpPr/>
            <p:nvPr/>
          </p:nvSpPr>
          <p:spPr>
            <a:xfrm>
              <a:off x="5687472" y="2636234"/>
              <a:ext cx="1323975" cy="1581150"/>
            </a:xfrm>
            <a:custGeom>
              <a:avLst/>
              <a:gdLst>
                <a:gd name="connsiteX0" fmla="*/ 793814 w 1323975"/>
                <a:gd name="connsiteY0" fmla="*/ 7144 h 1581150"/>
                <a:gd name="connsiteX1" fmla="*/ 91916 w 1323975"/>
                <a:gd name="connsiteY1" fmla="*/ 7144 h 1581150"/>
                <a:gd name="connsiteX2" fmla="*/ 7144 w 1323975"/>
                <a:gd name="connsiteY2" fmla="*/ 269367 h 1581150"/>
                <a:gd name="connsiteX3" fmla="*/ 531591 w 1323975"/>
                <a:gd name="connsiteY3" fmla="*/ 269367 h 1581150"/>
                <a:gd name="connsiteX4" fmla="*/ 531591 w 1323975"/>
                <a:gd name="connsiteY4" fmla="*/ 1580674 h 1581150"/>
                <a:gd name="connsiteX5" fmla="*/ 793814 w 1323975"/>
                <a:gd name="connsiteY5" fmla="*/ 1580674 h 1581150"/>
                <a:gd name="connsiteX6" fmla="*/ 793814 w 1323975"/>
                <a:gd name="connsiteY6" fmla="*/ 269367 h 1581150"/>
                <a:gd name="connsiteX7" fmla="*/ 1056132 w 1323975"/>
                <a:gd name="connsiteY7" fmla="*/ 269367 h 1581150"/>
                <a:gd name="connsiteX8" fmla="*/ 1318355 w 1323975"/>
                <a:gd name="connsiteY8" fmla="*/ 7144 h 1581150"/>
                <a:gd name="connsiteX9" fmla="*/ 793814 w 1323975"/>
                <a:gd name="connsiteY9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3975" h="1581150">
                  <a:moveTo>
                    <a:pt x="793814" y="7144"/>
                  </a:moveTo>
                  <a:lnTo>
                    <a:pt x="91916" y="7144"/>
                  </a:lnTo>
                  <a:lnTo>
                    <a:pt x="7144" y="269367"/>
                  </a:lnTo>
                  <a:lnTo>
                    <a:pt x="531591" y="269367"/>
                  </a:lnTo>
                  <a:lnTo>
                    <a:pt x="531591" y="1580674"/>
                  </a:lnTo>
                  <a:lnTo>
                    <a:pt x="793814" y="1580674"/>
                  </a:lnTo>
                  <a:lnTo>
                    <a:pt x="793814" y="269367"/>
                  </a:lnTo>
                  <a:lnTo>
                    <a:pt x="1056132" y="269367"/>
                  </a:lnTo>
                  <a:cubicBezTo>
                    <a:pt x="1200912" y="269367"/>
                    <a:pt x="1318260" y="151924"/>
                    <a:pt x="1318355" y="7144"/>
                  </a:cubicBezTo>
                  <a:lnTo>
                    <a:pt x="793814" y="71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2" name="Forma libre: forma 211">
              <a:extLst>
                <a:ext uri="{FF2B5EF4-FFF2-40B4-BE49-F238E27FC236}">
                  <a16:creationId xmlns:a16="http://schemas.microsoft.com/office/drawing/2014/main" id="{4B3AC321-E88A-45A3-9527-AB9B919D26C3}"/>
                </a:ext>
              </a:extLst>
            </p:cNvPr>
            <p:cNvSpPr/>
            <p:nvPr/>
          </p:nvSpPr>
          <p:spPr>
            <a:xfrm>
              <a:off x="2836068" y="2636043"/>
              <a:ext cx="1590675" cy="1581150"/>
            </a:xfrm>
            <a:custGeom>
              <a:avLst/>
              <a:gdLst>
                <a:gd name="connsiteX0" fmla="*/ 1321499 w 1590675"/>
                <a:gd name="connsiteY0" fmla="*/ 1580769 h 1581150"/>
                <a:gd name="connsiteX1" fmla="*/ 1586484 w 1590675"/>
                <a:gd name="connsiteY1" fmla="*/ 1580769 h 1581150"/>
                <a:gd name="connsiteX2" fmla="*/ 1122140 w 1590675"/>
                <a:gd name="connsiteY2" fmla="*/ 186500 h 1581150"/>
                <a:gd name="connsiteX3" fmla="*/ 873347 w 1590675"/>
                <a:gd name="connsiteY3" fmla="*/ 7144 h 1581150"/>
                <a:gd name="connsiteX4" fmla="*/ 531590 w 1590675"/>
                <a:gd name="connsiteY4" fmla="*/ 7144 h 1581150"/>
                <a:gd name="connsiteX5" fmla="*/ 7144 w 1590675"/>
                <a:gd name="connsiteY5" fmla="*/ 1580769 h 1581150"/>
                <a:gd name="connsiteX6" fmla="*/ 272510 w 1590675"/>
                <a:gd name="connsiteY6" fmla="*/ 1580769 h 1581150"/>
                <a:gd name="connsiteX7" fmla="*/ 403670 w 1590675"/>
                <a:gd name="connsiteY7" fmla="*/ 1187482 h 1581150"/>
                <a:gd name="connsiteX8" fmla="*/ 839629 w 1590675"/>
                <a:gd name="connsiteY8" fmla="*/ 1187482 h 1581150"/>
                <a:gd name="connsiteX9" fmla="*/ 1101852 w 1590675"/>
                <a:gd name="connsiteY9" fmla="*/ 925163 h 1581150"/>
                <a:gd name="connsiteX10" fmla="*/ 491109 w 1590675"/>
                <a:gd name="connsiteY10" fmla="*/ 925163 h 1581150"/>
                <a:gd name="connsiteX11" fmla="*/ 796957 w 1590675"/>
                <a:gd name="connsiteY11" fmla="*/ 7334 h 1581150"/>
                <a:gd name="connsiteX12" fmla="*/ 1321499 w 1590675"/>
                <a:gd name="connsiteY12" fmla="*/ 1580769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90675" h="1581150">
                  <a:moveTo>
                    <a:pt x="1321499" y="1580769"/>
                  </a:moveTo>
                  <a:lnTo>
                    <a:pt x="1586484" y="1580769"/>
                  </a:lnTo>
                  <a:lnTo>
                    <a:pt x="1122140" y="186500"/>
                  </a:lnTo>
                  <a:cubicBezTo>
                    <a:pt x="1086422" y="79439"/>
                    <a:pt x="986219" y="7144"/>
                    <a:pt x="873347" y="7144"/>
                  </a:cubicBezTo>
                  <a:lnTo>
                    <a:pt x="531590" y="7144"/>
                  </a:lnTo>
                  <a:lnTo>
                    <a:pt x="7144" y="1580769"/>
                  </a:lnTo>
                  <a:lnTo>
                    <a:pt x="272510" y="1580769"/>
                  </a:lnTo>
                  <a:lnTo>
                    <a:pt x="403670" y="1187482"/>
                  </a:lnTo>
                  <a:lnTo>
                    <a:pt x="839629" y="1187482"/>
                  </a:lnTo>
                  <a:cubicBezTo>
                    <a:pt x="984504" y="1187482"/>
                    <a:pt x="1101852" y="1070039"/>
                    <a:pt x="1101852" y="925163"/>
                  </a:cubicBezTo>
                  <a:lnTo>
                    <a:pt x="491109" y="925163"/>
                  </a:lnTo>
                  <a:lnTo>
                    <a:pt x="796957" y="7334"/>
                  </a:lnTo>
                  <a:lnTo>
                    <a:pt x="1321499" y="1580769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3" name="Forma libre: forma 212">
              <a:extLst>
                <a:ext uri="{FF2B5EF4-FFF2-40B4-BE49-F238E27FC236}">
                  <a16:creationId xmlns:a16="http://schemas.microsoft.com/office/drawing/2014/main" id="{7769AAC3-F5D9-4591-A4B9-95F9B714F05D}"/>
                </a:ext>
              </a:extLst>
            </p:cNvPr>
            <p:cNvSpPr/>
            <p:nvPr/>
          </p:nvSpPr>
          <p:spPr>
            <a:xfrm>
              <a:off x="7764875" y="2636234"/>
              <a:ext cx="1104900" cy="1581150"/>
            </a:xfrm>
            <a:custGeom>
              <a:avLst/>
              <a:gdLst>
                <a:gd name="connsiteX0" fmla="*/ 531590 w 1104900"/>
                <a:gd name="connsiteY0" fmla="*/ 7144 h 1581150"/>
                <a:gd name="connsiteX1" fmla="*/ 7144 w 1104900"/>
                <a:gd name="connsiteY1" fmla="*/ 1580579 h 1581150"/>
                <a:gd name="connsiteX2" fmla="*/ 272510 w 1104900"/>
                <a:gd name="connsiteY2" fmla="*/ 1580579 h 1581150"/>
                <a:gd name="connsiteX3" fmla="*/ 403574 w 1104900"/>
                <a:gd name="connsiteY3" fmla="*/ 1187196 h 1581150"/>
                <a:gd name="connsiteX4" fmla="*/ 839152 w 1104900"/>
                <a:gd name="connsiteY4" fmla="*/ 1187196 h 1581150"/>
                <a:gd name="connsiteX5" fmla="*/ 1101471 w 1104900"/>
                <a:gd name="connsiteY5" fmla="*/ 925068 h 1581150"/>
                <a:gd name="connsiteX6" fmla="*/ 1101471 w 1104900"/>
                <a:gd name="connsiteY6" fmla="*/ 925068 h 1581150"/>
                <a:gd name="connsiteX7" fmla="*/ 490918 w 1104900"/>
                <a:gd name="connsiteY7" fmla="*/ 925068 h 1581150"/>
                <a:gd name="connsiteX8" fmla="*/ 796957 w 1104900"/>
                <a:gd name="connsiteY8" fmla="*/ 7144 h 1581150"/>
                <a:gd name="connsiteX9" fmla="*/ 531590 w 1104900"/>
                <a:gd name="connsiteY9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4900" h="1581150">
                  <a:moveTo>
                    <a:pt x="531590" y="7144"/>
                  </a:moveTo>
                  <a:lnTo>
                    <a:pt x="7144" y="1580579"/>
                  </a:lnTo>
                  <a:lnTo>
                    <a:pt x="272510" y="1580579"/>
                  </a:lnTo>
                  <a:lnTo>
                    <a:pt x="403574" y="1187196"/>
                  </a:lnTo>
                  <a:lnTo>
                    <a:pt x="839152" y="1187196"/>
                  </a:lnTo>
                  <a:cubicBezTo>
                    <a:pt x="983932" y="1187196"/>
                    <a:pt x="1101376" y="1069848"/>
                    <a:pt x="1101471" y="925068"/>
                  </a:cubicBezTo>
                  <a:lnTo>
                    <a:pt x="1101471" y="925068"/>
                  </a:lnTo>
                  <a:cubicBezTo>
                    <a:pt x="1101471" y="925068"/>
                    <a:pt x="490918" y="925068"/>
                    <a:pt x="490918" y="925068"/>
                  </a:cubicBezTo>
                  <a:lnTo>
                    <a:pt x="796957" y="7144"/>
                  </a:lnTo>
                  <a:lnTo>
                    <a:pt x="531590" y="71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4" name="Forma libre: forma 213">
              <a:extLst>
                <a:ext uri="{FF2B5EF4-FFF2-40B4-BE49-F238E27FC236}">
                  <a16:creationId xmlns:a16="http://schemas.microsoft.com/office/drawing/2014/main" id="{20D479E7-987E-43B2-B659-EA26CE58BFFB}"/>
                </a:ext>
              </a:extLst>
            </p:cNvPr>
            <p:cNvSpPr/>
            <p:nvPr/>
          </p:nvSpPr>
          <p:spPr>
            <a:xfrm>
              <a:off x="8554783" y="2636043"/>
              <a:ext cx="800100" cy="1581150"/>
            </a:xfrm>
            <a:custGeom>
              <a:avLst/>
              <a:gdLst>
                <a:gd name="connsiteX0" fmla="*/ 796861 w 800100"/>
                <a:gd name="connsiteY0" fmla="*/ 1580769 h 1581150"/>
                <a:gd name="connsiteX1" fmla="*/ 332137 w 800100"/>
                <a:gd name="connsiteY1" fmla="*/ 186500 h 1581150"/>
                <a:gd name="connsiteX2" fmla="*/ 83344 w 800100"/>
                <a:gd name="connsiteY2" fmla="*/ 7144 h 1581150"/>
                <a:gd name="connsiteX3" fmla="*/ 7144 w 800100"/>
                <a:gd name="connsiteY3" fmla="*/ 7144 h 1581150"/>
                <a:gd name="connsiteX4" fmla="*/ 531590 w 800100"/>
                <a:gd name="connsiteY4" fmla="*/ 1580579 h 1581150"/>
                <a:gd name="connsiteX5" fmla="*/ 796861 w 800100"/>
                <a:gd name="connsiteY5" fmla="*/ 1580769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1581150">
                  <a:moveTo>
                    <a:pt x="796861" y="1580769"/>
                  </a:moveTo>
                  <a:lnTo>
                    <a:pt x="332137" y="186500"/>
                  </a:lnTo>
                  <a:cubicBezTo>
                    <a:pt x="296513" y="79343"/>
                    <a:pt x="196215" y="7144"/>
                    <a:pt x="83344" y="7144"/>
                  </a:cubicBezTo>
                  <a:lnTo>
                    <a:pt x="7144" y="7144"/>
                  </a:lnTo>
                  <a:lnTo>
                    <a:pt x="531590" y="1580579"/>
                  </a:lnTo>
                  <a:lnTo>
                    <a:pt x="796861" y="1580769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7" name="Forma libre: forma 216">
              <a:extLst>
                <a:ext uri="{FF2B5EF4-FFF2-40B4-BE49-F238E27FC236}">
                  <a16:creationId xmlns:a16="http://schemas.microsoft.com/office/drawing/2014/main" id="{98CA25FA-FF6A-4996-BA6E-591D8E35A879}"/>
                </a:ext>
              </a:extLst>
            </p:cNvPr>
            <p:cNvSpPr/>
            <p:nvPr/>
          </p:nvSpPr>
          <p:spPr>
            <a:xfrm>
              <a:off x="4679537" y="2636234"/>
              <a:ext cx="1057275" cy="1581150"/>
            </a:xfrm>
            <a:custGeom>
              <a:avLst/>
              <a:gdLst>
                <a:gd name="connsiteX0" fmla="*/ 269367 w 1057275"/>
                <a:gd name="connsiteY0" fmla="*/ 1318355 h 1581150"/>
                <a:gd name="connsiteX1" fmla="*/ 269367 w 1057275"/>
                <a:gd name="connsiteY1" fmla="*/ 7144 h 1581150"/>
                <a:gd name="connsiteX2" fmla="*/ 7144 w 1057275"/>
                <a:gd name="connsiteY2" fmla="*/ 7144 h 1581150"/>
                <a:gd name="connsiteX3" fmla="*/ 7144 w 1057275"/>
                <a:gd name="connsiteY3" fmla="*/ 1318355 h 1581150"/>
                <a:gd name="connsiteX4" fmla="*/ 269367 w 1057275"/>
                <a:gd name="connsiteY4" fmla="*/ 1580579 h 1581150"/>
                <a:gd name="connsiteX5" fmla="*/ 968693 w 1057275"/>
                <a:gd name="connsiteY5" fmla="*/ 1580579 h 1581150"/>
                <a:gd name="connsiteX6" fmla="*/ 1056132 w 1057275"/>
                <a:gd name="connsiteY6" fmla="*/ 1318355 h 1581150"/>
                <a:gd name="connsiteX7" fmla="*/ 269367 w 1057275"/>
                <a:gd name="connsiteY7" fmla="*/ 1318355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7275" h="1581150">
                  <a:moveTo>
                    <a:pt x="269367" y="1318355"/>
                  </a:moveTo>
                  <a:lnTo>
                    <a:pt x="269367" y="7144"/>
                  </a:lnTo>
                  <a:lnTo>
                    <a:pt x="7144" y="7144"/>
                  </a:lnTo>
                  <a:lnTo>
                    <a:pt x="7144" y="1318355"/>
                  </a:lnTo>
                  <a:cubicBezTo>
                    <a:pt x="7525" y="1463040"/>
                    <a:pt x="124682" y="1580198"/>
                    <a:pt x="269367" y="1580579"/>
                  </a:cubicBezTo>
                  <a:lnTo>
                    <a:pt x="968693" y="1580579"/>
                  </a:lnTo>
                  <a:lnTo>
                    <a:pt x="1056132" y="1318355"/>
                  </a:lnTo>
                  <a:lnTo>
                    <a:pt x="269367" y="1318355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6AE3275A-108B-4011-B4C7-F243D65C222B}"/>
              </a:ext>
            </a:extLst>
          </p:cNvPr>
          <p:cNvSpPr/>
          <p:nvPr/>
        </p:nvSpPr>
        <p:spPr>
          <a:xfrm>
            <a:off x="5449682" y="931328"/>
            <a:ext cx="6096000" cy="49115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s-ES" sz="1600" b="1" dirty="0">
                <a:solidFill>
                  <a:srgbClr val="184BFF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ISO 9001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s-ES" sz="1600" b="1" dirty="0">
                <a:solidFill>
                  <a:srgbClr val="184BFF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ISO 14001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s-ES" sz="1600" b="1" dirty="0">
                <a:solidFill>
                  <a:srgbClr val="184BFF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ISO/IEC 20000-1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s-ES" sz="1600" b="1" dirty="0">
                <a:solidFill>
                  <a:srgbClr val="184BFF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ISO 22301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s-ES" sz="1600" b="1" dirty="0">
                <a:solidFill>
                  <a:srgbClr val="184BFF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ISO/IEC 27001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s-ES" sz="1600" b="1" dirty="0">
                <a:solidFill>
                  <a:srgbClr val="184BFF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ISO/IEC 27017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s-ES" sz="1600" b="1" dirty="0">
                <a:solidFill>
                  <a:srgbClr val="184BFF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ISO/IEC 27018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s-ES" sz="1600" b="1" dirty="0">
                <a:solidFill>
                  <a:srgbClr val="184BFF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CMMI </a:t>
            </a:r>
            <a:r>
              <a:rPr lang="es-ES" sz="1600" b="1" dirty="0" err="1">
                <a:solidFill>
                  <a:srgbClr val="184BFF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Development</a:t>
            </a:r>
            <a:r>
              <a:rPr lang="es-ES" sz="1600" b="1" dirty="0">
                <a:solidFill>
                  <a:srgbClr val="184BFF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 </a:t>
            </a:r>
            <a:r>
              <a:rPr lang="es-ES" sz="1100" i="1" dirty="0">
                <a:solidFill>
                  <a:srgbClr val="184BFF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(Nivel de madurez 3)</a:t>
            </a:r>
          </a:p>
          <a:p>
            <a:pPr lvl="0">
              <a:lnSpc>
                <a:spcPct val="150000"/>
              </a:lnSpc>
              <a:spcAft>
                <a:spcPts val="300"/>
              </a:spcAft>
            </a:pPr>
            <a:r>
              <a:rPr lang="es-ES" sz="1600" b="1" dirty="0">
                <a:solidFill>
                  <a:srgbClr val="184BFF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ENI - Esquema Nacional de Interoperabilidad 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s-ES" sz="1600" b="1" dirty="0">
                <a:solidFill>
                  <a:srgbClr val="184BFF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ENS - Esquema Nacional de Seguridad </a:t>
            </a:r>
            <a:r>
              <a:rPr lang="es-ES" sz="1100" i="1" dirty="0">
                <a:solidFill>
                  <a:srgbClr val="184BFF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(Categoría Alta y Media)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s-ES" sz="1600" b="1" dirty="0">
                <a:solidFill>
                  <a:srgbClr val="184BFF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SAP® </a:t>
            </a:r>
            <a:r>
              <a:rPr lang="es-ES" sz="1600" b="1" dirty="0" err="1">
                <a:solidFill>
                  <a:srgbClr val="184BFF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Certified</a:t>
            </a:r>
            <a:r>
              <a:rPr lang="es-ES" sz="1600" b="1" dirty="0">
                <a:solidFill>
                  <a:srgbClr val="184BFF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 in SAP HANA® </a:t>
            </a:r>
            <a:r>
              <a:rPr lang="es-ES" sz="1600" b="1" dirty="0" err="1">
                <a:solidFill>
                  <a:srgbClr val="184BFF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Operations</a:t>
            </a:r>
            <a:endParaRPr lang="es-ES" sz="1600" b="1" dirty="0">
              <a:solidFill>
                <a:srgbClr val="184BFF"/>
              </a:solidFill>
              <a:latin typeface="ALTIA Eddi Light" panose="020B0000000000020000" pitchFamily="34" charset="0"/>
              <a:ea typeface="ALTIA Eddi Light" panose="020B0000000000020000" pitchFamily="34" charset="0"/>
              <a:cs typeface="ALTIA Eddi Light" panose="020B0000000000020000" pitchFamily="34" charset="0"/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s-ES" sz="1600" b="1" dirty="0">
                <a:solidFill>
                  <a:srgbClr val="184BFF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Registro oficial de la huella de carbono</a:t>
            </a:r>
          </a:p>
        </p:txBody>
      </p:sp>
    </p:spTree>
    <p:extLst>
      <p:ext uri="{BB962C8B-B14F-4D97-AF65-F5344CB8AC3E}">
        <p14:creationId xmlns:p14="http://schemas.microsoft.com/office/powerpoint/2010/main" val="248915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7107 L -2.70833E-6 2.59259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4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97 1.11111E-6 L 4.16667E-7 1.11111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94 0.36111 L 2.08333E-7 7.40741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180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5" grpId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Imagen 396">
            <a:extLst>
              <a:ext uri="{FF2B5EF4-FFF2-40B4-BE49-F238E27FC236}">
                <a16:creationId xmlns:a16="http://schemas.microsoft.com/office/drawing/2014/main" id="{10CEAED1-EE0A-4BB6-86E7-D59F0D9D4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" b="6182"/>
          <a:stretch/>
        </p:blipFill>
        <p:spPr>
          <a:xfrm>
            <a:off x="0" y="2105901"/>
            <a:ext cx="4553094" cy="398354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072E88F-9641-4E16-863F-D7EE6387C1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1D91D-E532-414E-8BE0-BA80ED49D994}" type="slidenum">
              <a:rPr lang="pt-PT" smtClean="0"/>
              <a:pPr/>
              <a:t>11</a:t>
            </a:fld>
            <a:endParaRPr lang="pt-PT" dirty="0"/>
          </a:p>
        </p:txBody>
      </p:sp>
      <p:sp>
        <p:nvSpPr>
          <p:cNvPr id="352" name="Freeform 197">
            <a:extLst>
              <a:ext uri="{FF2B5EF4-FFF2-40B4-BE49-F238E27FC236}">
                <a16:creationId xmlns:a16="http://schemas.microsoft.com/office/drawing/2014/main" id="{96D5D5D3-63A8-45F1-BA92-F26309739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9913" y="504601"/>
            <a:ext cx="1744027" cy="2079497"/>
          </a:xfrm>
          <a:custGeom>
            <a:avLst/>
            <a:gdLst>
              <a:gd name="T0" fmla="*/ 436 w 3692"/>
              <a:gd name="T1" fmla="*/ 2866 h 4403"/>
              <a:gd name="T2" fmla="*/ 851 w 3692"/>
              <a:gd name="T3" fmla="*/ 2385 h 4403"/>
              <a:gd name="T4" fmla="*/ 1121 w 3692"/>
              <a:gd name="T5" fmla="*/ 1989 h 4403"/>
              <a:gd name="T6" fmla="*/ 1171 w 3692"/>
              <a:gd name="T7" fmla="*/ 1288 h 4403"/>
              <a:gd name="T8" fmla="*/ 1199 w 3692"/>
              <a:gd name="T9" fmla="*/ 1210 h 4403"/>
              <a:gd name="T10" fmla="*/ 1376 w 3692"/>
              <a:gd name="T11" fmla="*/ 958 h 4403"/>
              <a:gd name="T12" fmla="*/ 1619 w 3692"/>
              <a:gd name="T13" fmla="*/ 938 h 4403"/>
              <a:gd name="T14" fmla="*/ 1428 w 3692"/>
              <a:gd name="T15" fmla="*/ 1155 h 4403"/>
              <a:gd name="T16" fmla="*/ 1579 w 3692"/>
              <a:gd name="T17" fmla="*/ 842 h 4403"/>
              <a:gd name="T18" fmla="*/ 1802 w 3692"/>
              <a:gd name="T19" fmla="*/ 823 h 4403"/>
              <a:gd name="T20" fmla="*/ 1785 w 3692"/>
              <a:gd name="T21" fmla="*/ 675 h 4403"/>
              <a:gd name="T22" fmla="*/ 2237 w 3692"/>
              <a:gd name="T23" fmla="*/ 389 h 4403"/>
              <a:gd name="T24" fmla="*/ 1881 w 3692"/>
              <a:gd name="T25" fmla="*/ 665 h 4403"/>
              <a:gd name="T26" fmla="*/ 2012 w 3692"/>
              <a:gd name="T27" fmla="*/ 415 h 4403"/>
              <a:gd name="T28" fmla="*/ 2657 w 3692"/>
              <a:gd name="T29" fmla="*/ 274 h 4403"/>
              <a:gd name="T30" fmla="*/ 2668 w 3692"/>
              <a:gd name="T31" fmla="*/ 249 h 4403"/>
              <a:gd name="T32" fmla="*/ 2477 w 3692"/>
              <a:gd name="T33" fmla="*/ 270 h 4403"/>
              <a:gd name="T34" fmla="*/ 3609 w 3692"/>
              <a:gd name="T35" fmla="*/ 653 h 4403"/>
              <a:gd name="T36" fmla="*/ 3448 w 3692"/>
              <a:gd name="T37" fmla="*/ 730 h 4403"/>
              <a:gd name="T38" fmla="*/ 2985 w 3692"/>
              <a:gd name="T39" fmla="*/ 651 h 4403"/>
              <a:gd name="T40" fmla="*/ 2668 w 3692"/>
              <a:gd name="T41" fmla="*/ 998 h 4403"/>
              <a:gd name="T42" fmla="*/ 2295 w 3692"/>
              <a:gd name="T43" fmla="*/ 870 h 4403"/>
              <a:gd name="T44" fmla="*/ 1916 w 3692"/>
              <a:gd name="T45" fmla="*/ 1057 h 4403"/>
              <a:gd name="T46" fmla="*/ 1640 w 3692"/>
              <a:gd name="T47" fmla="*/ 1606 h 4403"/>
              <a:gd name="T48" fmla="*/ 1249 w 3692"/>
              <a:gd name="T49" fmla="*/ 2471 h 4403"/>
              <a:gd name="T50" fmla="*/ 1036 w 3692"/>
              <a:gd name="T51" fmla="*/ 2950 h 4403"/>
              <a:gd name="T52" fmla="*/ 1116 w 3692"/>
              <a:gd name="T53" fmla="*/ 3558 h 4403"/>
              <a:gd name="T54" fmla="*/ 972 w 3692"/>
              <a:gd name="T55" fmla="*/ 3985 h 4403"/>
              <a:gd name="T56" fmla="*/ 810 w 3692"/>
              <a:gd name="T57" fmla="*/ 3946 h 4403"/>
              <a:gd name="T58" fmla="*/ 636 w 3692"/>
              <a:gd name="T59" fmla="*/ 4178 h 4403"/>
              <a:gd name="T60" fmla="*/ 278 w 3692"/>
              <a:gd name="T61" fmla="*/ 4387 h 4403"/>
              <a:gd name="T62" fmla="*/ 199 w 3692"/>
              <a:gd name="T63" fmla="*/ 4154 h 4403"/>
              <a:gd name="T64" fmla="*/ 108 w 3692"/>
              <a:gd name="T65" fmla="*/ 4059 h 4403"/>
              <a:gd name="T66" fmla="*/ 139 w 3692"/>
              <a:gd name="T67" fmla="*/ 3885 h 4403"/>
              <a:gd name="T68" fmla="*/ 152 w 3692"/>
              <a:gd name="T69" fmla="*/ 3842 h 4403"/>
              <a:gd name="T70" fmla="*/ 110 w 3692"/>
              <a:gd name="T71" fmla="*/ 3816 h 4403"/>
              <a:gd name="T72" fmla="*/ 228 w 3692"/>
              <a:gd name="T73" fmla="*/ 3550 h 4403"/>
              <a:gd name="T74" fmla="*/ 281 w 3692"/>
              <a:gd name="T75" fmla="*/ 3520 h 4403"/>
              <a:gd name="T76" fmla="*/ 28 w 3692"/>
              <a:gd name="T77" fmla="*/ 3386 h 4403"/>
              <a:gd name="T78" fmla="*/ 78 w 3692"/>
              <a:gd name="T79" fmla="*/ 3234 h 4403"/>
              <a:gd name="T80" fmla="*/ 232 w 3692"/>
              <a:gd name="T81" fmla="*/ 3096 h 4403"/>
              <a:gd name="T82" fmla="*/ 301 w 3692"/>
              <a:gd name="T83" fmla="*/ 3006 h 4403"/>
              <a:gd name="T84" fmla="*/ 520 w 3692"/>
              <a:gd name="T85" fmla="*/ 2843 h 4403"/>
              <a:gd name="T86" fmla="*/ 760 w 3692"/>
              <a:gd name="T87" fmla="*/ 2833 h 4403"/>
              <a:gd name="T88" fmla="*/ 885 w 3692"/>
              <a:gd name="T89" fmla="*/ 2664 h 4403"/>
              <a:gd name="T90" fmla="*/ 865 w 3692"/>
              <a:gd name="T91" fmla="*/ 2472 h 4403"/>
              <a:gd name="T92" fmla="*/ 1067 w 3692"/>
              <a:gd name="T93" fmla="*/ 2268 h 4403"/>
              <a:gd name="T94" fmla="*/ 1294 w 3692"/>
              <a:gd name="T95" fmla="*/ 1881 h 4403"/>
              <a:gd name="T96" fmla="*/ 1301 w 3692"/>
              <a:gd name="T97" fmla="*/ 1612 h 4403"/>
              <a:gd name="T98" fmla="*/ 1505 w 3692"/>
              <a:gd name="T99" fmla="*/ 1475 h 4403"/>
              <a:gd name="T100" fmla="*/ 1511 w 3692"/>
              <a:gd name="T101" fmla="*/ 1298 h 4403"/>
              <a:gd name="T102" fmla="*/ 1609 w 3692"/>
              <a:gd name="T103" fmla="*/ 1151 h 4403"/>
              <a:gd name="T104" fmla="*/ 1790 w 3692"/>
              <a:gd name="T105" fmla="*/ 934 h 4403"/>
              <a:gd name="T106" fmla="*/ 2004 w 3692"/>
              <a:gd name="T107" fmla="*/ 651 h 4403"/>
              <a:gd name="T108" fmla="*/ 2152 w 3692"/>
              <a:gd name="T109" fmla="*/ 754 h 4403"/>
              <a:gd name="T110" fmla="*/ 2399 w 3692"/>
              <a:gd name="T111" fmla="*/ 457 h 4403"/>
              <a:gd name="T112" fmla="*/ 2612 w 3692"/>
              <a:gd name="T113" fmla="*/ 457 h 4403"/>
              <a:gd name="T114" fmla="*/ 2911 w 3692"/>
              <a:gd name="T115" fmla="*/ 99 h 4403"/>
              <a:gd name="T116" fmla="*/ 3086 w 3692"/>
              <a:gd name="T117" fmla="*/ 173 h 4403"/>
              <a:gd name="T118" fmla="*/ 3328 w 3692"/>
              <a:gd name="T119" fmla="*/ 73 h 4403"/>
              <a:gd name="T120" fmla="*/ 3445 w 3692"/>
              <a:gd name="T121" fmla="*/ 135 h 4403"/>
              <a:gd name="T122" fmla="*/ 3499 w 3692"/>
              <a:gd name="T123" fmla="*/ 494 h 4403"/>
              <a:gd name="T124" fmla="*/ 3002 w 3692"/>
              <a:gd name="T125" fmla="*/ 47 h 4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692" h="4403">
                <a:moveTo>
                  <a:pt x="40" y="3774"/>
                </a:moveTo>
                <a:lnTo>
                  <a:pt x="41" y="3808"/>
                </a:lnTo>
                <a:lnTo>
                  <a:pt x="28" y="3805"/>
                </a:lnTo>
                <a:lnTo>
                  <a:pt x="22" y="3792"/>
                </a:lnTo>
                <a:lnTo>
                  <a:pt x="20" y="3784"/>
                </a:lnTo>
                <a:lnTo>
                  <a:pt x="22" y="3764"/>
                </a:lnTo>
                <a:lnTo>
                  <a:pt x="18" y="3744"/>
                </a:lnTo>
                <a:lnTo>
                  <a:pt x="23" y="3734"/>
                </a:lnTo>
                <a:lnTo>
                  <a:pt x="27" y="3733"/>
                </a:lnTo>
                <a:lnTo>
                  <a:pt x="36" y="3751"/>
                </a:lnTo>
                <a:lnTo>
                  <a:pt x="40" y="3774"/>
                </a:lnTo>
                <a:close/>
                <a:moveTo>
                  <a:pt x="23" y="3550"/>
                </a:moveTo>
                <a:lnTo>
                  <a:pt x="10" y="3554"/>
                </a:lnTo>
                <a:lnTo>
                  <a:pt x="0" y="3551"/>
                </a:lnTo>
                <a:lnTo>
                  <a:pt x="4" y="3523"/>
                </a:lnTo>
                <a:lnTo>
                  <a:pt x="9" y="3519"/>
                </a:lnTo>
                <a:lnTo>
                  <a:pt x="17" y="3517"/>
                </a:lnTo>
                <a:lnTo>
                  <a:pt x="25" y="3532"/>
                </a:lnTo>
                <a:lnTo>
                  <a:pt x="23" y="3550"/>
                </a:lnTo>
                <a:close/>
                <a:moveTo>
                  <a:pt x="466" y="2870"/>
                </a:moveTo>
                <a:lnTo>
                  <a:pt x="453" y="2870"/>
                </a:lnTo>
                <a:lnTo>
                  <a:pt x="436" y="2866"/>
                </a:lnTo>
                <a:lnTo>
                  <a:pt x="426" y="2856"/>
                </a:lnTo>
                <a:lnTo>
                  <a:pt x="424" y="2846"/>
                </a:lnTo>
                <a:lnTo>
                  <a:pt x="443" y="2835"/>
                </a:lnTo>
                <a:lnTo>
                  <a:pt x="463" y="2829"/>
                </a:lnTo>
                <a:lnTo>
                  <a:pt x="471" y="2841"/>
                </a:lnTo>
                <a:lnTo>
                  <a:pt x="472" y="2861"/>
                </a:lnTo>
                <a:lnTo>
                  <a:pt x="466" y="2870"/>
                </a:lnTo>
                <a:close/>
                <a:moveTo>
                  <a:pt x="518" y="2766"/>
                </a:moveTo>
                <a:lnTo>
                  <a:pt x="502" y="2767"/>
                </a:lnTo>
                <a:lnTo>
                  <a:pt x="492" y="2760"/>
                </a:lnTo>
                <a:lnTo>
                  <a:pt x="516" y="2746"/>
                </a:lnTo>
                <a:lnTo>
                  <a:pt x="552" y="2732"/>
                </a:lnTo>
                <a:lnTo>
                  <a:pt x="555" y="2724"/>
                </a:lnTo>
                <a:lnTo>
                  <a:pt x="560" y="2723"/>
                </a:lnTo>
                <a:lnTo>
                  <a:pt x="566" y="2733"/>
                </a:lnTo>
                <a:lnTo>
                  <a:pt x="567" y="2748"/>
                </a:lnTo>
                <a:lnTo>
                  <a:pt x="562" y="2755"/>
                </a:lnTo>
                <a:lnTo>
                  <a:pt x="518" y="2766"/>
                </a:lnTo>
                <a:close/>
                <a:moveTo>
                  <a:pt x="908" y="2377"/>
                </a:moveTo>
                <a:lnTo>
                  <a:pt x="900" y="2387"/>
                </a:lnTo>
                <a:lnTo>
                  <a:pt x="884" y="2379"/>
                </a:lnTo>
                <a:lnTo>
                  <a:pt x="851" y="2385"/>
                </a:lnTo>
                <a:lnTo>
                  <a:pt x="838" y="2375"/>
                </a:lnTo>
                <a:lnTo>
                  <a:pt x="849" y="2358"/>
                </a:lnTo>
                <a:lnTo>
                  <a:pt x="878" y="2340"/>
                </a:lnTo>
                <a:lnTo>
                  <a:pt x="894" y="2341"/>
                </a:lnTo>
                <a:lnTo>
                  <a:pt x="909" y="2363"/>
                </a:lnTo>
                <a:lnTo>
                  <a:pt x="908" y="2377"/>
                </a:lnTo>
                <a:close/>
                <a:moveTo>
                  <a:pt x="1011" y="2121"/>
                </a:moveTo>
                <a:lnTo>
                  <a:pt x="1002" y="2132"/>
                </a:lnTo>
                <a:lnTo>
                  <a:pt x="984" y="2129"/>
                </a:lnTo>
                <a:lnTo>
                  <a:pt x="983" y="2120"/>
                </a:lnTo>
                <a:lnTo>
                  <a:pt x="988" y="2101"/>
                </a:lnTo>
                <a:lnTo>
                  <a:pt x="998" y="2094"/>
                </a:lnTo>
                <a:lnTo>
                  <a:pt x="1012" y="2095"/>
                </a:lnTo>
                <a:lnTo>
                  <a:pt x="1017" y="2103"/>
                </a:lnTo>
                <a:lnTo>
                  <a:pt x="1011" y="2121"/>
                </a:lnTo>
                <a:close/>
                <a:moveTo>
                  <a:pt x="1088" y="2026"/>
                </a:moveTo>
                <a:lnTo>
                  <a:pt x="1077" y="2028"/>
                </a:lnTo>
                <a:lnTo>
                  <a:pt x="1077" y="2014"/>
                </a:lnTo>
                <a:lnTo>
                  <a:pt x="1083" y="2001"/>
                </a:lnTo>
                <a:lnTo>
                  <a:pt x="1093" y="1993"/>
                </a:lnTo>
                <a:lnTo>
                  <a:pt x="1106" y="1990"/>
                </a:lnTo>
                <a:lnTo>
                  <a:pt x="1121" y="1989"/>
                </a:lnTo>
                <a:lnTo>
                  <a:pt x="1125" y="1996"/>
                </a:lnTo>
                <a:lnTo>
                  <a:pt x="1117" y="2005"/>
                </a:lnTo>
                <a:lnTo>
                  <a:pt x="1088" y="2026"/>
                </a:lnTo>
                <a:close/>
                <a:moveTo>
                  <a:pt x="1075" y="1978"/>
                </a:moveTo>
                <a:lnTo>
                  <a:pt x="1062" y="1980"/>
                </a:lnTo>
                <a:lnTo>
                  <a:pt x="1064" y="1965"/>
                </a:lnTo>
                <a:lnTo>
                  <a:pt x="1075" y="1950"/>
                </a:lnTo>
                <a:lnTo>
                  <a:pt x="1079" y="1940"/>
                </a:lnTo>
                <a:lnTo>
                  <a:pt x="1081" y="1928"/>
                </a:lnTo>
                <a:lnTo>
                  <a:pt x="1091" y="1919"/>
                </a:lnTo>
                <a:lnTo>
                  <a:pt x="1104" y="1931"/>
                </a:lnTo>
                <a:lnTo>
                  <a:pt x="1104" y="1951"/>
                </a:lnTo>
                <a:lnTo>
                  <a:pt x="1098" y="1968"/>
                </a:lnTo>
                <a:lnTo>
                  <a:pt x="1075" y="1978"/>
                </a:lnTo>
                <a:close/>
                <a:moveTo>
                  <a:pt x="1153" y="1318"/>
                </a:moveTo>
                <a:lnTo>
                  <a:pt x="1132" y="1338"/>
                </a:lnTo>
                <a:lnTo>
                  <a:pt x="1139" y="1302"/>
                </a:lnTo>
                <a:lnTo>
                  <a:pt x="1151" y="1265"/>
                </a:lnTo>
                <a:lnTo>
                  <a:pt x="1166" y="1244"/>
                </a:lnTo>
                <a:lnTo>
                  <a:pt x="1174" y="1253"/>
                </a:lnTo>
                <a:lnTo>
                  <a:pt x="1171" y="1270"/>
                </a:lnTo>
                <a:lnTo>
                  <a:pt x="1171" y="1288"/>
                </a:lnTo>
                <a:lnTo>
                  <a:pt x="1167" y="1295"/>
                </a:lnTo>
                <a:lnTo>
                  <a:pt x="1153" y="1318"/>
                </a:lnTo>
                <a:close/>
                <a:moveTo>
                  <a:pt x="1280" y="1171"/>
                </a:moveTo>
                <a:lnTo>
                  <a:pt x="1288" y="1177"/>
                </a:lnTo>
                <a:lnTo>
                  <a:pt x="1311" y="1175"/>
                </a:lnTo>
                <a:lnTo>
                  <a:pt x="1315" y="1178"/>
                </a:lnTo>
                <a:lnTo>
                  <a:pt x="1312" y="1188"/>
                </a:lnTo>
                <a:lnTo>
                  <a:pt x="1302" y="1200"/>
                </a:lnTo>
                <a:lnTo>
                  <a:pt x="1282" y="1207"/>
                </a:lnTo>
                <a:lnTo>
                  <a:pt x="1273" y="1225"/>
                </a:lnTo>
                <a:lnTo>
                  <a:pt x="1266" y="1231"/>
                </a:lnTo>
                <a:lnTo>
                  <a:pt x="1250" y="1231"/>
                </a:lnTo>
                <a:lnTo>
                  <a:pt x="1240" y="1235"/>
                </a:lnTo>
                <a:lnTo>
                  <a:pt x="1227" y="1252"/>
                </a:lnTo>
                <a:lnTo>
                  <a:pt x="1217" y="1240"/>
                </a:lnTo>
                <a:lnTo>
                  <a:pt x="1214" y="1248"/>
                </a:lnTo>
                <a:lnTo>
                  <a:pt x="1212" y="1263"/>
                </a:lnTo>
                <a:lnTo>
                  <a:pt x="1206" y="1268"/>
                </a:lnTo>
                <a:lnTo>
                  <a:pt x="1189" y="1273"/>
                </a:lnTo>
                <a:lnTo>
                  <a:pt x="1185" y="1238"/>
                </a:lnTo>
                <a:lnTo>
                  <a:pt x="1193" y="1226"/>
                </a:lnTo>
                <a:lnTo>
                  <a:pt x="1199" y="1210"/>
                </a:lnTo>
                <a:lnTo>
                  <a:pt x="1209" y="1209"/>
                </a:lnTo>
                <a:lnTo>
                  <a:pt x="1218" y="1209"/>
                </a:lnTo>
                <a:lnTo>
                  <a:pt x="1233" y="1177"/>
                </a:lnTo>
                <a:lnTo>
                  <a:pt x="1254" y="1167"/>
                </a:lnTo>
                <a:lnTo>
                  <a:pt x="1267" y="1167"/>
                </a:lnTo>
                <a:lnTo>
                  <a:pt x="1280" y="1171"/>
                </a:lnTo>
                <a:close/>
                <a:moveTo>
                  <a:pt x="1468" y="909"/>
                </a:moveTo>
                <a:lnTo>
                  <a:pt x="1487" y="948"/>
                </a:lnTo>
                <a:lnTo>
                  <a:pt x="1495" y="971"/>
                </a:lnTo>
                <a:lnTo>
                  <a:pt x="1488" y="1015"/>
                </a:lnTo>
                <a:lnTo>
                  <a:pt x="1470" y="1036"/>
                </a:lnTo>
                <a:lnTo>
                  <a:pt x="1443" y="1040"/>
                </a:lnTo>
                <a:lnTo>
                  <a:pt x="1424" y="1038"/>
                </a:lnTo>
                <a:lnTo>
                  <a:pt x="1412" y="1027"/>
                </a:lnTo>
                <a:lnTo>
                  <a:pt x="1410" y="1016"/>
                </a:lnTo>
                <a:lnTo>
                  <a:pt x="1403" y="1012"/>
                </a:lnTo>
                <a:lnTo>
                  <a:pt x="1385" y="1027"/>
                </a:lnTo>
                <a:lnTo>
                  <a:pt x="1372" y="1030"/>
                </a:lnTo>
                <a:lnTo>
                  <a:pt x="1355" y="1018"/>
                </a:lnTo>
                <a:lnTo>
                  <a:pt x="1351" y="1000"/>
                </a:lnTo>
                <a:lnTo>
                  <a:pt x="1368" y="976"/>
                </a:lnTo>
                <a:lnTo>
                  <a:pt x="1376" y="958"/>
                </a:lnTo>
                <a:lnTo>
                  <a:pt x="1395" y="959"/>
                </a:lnTo>
                <a:lnTo>
                  <a:pt x="1400" y="965"/>
                </a:lnTo>
                <a:lnTo>
                  <a:pt x="1411" y="968"/>
                </a:lnTo>
                <a:lnTo>
                  <a:pt x="1418" y="946"/>
                </a:lnTo>
                <a:lnTo>
                  <a:pt x="1416" y="931"/>
                </a:lnTo>
                <a:lnTo>
                  <a:pt x="1421" y="920"/>
                </a:lnTo>
                <a:lnTo>
                  <a:pt x="1445" y="928"/>
                </a:lnTo>
                <a:lnTo>
                  <a:pt x="1445" y="886"/>
                </a:lnTo>
                <a:lnTo>
                  <a:pt x="1453" y="884"/>
                </a:lnTo>
                <a:lnTo>
                  <a:pt x="1457" y="885"/>
                </a:lnTo>
                <a:lnTo>
                  <a:pt x="1464" y="894"/>
                </a:lnTo>
                <a:lnTo>
                  <a:pt x="1468" y="909"/>
                </a:lnTo>
                <a:close/>
                <a:moveTo>
                  <a:pt x="1547" y="1057"/>
                </a:moveTo>
                <a:lnTo>
                  <a:pt x="1548" y="1061"/>
                </a:lnTo>
                <a:lnTo>
                  <a:pt x="1568" y="1023"/>
                </a:lnTo>
                <a:lnTo>
                  <a:pt x="1588" y="1011"/>
                </a:lnTo>
                <a:lnTo>
                  <a:pt x="1590" y="998"/>
                </a:lnTo>
                <a:lnTo>
                  <a:pt x="1598" y="986"/>
                </a:lnTo>
                <a:lnTo>
                  <a:pt x="1597" y="965"/>
                </a:lnTo>
                <a:lnTo>
                  <a:pt x="1601" y="948"/>
                </a:lnTo>
                <a:lnTo>
                  <a:pt x="1612" y="944"/>
                </a:lnTo>
                <a:lnTo>
                  <a:pt x="1619" y="938"/>
                </a:lnTo>
                <a:lnTo>
                  <a:pt x="1627" y="935"/>
                </a:lnTo>
                <a:lnTo>
                  <a:pt x="1640" y="949"/>
                </a:lnTo>
                <a:lnTo>
                  <a:pt x="1647" y="964"/>
                </a:lnTo>
                <a:lnTo>
                  <a:pt x="1657" y="997"/>
                </a:lnTo>
                <a:lnTo>
                  <a:pt x="1654" y="1030"/>
                </a:lnTo>
                <a:lnTo>
                  <a:pt x="1628" y="1055"/>
                </a:lnTo>
                <a:lnTo>
                  <a:pt x="1608" y="1067"/>
                </a:lnTo>
                <a:lnTo>
                  <a:pt x="1587" y="1095"/>
                </a:lnTo>
                <a:lnTo>
                  <a:pt x="1576" y="1119"/>
                </a:lnTo>
                <a:lnTo>
                  <a:pt x="1568" y="1123"/>
                </a:lnTo>
                <a:lnTo>
                  <a:pt x="1562" y="1121"/>
                </a:lnTo>
                <a:lnTo>
                  <a:pt x="1557" y="1116"/>
                </a:lnTo>
                <a:lnTo>
                  <a:pt x="1547" y="1116"/>
                </a:lnTo>
                <a:lnTo>
                  <a:pt x="1535" y="1136"/>
                </a:lnTo>
                <a:lnTo>
                  <a:pt x="1501" y="1153"/>
                </a:lnTo>
                <a:lnTo>
                  <a:pt x="1488" y="1149"/>
                </a:lnTo>
                <a:lnTo>
                  <a:pt x="1487" y="1128"/>
                </a:lnTo>
                <a:lnTo>
                  <a:pt x="1479" y="1129"/>
                </a:lnTo>
                <a:lnTo>
                  <a:pt x="1466" y="1154"/>
                </a:lnTo>
                <a:lnTo>
                  <a:pt x="1453" y="1161"/>
                </a:lnTo>
                <a:lnTo>
                  <a:pt x="1444" y="1164"/>
                </a:lnTo>
                <a:lnTo>
                  <a:pt x="1428" y="1155"/>
                </a:lnTo>
                <a:lnTo>
                  <a:pt x="1386" y="1196"/>
                </a:lnTo>
                <a:lnTo>
                  <a:pt x="1347" y="1204"/>
                </a:lnTo>
                <a:lnTo>
                  <a:pt x="1334" y="1199"/>
                </a:lnTo>
                <a:lnTo>
                  <a:pt x="1334" y="1174"/>
                </a:lnTo>
                <a:lnTo>
                  <a:pt x="1360" y="1142"/>
                </a:lnTo>
                <a:lnTo>
                  <a:pt x="1381" y="1120"/>
                </a:lnTo>
                <a:lnTo>
                  <a:pt x="1453" y="1103"/>
                </a:lnTo>
                <a:lnTo>
                  <a:pt x="1497" y="1036"/>
                </a:lnTo>
                <a:lnTo>
                  <a:pt x="1509" y="963"/>
                </a:lnTo>
                <a:lnTo>
                  <a:pt x="1519" y="936"/>
                </a:lnTo>
                <a:lnTo>
                  <a:pt x="1513" y="921"/>
                </a:lnTo>
                <a:lnTo>
                  <a:pt x="1502" y="919"/>
                </a:lnTo>
                <a:lnTo>
                  <a:pt x="1501" y="895"/>
                </a:lnTo>
                <a:lnTo>
                  <a:pt x="1508" y="870"/>
                </a:lnTo>
                <a:lnTo>
                  <a:pt x="1531" y="834"/>
                </a:lnTo>
                <a:lnTo>
                  <a:pt x="1544" y="819"/>
                </a:lnTo>
                <a:lnTo>
                  <a:pt x="1565" y="777"/>
                </a:lnTo>
                <a:lnTo>
                  <a:pt x="1576" y="767"/>
                </a:lnTo>
                <a:lnTo>
                  <a:pt x="1587" y="767"/>
                </a:lnTo>
                <a:lnTo>
                  <a:pt x="1598" y="779"/>
                </a:lnTo>
                <a:lnTo>
                  <a:pt x="1596" y="801"/>
                </a:lnTo>
                <a:lnTo>
                  <a:pt x="1579" y="842"/>
                </a:lnTo>
                <a:lnTo>
                  <a:pt x="1554" y="877"/>
                </a:lnTo>
                <a:lnTo>
                  <a:pt x="1557" y="902"/>
                </a:lnTo>
                <a:lnTo>
                  <a:pt x="1566" y="922"/>
                </a:lnTo>
                <a:lnTo>
                  <a:pt x="1569" y="958"/>
                </a:lnTo>
                <a:lnTo>
                  <a:pt x="1570" y="991"/>
                </a:lnTo>
                <a:lnTo>
                  <a:pt x="1551" y="1036"/>
                </a:lnTo>
                <a:lnTo>
                  <a:pt x="1547" y="1057"/>
                </a:lnTo>
                <a:close/>
                <a:moveTo>
                  <a:pt x="1792" y="649"/>
                </a:moveTo>
                <a:lnTo>
                  <a:pt x="1809" y="672"/>
                </a:lnTo>
                <a:lnTo>
                  <a:pt x="1816" y="665"/>
                </a:lnTo>
                <a:lnTo>
                  <a:pt x="1832" y="662"/>
                </a:lnTo>
                <a:lnTo>
                  <a:pt x="1844" y="670"/>
                </a:lnTo>
                <a:lnTo>
                  <a:pt x="1852" y="684"/>
                </a:lnTo>
                <a:lnTo>
                  <a:pt x="1863" y="685"/>
                </a:lnTo>
                <a:lnTo>
                  <a:pt x="1870" y="705"/>
                </a:lnTo>
                <a:lnTo>
                  <a:pt x="1873" y="730"/>
                </a:lnTo>
                <a:lnTo>
                  <a:pt x="1865" y="748"/>
                </a:lnTo>
                <a:lnTo>
                  <a:pt x="1854" y="756"/>
                </a:lnTo>
                <a:lnTo>
                  <a:pt x="1851" y="778"/>
                </a:lnTo>
                <a:lnTo>
                  <a:pt x="1856" y="808"/>
                </a:lnTo>
                <a:lnTo>
                  <a:pt x="1830" y="818"/>
                </a:lnTo>
                <a:lnTo>
                  <a:pt x="1802" y="823"/>
                </a:lnTo>
                <a:lnTo>
                  <a:pt x="1790" y="809"/>
                </a:lnTo>
                <a:lnTo>
                  <a:pt x="1767" y="835"/>
                </a:lnTo>
                <a:lnTo>
                  <a:pt x="1744" y="876"/>
                </a:lnTo>
                <a:lnTo>
                  <a:pt x="1733" y="881"/>
                </a:lnTo>
                <a:lnTo>
                  <a:pt x="1732" y="868"/>
                </a:lnTo>
                <a:lnTo>
                  <a:pt x="1715" y="860"/>
                </a:lnTo>
                <a:lnTo>
                  <a:pt x="1695" y="859"/>
                </a:lnTo>
                <a:lnTo>
                  <a:pt x="1696" y="849"/>
                </a:lnTo>
                <a:lnTo>
                  <a:pt x="1699" y="842"/>
                </a:lnTo>
                <a:lnTo>
                  <a:pt x="1717" y="832"/>
                </a:lnTo>
                <a:lnTo>
                  <a:pt x="1721" y="811"/>
                </a:lnTo>
                <a:lnTo>
                  <a:pt x="1717" y="774"/>
                </a:lnTo>
                <a:lnTo>
                  <a:pt x="1721" y="756"/>
                </a:lnTo>
                <a:lnTo>
                  <a:pt x="1721" y="743"/>
                </a:lnTo>
                <a:lnTo>
                  <a:pt x="1733" y="728"/>
                </a:lnTo>
                <a:lnTo>
                  <a:pt x="1772" y="735"/>
                </a:lnTo>
                <a:lnTo>
                  <a:pt x="1777" y="721"/>
                </a:lnTo>
                <a:lnTo>
                  <a:pt x="1774" y="712"/>
                </a:lnTo>
                <a:lnTo>
                  <a:pt x="1754" y="697"/>
                </a:lnTo>
                <a:lnTo>
                  <a:pt x="1757" y="686"/>
                </a:lnTo>
                <a:lnTo>
                  <a:pt x="1771" y="677"/>
                </a:lnTo>
                <a:lnTo>
                  <a:pt x="1785" y="675"/>
                </a:lnTo>
                <a:lnTo>
                  <a:pt x="1789" y="659"/>
                </a:lnTo>
                <a:lnTo>
                  <a:pt x="1790" y="652"/>
                </a:lnTo>
                <a:lnTo>
                  <a:pt x="1792" y="649"/>
                </a:lnTo>
                <a:close/>
                <a:moveTo>
                  <a:pt x="3549" y="567"/>
                </a:moveTo>
                <a:lnTo>
                  <a:pt x="3522" y="579"/>
                </a:lnTo>
                <a:lnTo>
                  <a:pt x="3519" y="570"/>
                </a:lnTo>
                <a:lnTo>
                  <a:pt x="3525" y="554"/>
                </a:lnTo>
                <a:lnTo>
                  <a:pt x="3532" y="523"/>
                </a:lnTo>
                <a:lnTo>
                  <a:pt x="3543" y="524"/>
                </a:lnTo>
                <a:lnTo>
                  <a:pt x="3554" y="536"/>
                </a:lnTo>
                <a:lnTo>
                  <a:pt x="3563" y="550"/>
                </a:lnTo>
                <a:lnTo>
                  <a:pt x="3549" y="567"/>
                </a:lnTo>
                <a:close/>
                <a:moveTo>
                  <a:pt x="2254" y="447"/>
                </a:moveTo>
                <a:lnTo>
                  <a:pt x="2247" y="457"/>
                </a:lnTo>
                <a:lnTo>
                  <a:pt x="2235" y="460"/>
                </a:lnTo>
                <a:lnTo>
                  <a:pt x="2229" y="455"/>
                </a:lnTo>
                <a:lnTo>
                  <a:pt x="2220" y="450"/>
                </a:lnTo>
                <a:lnTo>
                  <a:pt x="2210" y="452"/>
                </a:lnTo>
                <a:lnTo>
                  <a:pt x="2202" y="435"/>
                </a:lnTo>
                <a:lnTo>
                  <a:pt x="2203" y="420"/>
                </a:lnTo>
                <a:lnTo>
                  <a:pt x="2214" y="400"/>
                </a:lnTo>
                <a:lnTo>
                  <a:pt x="2237" y="389"/>
                </a:lnTo>
                <a:lnTo>
                  <a:pt x="2255" y="393"/>
                </a:lnTo>
                <a:lnTo>
                  <a:pt x="2260" y="399"/>
                </a:lnTo>
                <a:lnTo>
                  <a:pt x="2254" y="447"/>
                </a:lnTo>
                <a:close/>
                <a:moveTo>
                  <a:pt x="2039" y="457"/>
                </a:moveTo>
                <a:lnTo>
                  <a:pt x="2052" y="479"/>
                </a:lnTo>
                <a:lnTo>
                  <a:pt x="2063" y="476"/>
                </a:lnTo>
                <a:lnTo>
                  <a:pt x="2066" y="469"/>
                </a:lnTo>
                <a:lnTo>
                  <a:pt x="2074" y="464"/>
                </a:lnTo>
                <a:lnTo>
                  <a:pt x="2089" y="476"/>
                </a:lnTo>
                <a:lnTo>
                  <a:pt x="2087" y="496"/>
                </a:lnTo>
                <a:lnTo>
                  <a:pt x="2066" y="522"/>
                </a:lnTo>
                <a:lnTo>
                  <a:pt x="2050" y="557"/>
                </a:lnTo>
                <a:lnTo>
                  <a:pt x="2032" y="566"/>
                </a:lnTo>
                <a:lnTo>
                  <a:pt x="2022" y="562"/>
                </a:lnTo>
                <a:lnTo>
                  <a:pt x="2004" y="583"/>
                </a:lnTo>
                <a:lnTo>
                  <a:pt x="1990" y="604"/>
                </a:lnTo>
                <a:lnTo>
                  <a:pt x="1976" y="631"/>
                </a:lnTo>
                <a:lnTo>
                  <a:pt x="1976" y="645"/>
                </a:lnTo>
                <a:lnTo>
                  <a:pt x="1973" y="656"/>
                </a:lnTo>
                <a:lnTo>
                  <a:pt x="1920" y="666"/>
                </a:lnTo>
                <a:lnTo>
                  <a:pt x="1901" y="673"/>
                </a:lnTo>
                <a:lnTo>
                  <a:pt x="1881" y="665"/>
                </a:lnTo>
                <a:lnTo>
                  <a:pt x="1871" y="646"/>
                </a:lnTo>
                <a:lnTo>
                  <a:pt x="1874" y="637"/>
                </a:lnTo>
                <a:lnTo>
                  <a:pt x="1895" y="633"/>
                </a:lnTo>
                <a:lnTo>
                  <a:pt x="1895" y="617"/>
                </a:lnTo>
                <a:lnTo>
                  <a:pt x="1900" y="606"/>
                </a:lnTo>
                <a:lnTo>
                  <a:pt x="1907" y="600"/>
                </a:lnTo>
                <a:lnTo>
                  <a:pt x="1911" y="579"/>
                </a:lnTo>
                <a:lnTo>
                  <a:pt x="1920" y="574"/>
                </a:lnTo>
                <a:lnTo>
                  <a:pt x="1935" y="579"/>
                </a:lnTo>
                <a:lnTo>
                  <a:pt x="1945" y="563"/>
                </a:lnTo>
                <a:lnTo>
                  <a:pt x="1951" y="561"/>
                </a:lnTo>
                <a:lnTo>
                  <a:pt x="1957" y="573"/>
                </a:lnTo>
                <a:lnTo>
                  <a:pt x="1961" y="556"/>
                </a:lnTo>
                <a:lnTo>
                  <a:pt x="1957" y="540"/>
                </a:lnTo>
                <a:lnTo>
                  <a:pt x="1959" y="529"/>
                </a:lnTo>
                <a:lnTo>
                  <a:pt x="1978" y="500"/>
                </a:lnTo>
                <a:lnTo>
                  <a:pt x="1987" y="480"/>
                </a:lnTo>
                <a:lnTo>
                  <a:pt x="1999" y="466"/>
                </a:lnTo>
                <a:lnTo>
                  <a:pt x="2011" y="469"/>
                </a:lnTo>
                <a:lnTo>
                  <a:pt x="2014" y="449"/>
                </a:lnTo>
                <a:lnTo>
                  <a:pt x="2011" y="429"/>
                </a:lnTo>
                <a:lnTo>
                  <a:pt x="2012" y="415"/>
                </a:lnTo>
                <a:lnTo>
                  <a:pt x="2022" y="383"/>
                </a:lnTo>
                <a:lnTo>
                  <a:pt x="2033" y="382"/>
                </a:lnTo>
                <a:lnTo>
                  <a:pt x="2038" y="411"/>
                </a:lnTo>
                <a:lnTo>
                  <a:pt x="2039" y="457"/>
                </a:lnTo>
                <a:close/>
                <a:moveTo>
                  <a:pt x="2111" y="394"/>
                </a:moveTo>
                <a:lnTo>
                  <a:pt x="2119" y="399"/>
                </a:lnTo>
                <a:lnTo>
                  <a:pt x="2126" y="396"/>
                </a:lnTo>
                <a:lnTo>
                  <a:pt x="2132" y="400"/>
                </a:lnTo>
                <a:lnTo>
                  <a:pt x="2144" y="422"/>
                </a:lnTo>
                <a:lnTo>
                  <a:pt x="2157" y="430"/>
                </a:lnTo>
                <a:lnTo>
                  <a:pt x="2157" y="442"/>
                </a:lnTo>
                <a:lnTo>
                  <a:pt x="2145" y="452"/>
                </a:lnTo>
                <a:lnTo>
                  <a:pt x="2130" y="456"/>
                </a:lnTo>
                <a:lnTo>
                  <a:pt x="2114" y="452"/>
                </a:lnTo>
                <a:lnTo>
                  <a:pt x="2109" y="438"/>
                </a:lnTo>
                <a:lnTo>
                  <a:pt x="2103" y="415"/>
                </a:lnTo>
                <a:lnTo>
                  <a:pt x="2090" y="393"/>
                </a:lnTo>
                <a:lnTo>
                  <a:pt x="2088" y="374"/>
                </a:lnTo>
                <a:lnTo>
                  <a:pt x="2100" y="370"/>
                </a:lnTo>
                <a:lnTo>
                  <a:pt x="2111" y="394"/>
                </a:lnTo>
                <a:close/>
                <a:moveTo>
                  <a:pt x="2654" y="255"/>
                </a:moveTo>
                <a:lnTo>
                  <a:pt x="2657" y="274"/>
                </a:lnTo>
                <a:lnTo>
                  <a:pt x="2658" y="290"/>
                </a:lnTo>
                <a:lnTo>
                  <a:pt x="2645" y="314"/>
                </a:lnTo>
                <a:lnTo>
                  <a:pt x="2615" y="345"/>
                </a:lnTo>
                <a:lnTo>
                  <a:pt x="2616" y="353"/>
                </a:lnTo>
                <a:lnTo>
                  <a:pt x="2606" y="361"/>
                </a:lnTo>
                <a:lnTo>
                  <a:pt x="2590" y="367"/>
                </a:lnTo>
                <a:lnTo>
                  <a:pt x="2581" y="361"/>
                </a:lnTo>
                <a:lnTo>
                  <a:pt x="2583" y="334"/>
                </a:lnTo>
                <a:lnTo>
                  <a:pt x="2580" y="327"/>
                </a:lnTo>
                <a:lnTo>
                  <a:pt x="2568" y="337"/>
                </a:lnTo>
                <a:lnTo>
                  <a:pt x="2556" y="324"/>
                </a:lnTo>
                <a:lnTo>
                  <a:pt x="2556" y="310"/>
                </a:lnTo>
                <a:lnTo>
                  <a:pt x="2560" y="299"/>
                </a:lnTo>
                <a:lnTo>
                  <a:pt x="2571" y="281"/>
                </a:lnTo>
                <a:lnTo>
                  <a:pt x="2590" y="269"/>
                </a:lnTo>
                <a:lnTo>
                  <a:pt x="2602" y="273"/>
                </a:lnTo>
                <a:lnTo>
                  <a:pt x="2645" y="226"/>
                </a:lnTo>
                <a:lnTo>
                  <a:pt x="2649" y="235"/>
                </a:lnTo>
                <a:lnTo>
                  <a:pt x="2654" y="255"/>
                </a:lnTo>
                <a:close/>
                <a:moveTo>
                  <a:pt x="2711" y="247"/>
                </a:moveTo>
                <a:lnTo>
                  <a:pt x="2684" y="264"/>
                </a:lnTo>
                <a:lnTo>
                  <a:pt x="2668" y="249"/>
                </a:lnTo>
                <a:lnTo>
                  <a:pt x="2662" y="235"/>
                </a:lnTo>
                <a:lnTo>
                  <a:pt x="2661" y="202"/>
                </a:lnTo>
                <a:lnTo>
                  <a:pt x="2665" y="181"/>
                </a:lnTo>
                <a:lnTo>
                  <a:pt x="2677" y="170"/>
                </a:lnTo>
                <a:lnTo>
                  <a:pt x="2686" y="178"/>
                </a:lnTo>
                <a:lnTo>
                  <a:pt x="2688" y="184"/>
                </a:lnTo>
                <a:lnTo>
                  <a:pt x="2703" y="191"/>
                </a:lnTo>
                <a:lnTo>
                  <a:pt x="2720" y="212"/>
                </a:lnTo>
                <a:lnTo>
                  <a:pt x="2711" y="247"/>
                </a:lnTo>
                <a:close/>
                <a:moveTo>
                  <a:pt x="2630" y="140"/>
                </a:moveTo>
                <a:lnTo>
                  <a:pt x="2627" y="154"/>
                </a:lnTo>
                <a:lnTo>
                  <a:pt x="2622" y="168"/>
                </a:lnTo>
                <a:lnTo>
                  <a:pt x="2611" y="182"/>
                </a:lnTo>
                <a:lnTo>
                  <a:pt x="2577" y="235"/>
                </a:lnTo>
                <a:lnTo>
                  <a:pt x="2558" y="244"/>
                </a:lnTo>
                <a:lnTo>
                  <a:pt x="2551" y="253"/>
                </a:lnTo>
                <a:lnTo>
                  <a:pt x="2543" y="258"/>
                </a:lnTo>
                <a:lnTo>
                  <a:pt x="2519" y="250"/>
                </a:lnTo>
                <a:lnTo>
                  <a:pt x="2512" y="262"/>
                </a:lnTo>
                <a:lnTo>
                  <a:pt x="2505" y="269"/>
                </a:lnTo>
                <a:lnTo>
                  <a:pt x="2487" y="272"/>
                </a:lnTo>
                <a:lnTo>
                  <a:pt x="2477" y="270"/>
                </a:lnTo>
                <a:lnTo>
                  <a:pt x="2450" y="249"/>
                </a:lnTo>
                <a:lnTo>
                  <a:pt x="2434" y="228"/>
                </a:lnTo>
                <a:lnTo>
                  <a:pt x="2426" y="209"/>
                </a:lnTo>
                <a:lnTo>
                  <a:pt x="2451" y="209"/>
                </a:lnTo>
                <a:lnTo>
                  <a:pt x="2460" y="205"/>
                </a:lnTo>
                <a:lnTo>
                  <a:pt x="2476" y="209"/>
                </a:lnTo>
                <a:lnTo>
                  <a:pt x="2486" y="189"/>
                </a:lnTo>
                <a:lnTo>
                  <a:pt x="2508" y="192"/>
                </a:lnTo>
                <a:lnTo>
                  <a:pt x="2548" y="179"/>
                </a:lnTo>
                <a:lnTo>
                  <a:pt x="2562" y="186"/>
                </a:lnTo>
                <a:lnTo>
                  <a:pt x="2596" y="142"/>
                </a:lnTo>
                <a:lnTo>
                  <a:pt x="2608" y="142"/>
                </a:lnTo>
                <a:lnTo>
                  <a:pt x="2623" y="129"/>
                </a:lnTo>
                <a:lnTo>
                  <a:pt x="2630" y="140"/>
                </a:lnTo>
                <a:close/>
                <a:moveTo>
                  <a:pt x="3678" y="573"/>
                </a:moveTo>
                <a:lnTo>
                  <a:pt x="3686" y="626"/>
                </a:lnTo>
                <a:lnTo>
                  <a:pt x="3685" y="644"/>
                </a:lnTo>
                <a:lnTo>
                  <a:pt x="3682" y="663"/>
                </a:lnTo>
                <a:lnTo>
                  <a:pt x="3676" y="672"/>
                </a:lnTo>
                <a:lnTo>
                  <a:pt x="3667" y="676"/>
                </a:lnTo>
                <a:lnTo>
                  <a:pt x="3642" y="674"/>
                </a:lnTo>
                <a:lnTo>
                  <a:pt x="3609" y="653"/>
                </a:lnTo>
                <a:lnTo>
                  <a:pt x="3587" y="633"/>
                </a:lnTo>
                <a:lnTo>
                  <a:pt x="3580" y="632"/>
                </a:lnTo>
                <a:lnTo>
                  <a:pt x="3578" y="635"/>
                </a:lnTo>
                <a:lnTo>
                  <a:pt x="3583" y="655"/>
                </a:lnTo>
                <a:lnTo>
                  <a:pt x="3581" y="670"/>
                </a:lnTo>
                <a:lnTo>
                  <a:pt x="3579" y="687"/>
                </a:lnTo>
                <a:lnTo>
                  <a:pt x="3573" y="702"/>
                </a:lnTo>
                <a:lnTo>
                  <a:pt x="3568" y="714"/>
                </a:lnTo>
                <a:lnTo>
                  <a:pt x="3554" y="731"/>
                </a:lnTo>
                <a:lnTo>
                  <a:pt x="3532" y="744"/>
                </a:lnTo>
                <a:lnTo>
                  <a:pt x="3469" y="768"/>
                </a:lnTo>
                <a:lnTo>
                  <a:pt x="3464" y="779"/>
                </a:lnTo>
                <a:lnTo>
                  <a:pt x="3444" y="848"/>
                </a:lnTo>
                <a:lnTo>
                  <a:pt x="3439" y="859"/>
                </a:lnTo>
                <a:lnTo>
                  <a:pt x="3431" y="867"/>
                </a:lnTo>
                <a:lnTo>
                  <a:pt x="3409" y="878"/>
                </a:lnTo>
                <a:lnTo>
                  <a:pt x="3399" y="863"/>
                </a:lnTo>
                <a:lnTo>
                  <a:pt x="3391" y="839"/>
                </a:lnTo>
                <a:lnTo>
                  <a:pt x="3392" y="817"/>
                </a:lnTo>
                <a:lnTo>
                  <a:pt x="3418" y="772"/>
                </a:lnTo>
                <a:lnTo>
                  <a:pt x="3441" y="741"/>
                </a:lnTo>
                <a:lnTo>
                  <a:pt x="3448" y="730"/>
                </a:lnTo>
                <a:lnTo>
                  <a:pt x="3461" y="698"/>
                </a:lnTo>
                <a:lnTo>
                  <a:pt x="3434" y="618"/>
                </a:lnTo>
                <a:lnTo>
                  <a:pt x="3385" y="594"/>
                </a:lnTo>
                <a:lnTo>
                  <a:pt x="3331" y="557"/>
                </a:lnTo>
                <a:lnTo>
                  <a:pt x="3311" y="537"/>
                </a:lnTo>
                <a:lnTo>
                  <a:pt x="3279" y="496"/>
                </a:lnTo>
                <a:lnTo>
                  <a:pt x="3258" y="458"/>
                </a:lnTo>
                <a:lnTo>
                  <a:pt x="3237" y="457"/>
                </a:lnTo>
                <a:lnTo>
                  <a:pt x="3216" y="466"/>
                </a:lnTo>
                <a:lnTo>
                  <a:pt x="3181" y="500"/>
                </a:lnTo>
                <a:lnTo>
                  <a:pt x="3161" y="517"/>
                </a:lnTo>
                <a:lnTo>
                  <a:pt x="3150" y="523"/>
                </a:lnTo>
                <a:lnTo>
                  <a:pt x="3147" y="524"/>
                </a:lnTo>
                <a:lnTo>
                  <a:pt x="3123" y="514"/>
                </a:lnTo>
                <a:lnTo>
                  <a:pt x="3096" y="511"/>
                </a:lnTo>
                <a:lnTo>
                  <a:pt x="3073" y="514"/>
                </a:lnTo>
                <a:lnTo>
                  <a:pt x="3065" y="519"/>
                </a:lnTo>
                <a:lnTo>
                  <a:pt x="3035" y="573"/>
                </a:lnTo>
                <a:lnTo>
                  <a:pt x="3013" y="601"/>
                </a:lnTo>
                <a:lnTo>
                  <a:pt x="3001" y="610"/>
                </a:lnTo>
                <a:lnTo>
                  <a:pt x="2992" y="626"/>
                </a:lnTo>
                <a:lnTo>
                  <a:pt x="2985" y="651"/>
                </a:lnTo>
                <a:lnTo>
                  <a:pt x="2969" y="741"/>
                </a:lnTo>
                <a:lnTo>
                  <a:pt x="2958" y="775"/>
                </a:lnTo>
                <a:lnTo>
                  <a:pt x="2956" y="795"/>
                </a:lnTo>
                <a:lnTo>
                  <a:pt x="2958" y="857"/>
                </a:lnTo>
                <a:lnTo>
                  <a:pt x="2956" y="891"/>
                </a:lnTo>
                <a:lnTo>
                  <a:pt x="2941" y="919"/>
                </a:lnTo>
                <a:lnTo>
                  <a:pt x="2931" y="931"/>
                </a:lnTo>
                <a:lnTo>
                  <a:pt x="2917" y="934"/>
                </a:lnTo>
                <a:lnTo>
                  <a:pt x="2900" y="941"/>
                </a:lnTo>
                <a:lnTo>
                  <a:pt x="2885" y="956"/>
                </a:lnTo>
                <a:lnTo>
                  <a:pt x="2874" y="979"/>
                </a:lnTo>
                <a:lnTo>
                  <a:pt x="2862" y="1027"/>
                </a:lnTo>
                <a:lnTo>
                  <a:pt x="2842" y="1045"/>
                </a:lnTo>
                <a:lnTo>
                  <a:pt x="2822" y="1040"/>
                </a:lnTo>
                <a:lnTo>
                  <a:pt x="2808" y="1022"/>
                </a:lnTo>
                <a:lnTo>
                  <a:pt x="2778" y="1008"/>
                </a:lnTo>
                <a:lnTo>
                  <a:pt x="2756" y="1000"/>
                </a:lnTo>
                <a:lnTo>
                  <a:pt x="2730" y="980"/>
                </a:lnTo>
                <a:lnTo>
                  <a:pt x="2708" y="966"/>
                </a:lnTo>
                <a:lnTo>
                  <a:pt x="2689" y="962"/>
                </a:lnTo>
                <a:lnTo>
                  <a:pt x="2677" y="981"/>
                </a:lnTo>
                <a:lnTo>
                  <a:pt x="2668" y="998"/>
                </a:lnTo>
                <a:lnTo>
                  <a:pt x="2633" y="1012"/>
                </a:lnTo>
                <a:lnTo>
                  <a:pt x="2614" y="1024"/>
                </a:lnTo>
                <a:lnTo>
                  <a:pt x="2588" y="1026"/>
                </a:lnTo>
                <a:lnTo>
                  <a:pt x="2578" y="1013"/>
                </a:lnTo>
                <a:lnTo>
                  <a:pt x="2541" y="1005"/>
                </a:lnTo>
                <a:lnTo>
                  <a:pt x="2497" y="996"/>
                </a:lnTo>
                <a:lnTo>
                  <a:pt x="2485" y="996"/>
                </a:lnTo>
                <a:lnTo>
                  <a:pt x="2481" y="974"/>
                </a:lnTo>
                <a:lnTo>
                  <a:pt x="2469" y="943"/>
                </a:lnTo>
                <a:lnTo>
                  <a:pt x="2438" y="889"/>
                </a:lnTo>
                <a:lnTo>
                  <a:pt x="2425" y="870"/>
                </a:lnTo>
                <a:lnTo>
                  <a:pt x="2401" y="825"/>
                </a:lnTo>
                <a:lnTo>
                  <a:pt x="2374" y="779"/>
                </a:lnTo>
                <a:lnTo>
                  <a:pt x="2369" y="779"/>
                </a:lnTo>
                <a:lnTo>
                  <a:pt x="2351" y="777"/>
                </a:lnTo>
                <a:lnTo>
                  <a:pt x="2323" y="779"/>
                </a:lnTo>
                <a:lnTo>
                  <a:pt x="2305" y="789"/>
                </a:lnTo>
                <a:lnTo>
                  <a:pt x="2295" y="802"/>
                </a:lnTo>
                <a:lnTo>
                  <a:pt x="2293" y="813"/>
                </a:lnTo>
                <a:lnTo>
                  <a:pt x="2304" y="854"/>
                </a:lnTo>
                <a:lnTo>
                  <a:pt x="2300" y="865"/>
                </a:lnTo>
                <a:lnTo>
                  <a:pt x="2295" y="870"/>
                </a:lnTo>
                <a:lnTo>
                  <a:pt x="2270" y="859"/>
                </a:lnTo>
                <a:lnTo>
                  <a:pt x="2240" y="860"/>
                </a:lnTo>
                <a:lnTo>
                  <a:pt x="2233" y="871"/>
                </a:lnTo>
                <a:lnTo>
                  <a:pt x="2214" y="874"/>
                </a:lnTo>
                <a:lnTo>
                  <a:pt x="2161" y="878"/>
                </a:lnTo>
                <a:lnTo>
                  <a:pt x="2184" y="913"/>
                </a:lnTo>
                <a:lnTo>
                  <a:pt x="2192" y="926"/>
                </a:lnTo>
                <a:lnTo>
                  <a:pt x="2193" y="945"/>
                </a:lnTo>
                <a:lnTo>
                  <a:pt x="2190" y="983"/>
                </a:lnTo>
                <a:lnTo>
                  <a:pt x="2178" y="1015"/>
                </a:lnTo>
                <a:lnTo>
                  <a:pt x="2166" y="1040"/>
                </a:lnTo>
                <a:lnTo>
                  <a:pt x="2140" y="1065"/>
                </a:lnTo>
                <a:lnTo>
                  <a:pt x="2178" y="1089"/>
                </a:lnTo>
                <a:lnTo>
                  <a:pt x="2152" y="1123"/>
                </a:lnTo>
                <a:lnTo>
                  <a:pt x="2140" y="1136"/>
                </a:lnTo>
                <a:lnTo>
                  <a:pt x="2126" y="1134"/>
                </a:lnTo>
                <a:lnTo>
                  <a:pt x="2101" y="1122"/>
                </a:lnTo>
                <a:lnTo>
                  <a:pt x="2040" y="1094"/>
                </a:lnTo>
                <a:lnTo>
                  <a:pt x="2011" y="1084"/>
                </a:lnTo>
                <a:lnTo>
                  <a:pt x="1985" y="1080"/>
                </a:lnTo>
                <a:lnTo>
                  <a:pt x="1971" y="1082"/>
                </a:lnTo>
                <a:lnTo>
                  <a:pt x="1916" y="1057"/>
                </a:lnTo>
                <a:lnTo>
                  <a:pt x="1905" y="1060"/>
                </a:lnTo>
                <a:lnTo>
                  <a:pt x="1885" y="1070"/>
                </a:lnTo>
                <a:lnTo>
                  <a:pt x="1883" y="1093"/>
                </a:lnTo>
                <a:lnTo>
                  <a:pt x="1884" y="1151"/>
                </a:lnTo>
                <a:lnTo>
                  <a:pt x="1887" y="1195"/>
                </a:lnTo>
                <a:lnTo>
                  <a:pt x="1880" y="1221"/>
                </a:lnTo>
                <a:lnTo>
                  <a:pt x="1873" y="1238"/>
                </a:lnTo>
                <a:lnTo>
                  <a:pt x="1850" y="1284"/>
                </a:lnTo>
                <a:lnTo>
                  <a:pt x="1801" y="1253"/>
                </a:lnTo>
                <a:lnTo>
                  <a:pt x="1767" y="1232"/>
                </a:lnTo>
                <a:lnTo>
                  <a:pt x="1745" y="1260"/>
                </a:lnTo>
                <a:lnTo>
                  <a:pt x="1691" y="1310"/>
                </a:lnTo>
                <a:lnTo>
                  <a:pt x="1663" y="1410"/>
                </a:lnTo>
                <a:lnTo>
                  <a:pt x="1661" y="1413"/>
                </a:lnTo>
                <a:lnTo>
                  <a:pt x="1645" y="1438"/>
                </a:lnTo>
                <a:lnTo>
                  <a:pt x="1623" y="1450"/>
                </a:lnTo>
                <a:lnTo>
                  <a:pt x="1608" y="1456"/>
                </a:lnTo>
                <a:lnTo>
                  <a:pt x="1598" y="1484"/>
                </a:lnTo>
                <a:lnTo>
                  <a:pt x="1620" y="1526"/>
                </a:lnTo>
                <a:lnTo>
                  <a:pt x="1631" y="1548"/>
                </a:lnTo>
                <a:lnTo>
                  <a:pt x="1642" y="1584"/>
                </a:lnTo>
                <a:lnTo>
                  <a:pt x="1640" y="1606"/>
                </a:lnTo>
                <a:lnTo>
                  <a:pt x="1637" y="1620"/>
                </a:lnTo>
                <a:lnTo>
                  <a:pt x="1614" y="1648"/>
                </a:lnTo>
                <a:lnTo>
                  <a:pt x="1564" y="1723"/>
                </a:lnTo>
                <a:lnTo>
                  <a:pt x="1518" y="1799"/>
                </a:lnTo>
                <a:lnTo>
                  <a:pt x="1499" y="1822"/>
                </a:lnTo>
                <a:lnTo>
                  <a:pt x="1508" y="1886"/>
                </a:lnTo>
                <a:lnTo>
                  <a:pt x="1492" y="1906"/>
                </a:lnTo>
                <a:lnTo>
                  <a:pt x="1460" y="1926"/>
                </a:lnTo>
                <a:lnTo>
                  <a:pt x="1445" y="1935"/>
                </a:lnTo>
                <a:lnTo>
                  <a:pt x="1428" y="1940"/>
                </a:lnTo>
                <a:lnTo>
                  <a:pt x="1374" y="1948"/>
                </a:lnTo>
                <a:lnTo>
                  <a:pt x="1384" y="2016"/>
                </a:lnTo>
                <a:lnTo>
                  <a:pt x="1387" y="2047"/>
                </a:lnTo>
                <a:lnTo>
                  <a:pt x="1387" y="2064"/>
                </a:lnTo>
                <a:lnTo>
                  <a:pt x="1382" y="2081"/>
                </a:lnTo>
                <a:lnTo>
                  <a:pt x="1376" y="2114"/>
                </a:lnTo>
                <a:lnTo>
                  <a:pt x="1366" y="2232"/>
                </a:lnTo>
                <a:lnTo>
                  <a:pt x="1359" y="2244"/>
                </a:lnTo>
                <a:lnTo>
                  <a:pt x="1348" y="2276"/>
                </a:lnTo>
                <a:lnTo>
                  <a:pt x="1314" y="2351"/>
                </a:lnTo>
                <a:lnTo>
                  <a:pt x="1287" y="2401"/>
                </a:lnTo>
                <a:lnTo>
                  <a:pt x="1249" y="2471"/>
                </a:lnTo>
                <a:lnTo>
                  <a:pt x="1280" y="2494"/>
                </a:lnTo>
                <a:lnTo>
                  <a:pt x="1309" y="2509"/>
                </a:lnTo>
                <a:lnTo>
                  <a:pt x="1315" y="2535"/>
                </a:lnTo>
                <a:lnTo>
                  <a:pt x="1319" y="2576"/>
                </a:lnTo>
                <a:lnTo>
                  <a:pt x="1318" y="2604"/>
                </a:lnTo>
                <a:lnTo>
                  <a:pt x="1307" y="2630"/>
                </a:lnTo>
                <a:lnTo>
                  <a:pt x="1299" y="2647"/>
                </a:lnTo>
                <a:lnTo>
                  <a:pt x="1293" y="2656"/>
                </a:lnTo>
                <a:lnTo>
                  <a:pt x="1252" y="2647"/>
                </a:lnTo>
                <a:lnTo>
                  <a:pt x="1199" y="2636"/>
                </a:lnTo>
                <a:lnTo>
                  <a:pt x="1185" y="2636"/>
                </a:lnTo>
                <a:lnTo>
                  <a:pt x="1155" y="2644"/>
                </a:lnTo>
                <a:lnTo>
                  <a:pt x="1128" y="2660"/>
                </a:lnTo>
                <a:lnTo>
                  <a:pt x="1113" y="2674"/>
                </a:lnTo>
                <a:lnTo>
                  <a:pt x="1110" y="2679"/>
                </a:lnTo>
                <a:lnTo>
                  <a:pt x="1092" y="2711"/>
                </a:lnTo>
                <a:lnTo>
                  <a:pt x="1058" y="2765"/>
                </a:lnTo>
                <a:lnTo>
                  <a:pt x="1041" y="2789"/>
                </a:lnTo>
                <a:lnTo>
                  <a:pt x="1046" y="2822"/>
                </a:lnTo>
                <a:lnTo>
                  <a:pt x="1016" y="2884"/>
                </a:lnTo>
                <a:lnTo>
                  <a:pt x="1036" y="2948"/>
                </a:lnTo>
                <a:lnTo>
                  <a:pt x="1036" y="2950"/>
                </a:lnTo>
                <a:lnTo>
                  <a:pt x="1047" y="2976"/>
                </a:lnTo>
                <a:lnTo>
                  <a:pt x="1036" y="2993"/>
                </a:lnTo>
                <a:lnTo>
                  <a:pt x="1032" y="3001"/>
                </a:lnTo>
                <a:lnTo>
                  <a:pt x="1033" y="3030"/>
                </a:lnTo>
                <a:lnTo>
                  <a:pt x="1036" y="3062"/>
                </a:lnTo>
                <a:lnTo>
                  <a:pt x="1033" y="3081"/>
                </a:lnTo>
                <a:lnTo>
                  <a:pt x="1032" y="3101"/>
                </a:lnTo>
                <a:lnTo>
                  <a:pt x="1059" y="3194"/>
                </a:lnTo>
                <a:lnTo>
                  <a:pt x="1058" y="3216"/>
                </a:lnTo>
                <a:lnTo>
                  <a:pt x="1057" y="3230"/>
                </a:lnTo>
                <a:lnTo>
                  <a:pt x="1049" y="3287"/>
                </a:lnTo>
                <a:lnTo>
                  <a:pt x="1039" y="3363"/>
                </a:lnTo>
                <a:lnTo>
                  <a:pt x="1057" y="3383"/>
                </a:lnTo>
                <a:lnTo>
                  <a:pt x="1085" y="3408"/>
                </a:lnTo>
                <a:lnTo>
                  <a:pt x="1100" y="3417"/>
                </a:lnTo>
                <a:lnTo>
                  <a:pt x="1123" y="3445"/>
                </a:lnTo>
                <a:lnTo>
                  <a:pt x="1140" y="3473"/>
                </a:lnTo>
                <a:lnTo>
                  <a:pt x="1138" y="3490"/>
                </a:lnTo>
                <a:lnTo>
                  <a:pt x="1133" y="3511"/>
                </a:lnTo>
                <a:lnTo>
                  <a:pt x="1125" y="3525"/>
                </a:lnTo>
                <a:lnTo>
                  <a:pt x="1118" y="3544"/>
                </a:lnTo>
                <a:lnTo>
                  <a:pt x="1116" y="3558"/>
                </a:lnTo>
                <a:lnTo>
                  <a:pt x="1113" y="3561"/>
                </a:lnTo>
                <a:lnTo>
                  <a:pt x="1082" y="3563"/>
                </a:lnTo>
                <a:lnTo>
                  <a:pt x="1066" y="3568"/>
                </a:lnTo>
                <a:lnTo>
                  <a:pt x="1057" y="3575"/>
                </a:lnTo>
                <a:lnTo>
                  <a:pt x="1060" y="3607"/>
                </a:lnTo>
                <a:lnTo>
                  <a:pt x="1079" y="3665"/>
                </a:lnTo>
                <a:lnTo>
                  <a:pt x="1094" y="3706"/>
                </a:lnTo>
                <a:lnTo>
                  <a:pt x="1099" y="3734"/>
                </a:lnTo>
                <a:lnTo>
                  <a:pt x="1094" y="3761"/>
                </a:lnTo>
                <a:lnTo>
                  <a:pt x="1089" y="3775"/>
                </a:lnTo>
                <a:lnTo>
                  <a:pt x="1089" y="3794"/>
                </a:lnTo>
                <a:lnTo>
                  <a:pt x="1085" y="3831"/>
                </a:lnTo>
                <a:lnTo>
                  <a:pt x="1073" y="3851"/>
                </a:lnTo>
                <a:lnTo>
                  <a:pt x="1057" y="3871"/>
                </a:lnTo>
                <a:lnTo>
                  <a:pt x="1040" y="3886"/>
                </a:lnTo>
                <a:lnTo>
                  <a:pt x="1026" y="3890"/>
                </a:lnTo>
                <a:lnTo>
                  <a:pt x="1015" y="3892"/>
                </a:lnTo>
                <a:lnTo>
                  <a:pt x="1006" y="3900"/>
                </a:lnTo>
                <a:lnTo>
                  <a:pt x="999" y="3923"/>
                </a:lnTo>
                <a:lnTo>
                  <a:pt x="993" y="3946"/>
                </a:lnTo>
                <a:lnTo>
                  <a:pt x="972" y="3976"/>
                </a:lnTo>
                <a:lnTo>
                  <a:pt x="972" y="3985"/>
                </a:lnTo>
                <a:lnTo>
                  <a:pt x="980" y="4020"/>
                </a:lnTo>
                <a:lnTo>
                  <a:pt x="988" y="4059"/>
                </a:lnTo>
                <a:lnTo>
                  <a:pt x="981" y="4096"/>
                </a:lnTo>
                <a:lnTo>
                  <a:pt x="976" y="4133"/>
                </a:lnTo>
                <a:lnTo>
                  <a:pt x="966" y="4159"/>
                </a:lnTo>
                <a:lnTo>
                  <a:pt x="952" y="4168"/>
                </a:lnTo>
                <a:lnTo>
                  <a:pt x="942" y="4164"/>
                </a:lnTo>
                <a:lnTo>
                  <a:pt x="930" y="4129"/>
                </a:lnTo>
                <a:lnTo>
                  <a:pt x="930" y="4120"/>
                </a:lnTo>
                <a:lnTo>
                  <a:pt x="926" y="4110"/>
                </a:lnTo>
                <a:lnTo>
                  <a:pt x="894" y="4099"/>
                </a:lnTo>
                <a:lnTo>
                  <a:pt x="888" y="4099"/>
                </a:lnTo>
                <a:lnTo>
                  <a:pt x="875" y="4093"/>
                </a:lnTo>
                <a:lnTo>
                  <a:pt x="867" y="4091"/>
                </a:lnTo>
                <a:lnTo>
                  <a:pt x="851" y="4088"/>
                </a:lnTo>
                <a:lnTo>
                  <a:pt x="838" y="4058"/>
                </a:lnTo>
                <a:lnTo>
                  <a:pt x="825" y="4031"/>
                </a:lnTo>
                <a:lnTo>
                  <a:pt x="823" y="4021"/>
                </a:lnTo>
                <a:lnTo>
                  <a:pt x="824" y="3972"/>
                </a:lnTo>
                <a:lnTo>
                  <a:pt x="819" y="3950"/>
                </a:lnTo>
                <a:lnTo>
                  <a:pt x="818" y="3927"/>
                </a:lnTo>
                <a:lnTo>
                  <a:pt x="810" y="3946"/>
                </a:lnTo>
                <a:lnTo>
                  <a:pt x="814" y="3977"/>
                </a:lnTo>
                <a:lnTo>
                  <a:pt x="803" y="3990"/>
                </a:lnTo>
                <a:lnTo>
                  <a:pt x="790" y="3996"/>
                </a:lnTo>
                <a:lnTo>
                  <a:pt x="791" y="4013"/>
                </a:lnTo>
                <a:lnTo>
                  <a:pt x="796" y="4017"/>
                </a:lnTo>
                <a:lnTo>
                  <a:pt x="798" y="4035"/>
                </a:lnTo>
                <a:lnTo>
                  <a:pt x="795" y="4062"/>
                </a:lnTo>
                <a:lnTo>
                  <a:pt x="768" y="4122"/>
                </a:lnTo>
                <a:lnTo>
                  <a:pt x="763" y="4128"/>
                </a:lnTo>
                <a:lnTo>
                  <a:pt x="759" y="4136"/>
                </a:lnTo>
                <a:lnTo>
                  <a:pt x="746" y="4131"/>
                </a:lnTo>
                <a:lnTo>
                  <a:pt x="729" y="4147"/>
                </a:lnTo>
                <a:lnTo>
                  <a:pt x="712" y="4150"/>
                </a:lnTo>
                <a:lnTo>
                  <a:pt x="706" y="4132"/>
                </a:lnTo>
                <a:lnTo>
                  <a:pt x="682" y="4106"/>
                </a:lnTo>
                <a:lnTo>
                  <a:pt x="671" y="4108"/>
                </a:lnTo>
                <a:lnTo>
                  <a:pt x="682" y="4120"/>
                </a:lnTo>
                <a:lnTo>
                  <a:pt x="691" y="4136"/>
                </a:lnTo>
                <a:lnTo>
                  <a:pt x="685" y="4147"/>
                </a:lnTo>
                <a:lnTo>
                  <a:pt x="680" y="4154"/>
                </a:lnTo>
                <a:lnTo>
                  <a:pt x="670" y="4157"/>
                </a:lnTo>
                <a:lnTo>
                  <a:pt x="636" y="4178"/>
                </a:lnTo>
                <a:lnTo>
                  <a:pt x="648" y="4192"/>
                </a:lnTo>
                <a:lnTo>
                  <a:pt x="638" y="4207"/>
                </a:lnTo>
                <a:lnTo>
                  <a:pt x="627" y="4210"/>
                </a:lnTo>
                <a:lnTo>
                  <a:pt x="620" y="4217"/>
                </a:lnTo>
                <a:lnTo>
                  <a:pt x="618" y="4227"/>
                </a:lnTo>
                <a:lnTo>
                  <a:pt x="583" y="4255"/>
                </a:lnTo>
                <a:lnTo>
                  <a:pt x="525" y="4327"/>
                </a:lnTo>
                <a:lnTo>
                  <a:pt x="495" y="4348"/>
                </a:lnTo>
                <a:lnTo>
                  <a:pt x="475" y="4369"/>
                </a:lnTo>
                <a:lnTo>
                  <a:pt x="457" y="4369"/>
                </a:lnTo>
                <a:lnTo>
                  <a:pt x="435" y="4387"/>
                </a:lnTo>
                <a:lnTo>
                  <a:pt x="376" y="4402"/>
                </a:lnTo>
                <a:lnTo>
                  <a:pt x="338" y="4395"/>
                </a:lnTo>
                <a:lnTo>
                  <a:pt x="312" y="4401"/>
                </a:lnTo>
                <a:lnTo>
                  <a:pt x="297" y="4389"/>
                </a:lnTo>
                <a:lnTo>
                  <a:pt x="295" y="4380"/>
                </a:lnTo>
                <a:lnTo>
                  <a:pt x="296" y="4376"/>
                </a:lnTo>
                <a:lnTo>
                  <a:pt x="299" y="4370"/>
                </a:lnTo>
                <a:lnTo>
                  <a:pt x="294" y="4368"/>
                </a:lnTo>
                <a:lnTo>
                  <a:pt x="283" y="4367"/>
                </a:lnTo>
                <a:lnTo>
                  <a:pt x="279" y="4373"/>
                </a:lnTo>
                <a:lnTo>
                  <a:pt x="278" y="4387"/>
                </a:lnTo>
                <a:lnTo>
                  <a:pt x="273" y="4390"/>
                </a:lnTo>
                <a:lnTo>
                  <a:pt x="252" y="4382"/>
                </a:lnTo>
                <a:lnTo>
                  <a:pt x="248" y="4375"/>
                </a:lnTo>
                <a:lnTo>
                  <a:pt x="255" y="4361"/>
                </a:lnTo>
                <a:lnTo>
                  <a:pt x="267" y="4348"/>
                </a:lnTo>
                <a:lnTo>
                  <a:pt x="265" y="4346"/>
                </a:lnTo>
                <a:lnTo>
                  <a:pt x="263" y="4338"/>
                </a:lnTo>
                <a:lnTo>
                  <a:pt x="257" y="4337"/>
                </a:lnTo>
                <a:lnTo>
                  <a:pt x="239" y="4339"/>
                </a:lnTo>
                <a:lnTo>
                  <a:pt x="225" y="4337"/>
                </a:lnTo>
                <a:lnTo>
                  <a:pt x="177" y="4308"/>
                </a:lnTo>
                <a:lnTo>
                  <a:pt x="166" y="4292"/>
                </a:lnTo>
                <a:lnTo>
                  <a:pt x="128" y="4268"/>
                </a:lnTo>
                <a:lnTo>
                  <a:pt x="112" y="4242"/>
                </a:lnTo>
                <a:lnTo>
                  <a:pt x="101" y="4214"/>
                </a:lnTo>
                <a:lnTo>
                  <a:pt x="102" y="4187"/>
                </a:lnTo>
                <a:lnTo>
                  <a:pt x="107" y="4146"/>
                </a:lnTo>
                <a:lnTo>
                  <a:pt x="115" y="4135"/>
                </a:lnTo>
                <a:lnTo>
                  <a:pt x="149" y="4150"/>
                </a:lnTo>
                <a:lnTo>
                  <a:pt x="184" y="4174"/>
                </a:lnTo>
                <a:lnTo>
                  <a:pt x="189" y="4172"/>
                </a:lnTo>
                <a:lnTo>
                  <a:pt x="199" y="4154"/>
                </a:lnTo>
                <a:lnTo>
                  <a:pt x="221" y="4139"/>
                </a:lnTo>
                <a:lnTo>
                  <a:pt x="215" y="4134"/>
                </a:lnTo>
                <a:lnTo>
                  <a:pt x="184" y="4151"/>
                </a:lnTo>
                <a:lnTo>
                  <a:pt x="172" y="4142"/>
                </a:lnTo>
                <a:lnTo>
                  <a:pt x="154" y="4122"/>
                </a:lnTo>
                <a:lnTo>
                  <a:pt x="154" y="4112"/>
                </a:lnTo>
                <a:lnTo>
                  <a:pt x="162" y="4102"/>
                </a:lnTo>
                <a:lnTo>
                  <a:pt x="166" y="4088"/>
                </a:lnTo>
                <a:lnTo>
                  <a:pt x="160" y="4074"/>
                </a:lnTo>
                <a:lnTo>
                  <a:pt x="163" y="4057"/>
                </a:lnTo>
                <a:lnTo>
                  <a:pt x="177" y="4038"/>
                </a:lnTo>
                <a:lnTo>
                  <a:pt x="198" y="4018"/>
                </a:lnTo>
                <a:lnTo>
                  <a:pt x="213" y="3999"/>
                </a:lnTo>
                <a:lnTo>
                  <a:pt x="228" y="3988"/>
                </a:lnTo>
                <a:lnTo>
                  <a:pt x="226" y="3984"/>
                </a:lnTo>
                <a:lnTo>
                  <a:pt x="209" y="3992"/>
                </a:lnTo>
                <a:lnTo>
                  <a:pt x="192" y="4003"/>
                </a:lnTo>
                <a:lnTo>
                  <a:pt x="172" y="4024"/>
                </a:lnTo>
                <a:lnTo>
                  <a:pt x="148" y="4042"/>
                </a:lnTo>
                <a:lnTo>
                  <a:pt x="130" y="4048"/>
                </a:lnTo>
                <a:lnTo>
                  <a:pt x="121" y="4053"/>
                </a:lnTo>
                <a:lnTo>
                  <a:pt x="108" y="4059"/>
                </a:lnTo>
                <a:lnTo>
                  <a:pt x="94" y="4083"/>
                </a:lnTo>
                <a:lnTo>
                  <a:pt x="79" y="4093"/>
                </a:lnTo>
                <a:lnTo>
                  <a:pt x="53" y="4094"/>
                </a:lnTo>
                <a:lnTo>
                  <a:pt x="47" y="4077"/>
                </a:lnTo>
                <a:lnTo>
                  <a:pt x="55" y="4014"/>
                </a:lnTo>
                <a:lnTo>
                  <a:pt x="63" y="3983"/>
                </a:lnTo>
                <a:lnTo>
                  <a:pt x="71" y="3961"/>
                </a:lnTo>
                <a:lnTo>
                  <a:pt x="85" y="3957"/>
                </a:lnTo>
                <a:lnTo>
                  <a:pt x="95" y="3942"/>
                </a:lnTo>
                <a:lnTo>
                  <a:pt x="103" y="3942"/>
                </a:lnTo>
                <a:lnTo>
                  <a:pt x="110" y="3949"/>
                </a:lnTo>
                <a:lnTo>
                  <a:pt x="138" y="3956"/>
                </a:lnTo>
                <a:lnTo>
                  <a:pt x="151" y="3936"/>
                </a:lnTo>
                <a:lnTo>
                  <a:pt x="168" y="3933"/>
                </a:lnTo>
                <a:lnTo>
                  <a:pt x="200" y="3912"/>
                </a:lnTo>
                <a:lnTo>
                  <a:pt x="199" y="3909"/>
                </a:lnTo>
                <a:lnTo>
                  <a:pt x="178" y="3913"/>
                </a:lnTo>
                <a:lnTo>
                  <a:pt x="165" y="3914"/>
                </a:lnTo>
                <a:lnTo>
                  <a:pt x="146" y="3919"/>
                </a:lnTo>
                <a:lnTo>
                  <a:pt x="136" y="3915"/>
                </a:lnTo>
                <a:lnTo>
                  <a:pt x="132" y="3900"/>
                </a:lnTo>
                <a:lnTo>
                  <a:pt x="139" y="3885"/>
                </a:lnTo>
                <a:lnTo>
                  <a:pt x="169" y="3852"/>
                </a:lnTo>
                <a:lnTo>
                  <a:pt x="180" y="3837"/>
                </a:lnTo>
                <a:lnTo>
                  <a:pt x="185" y="3823"/>
                </a:lnTo>
                <a:lnTo>
                  <a:pt x="185" y="3815"/>
                </a:lnTo>
                <a:lnTo>
                  <a:pt x="189" y="3795"/>
                </a:lnTo>
                <a:lnTo>
                  <a:pt x="219" y="3761"/>
                </a:lnTo>
                <a:lnTo>
                  <a:pt x="243" y="3745"/>
                </a:lnTo>
                <a:lnTo>
                  <a:pt x="251" y="3759"/>
                </a:lnTo>
                <a:lnTo>
                  <a:pt x="244" y="3801"/>
                </a:lnTo>
                <a:lnTo>
                  <a:pt x="244" y="3818"/>
                </a:lnTo>
                <a:lnTo>
                  <a:pt x="263" y="3757"/>
                </a:lnTo>
                <a:lnTo>
                  <a:pt x="271" y="3742"/>
                </a:lnTo>
                <a:lnTo>
                  <a:pt x="280" y="3732"/>
                </a:lnTo>
                <a:lnTo>
                  <a:pt x="304" y="3725"/>
                </a:lnTo>
                <a:lnTo>
                  <a:pt x="310" y="3716"/>
                </a:lnTo>
                <a:lnTo>
                  <a:pt x="283" y="3719"/>
                </a:lnTo>
                <a:lnTo>
                  <a:pt x="219" y="3742"/>
                </a:lnTo>
                <a:lnTo>
                  <a:pt x="191" y="3763"/>
                </a:lnTo>
                <a:lnTo>
                  <a:pt x="184" y="3779"/>
                </a:lnTo>
                <a:lnTo>
                  <a:pt x="165" y="3803"/>
                </a:lnTo>
                <a:lnTo>
                  <a:pt x="156" y="3818"/>
                </a:lnTo>
                <a:lnTo>
                  <a:pt x="152" y="3842"/>
                </a:lnTo>
                <a:lnTo>
                  <a:pt x="141" y="3854"/>
                </a:lnTo>
                <a:lnTo>
                  <a:pt x="127" y="3858"/>
                </a:lnTo>
                <a:lnTo>
                  <a:pt x="107" y="3887"/>
                </a:lnTo>
                <a:lnTo>
                  <a:pt x="99" y="3911"/>
                </a:lnTo>
                <a:lnTo>
                  <a:pt x="78" y="3929"/>
                </a:lnTo>
                <a:lnTo>
                  <a:pt x="65" y="3943"/>
                </a:lnTo>
                <a:lnTo>
                  <a:pt x="61" y="3948"/>
                </a:lnTo>
                <a:lnTo>
                  <a:pt x="55" y="3961"/>
                </a:lnTo>
                <a:lnTo>
                  <a:pt x="49" y="3962"/>
                </a:lnTo>
                <a:lnTo>
                  <a:pt x="44" y="3954"/>
                </a:lnTo>
                <a:lnTo>
                  <a:pt x="43" y="3937"/>
                </a:lnTo>
                <a:lnTo>
                  <a:pt x="46" y="3908"/>
                </a:lnTo>
                <a:lnTo>
                  <a:pt x="55" y="3887"/>
                </a:lnTo>
                <a:lnTo>
                  <a:pt x="60" y="3867"/>
                </a:lnTo>
                <a:lnTo>
                  <a:pt x="53" y="3848"/>
                </a:lnTo>
                <a:lnTo>
                  <a:pt x="58" y="3837"/>
                </a:lnTo>
                <a:lnTo>
                  <a:pt x="65" y="3837"/>
                </a:lnTo>
                <a:lnTo>
                  <a:pt x="82" y="3842"/>
                </a:lnTo>
                <a:lnTo>
                  <a:pt x="99" y="3841"/>
                </a:lnTo>
                <a:lnTo>
                  <a:pt x="125" y="3826"/>
                </a:lnTo>
                <a:lnTo>
                  <a:pt x="121" y="3818"/>
                </a:lnTo>
                <a:lnTo>
                  <a:pt x="110" y="3816"/>
                </a:lnTo>
                <a:lnTo>
                  <a:pt x="87" y="3818"/>
                </a:lnTo>
                <a:lnTo>
                  <a:pt x="69" y="3803"/>
                </a:lnTo>
                <a:lnTo>
                  <a:pt x="54" y="3774"/>
                </a:lnTo>
                <a:lnTo>
                  <a:pt x="48" y="3735"/>
                </a:lnTo>
                <a:lnTo>
                  <a:pt x="53" y="3723"/>
                </a:lnTo>
                <a:lnTo>
                  <a:pt x="106" y="3684"/>
                </a:lnTo>
                <a:lnTo>
                  <a:pt x="120" y="3665"/>
                </a:lnTo>
                <a:lnTo>
                  <a:pt x="112" y="3663"/>
                </a:lnTo>
                <a:lnTo>
                  <a:pt x="92" y="3686"/>
                </a:lnTo>
                <a:lnTo>
                  <a:pt x="63" y="3699"/>
                </a:lnTo>
                <a:lnTo>
                  <a:pt x="45" y="3680"/>
                </a:lnTo>
                <a:lnTo>
                  <a:pt x="35" y="3660"/>
                </a:lnTo>
                <a:lnTo>
                  <a:pt x="30" y="3617"/>
                </a:lnTo>
                <a:lnTo>
                  <a:pt x="32" y="3594"/>
                </a:lnTo>
                <a:lnTo>
                  <a:pt x="30" y="3564"/>
                </a:lnTo>
                <a:lnTo>
                  <a:pt x="42" y="3554"/>
                </a:lnTo>
                <a:lnTo>
                  <a:pt x="56" y="3560"/>
                </a:lnTo>
                <a:lnTo>
                  <a:pt x="69" y="3561"/>
                </a:lnTo>
                <a:lnTo>
                  <a:pt x="99" y="3559"/>
                </a:lnTo>
                <a:lnTo>
                  <a:pt x="167" y="3540"/>
                </a:lnTo>
                <a:lnTo>
                  <a:pt x="211" y="3551"/>
                </a:lnTo>
                <a:lnTo>
                  <a:pt x="228" y="3550"/>
                </a:lnTo>
                <a:lnTo>
                  <a:pt x="256" y="3536"/>
                </a:lnTo>
                <a:lnTo>
                  <a:pt x="280" y="3534"/>
                </a:lnTo>
                <a:lnTo>
                  <a:pt x="297" y="3545"/>
                </a:lnTo>
                <a:lnTo>
                  <a:pt x="307" y="3559"/>
                </a:lnTo>
                <a:lnTo>
                  <a:pt x="308" y="3576"/>
                </a:lnTo>
                <a:lnTo>
                  <a:pt x="316" y="3589"/>
                </a:lnTo>
                <a:lnTo>
                  <a:pt x="321" y="3585"/>
                </a:lnTo>
                <a:lnTo>
                  <a:pt x="317" y="3570"/>
                </a:lnTo>
                <a:lnTo>
                  <a:pt x="316" y="3548"/>
                </a:lnTo>
                <a:lnTo>
                  <a:pt x="387" y="3523"/>
                </a:lnTo>
                <a:lnTo>
                  <a:pt x="396" y="3514"/>
                </a:lnTo>
                <a:lnTo>
                  <a:pt x="368" y="3510"/>
                </a:lnTo>
                <a:lnTo>
                  <a:pt x="360" y="3487"/>
                </a:lnTo>
                <a:lnTo>
                  <a:pt x="375" y="3453"/>
                </a:lnTo>
                <a:lnTo>
                  <a:pt x="374" y="3448"/>
                </a:lnTo>
                <a:lnTo>
                  <a:pt x="357" y="3467"/>
                </a:lnTo>
                <a:lnTo>
                  <a:pt x="350" y="3492"/>
                </a:lnTo>
                <a:lnTo>
                  <a:pt x="353" y="3513"/>
                </a:lnTo>
                <a:lnTo>
                  <a:pt x="350" y="3522"/>
                </a:lnTo>
                <a:lnTo>
                  <a:pt x="335" y="3527"/>
                </a:lnTo>
                <a:lnTo>
                  <a:pt x="302" y="3529"/>
                </a:lnTo>
                <a:lnTo>
                  <a:pt x="281" y="3520"/>
                </a:lnTo>
                <a:lnTo>
                  <a:pt x="262" y="3515"/>
                </a:lnTo>
                <a:lnTo>
                  <a:pt x="256" y="3508"/>
                </a:lnTo>
                <a:lnTo>
                  <a:pt x="258" y="3494"/>
                </a:lnTo>
                <a:lnTo>
                  <a:pt x="254" y="3490"/>
                </a:lnTo>
                <a:lnTo>
                  <a:pt x="247" y="3504"/>
                </a:lnTo>
                <a:lnTo>
                  <a:pt x="240" y="3530"/>
                </a:lnTo>
                <a:lnTo>
                  <a:pt x="224" y="3536"/>
                </a:lnTo>
                <a:lnTo>
                  <a:pt x="181" y="3526"/>
                </a:lnTo>
                <a:lnTo>
                  <a:pt x="120" y="3532"/>
                </a:lnTo>
                <a:lnTo>
                  <a:pt x="92" y="3545"/>
                </a:lnTo>
                <a:lnTo>
                  <a:pt x="74" y="3543"/>
                </a:lnTo>
                <a:lnTo>
                  <a:pt x="44" y="3521"/>
                </a:lnTo>
                <a:lnTo>
                  <a:pt x="32" y="3501"/>
                </a:lnTo>
                <a:lnTo>
                  <a:pt x="27" y="3465"/>
                </a:lnTo>
                <a:lnTo>
                  <a:pt x="29" y="3448"/>
                </a:lnTo>
                <a:lnTo>
                  <a:pt x="53" y="3441"/>
                </a:lnTo>
                <a:lnTo>
                  <a:pt x="64" y="3441"/>
                </a:lnTo>
                <a:lnTo>
                  <a:pt x="77" y="3433"/>
                </a:lnTo>
                <a:lnTo>
                  <a:pt x="66" y="3427"/>
                </a:lnTo>
                <a:lnTo>
                  <a:pt x="53" y="3416"/>
                </a:lnTo>
                <a:lnTo>
                  <a:pt x="43" y="3393"/>
                </a:lnTo>
                <a:lnTo>
                  <a:pt x="28" y="3386"/>
                </a:lnTo>
                <a:lnTo>
                  <a:pt x="18" y="3366"/>
                </a:lnTo>
                <a:lnTo>
                  <a:pt x="16" y="3337"/>
                </a:lnTo>
                <a:lnTo>
                  <a:pt x="18" y="3316"/>
                </a:lnTo>
                <a:lnTo>
                  <a:pt x="26" y="3310"/>
                </a:lnTo>
                <a:lnTo>
                  <a:pt x="46" y="3314"/>
                </a:lnTo>
                <a:lnTo>
                  <a:pt x="94" y="3311"/>
                </a:lnTo>
                <a:lnTo>
                  <a:pt x="140" y="3332"/>
                </a:lnTo>
                <a:lnTo>
                  <a:pt x="172" y="3343"/>
                </a:lnTo>
                <a:lnTo>
                  <a:pt x="235" y="3337"/>
                </a:lnTo>
                <a:lnTo>
                  <a:pt x="273" y="3319"/>
                </a:lnTo>
                <a:lnTo>
                  <a:pt x="266" y="3314"/>
                </a:lnTo>
                <a:lnTo>
                  <a:pt x="226" y="3324"/>
                </a:lnTo>
                <a:lnTo>
                  <a:pt x="188" y="3324"/>
                </a:lnTo>
                <a:lnTo>
                  <a:pt x="122" y="3303"/>
                </a:lnTo>
                <a:lnTo>
                  <a:pt x="95" y="3296"/>
                </a:lnTo>
                <a:lnTo>
                  <a:pt x="66" y="3299"/>
                </a:lnTo>
                <a:lnTo>
                  <a:pt x="51" y="3293"/>
                </a:lnTo>
                <a:lnTo>
                  <a:pt x="42" y="3272"/>
                </a:lnTo>
                <a:lnTo>
                  <a:pt x="49" y="3232"/>
                </a:lnTo>
                <a:lnTo>
                  <a:pt x="63" y="3223"/>
                </a:lnTo>
                <a:lnTo>
                  <a:pt x="70" y="3233"/>
                </a:lnTo>
                <a:lnTo>
                  <a:pt x="78" y="3234"/>
                </a:lnTo>
                <a:lnTo>
                  <a:pt x="88" y="3217"/>
                </a:lnTo>
                <a:lnTo>
                  <a:pt x="97" y="3207"/>
                </a:lnTo>
                <a:lnTo>
                  <a:pt x="104" y="3186"/>
                </a:lnTo>
                <a:lnTo>
                  <a:pt x="130" y="3166"/>
                </a:lnTo>
                <a:lnTo>
                  <a:pt x="141" y="3164"/>
                </a:lnTo>
                <a:lnTo>
                  <a:pt x="157" y="3154"/>
                </a:lnTo>
                <a:lnTo>
                  <a:pt x="166" y="3157"/>
                </a:lnTo>
                <a:lnTo>
                  <a:pt x="173" y="3166"/>
                </a:lnTo>
                <a:lnTo>
                  <a:pt x="181" y="3174"/>
                </a:lnTo>
                <a:lnTo>
                  <a:pt x="199" y="3173"/>
                </a:lnTo>
                <a:lnTo>
                  <a:pt x="252" y="3157"/>
                </a:lnTo>
                <a:lnTo>
                  <a:pt x="257" y="3152"/>
                </a:lnTo>
                <a:lnTo>
                  <a:pt x="267" y="3139"/>
                </a:lnTo>
                <a:lnTo>
                  <a:pt x="234" y="3145"/>
                </a:lnTo>
                <a:lnTo>
                  <a:pt x="206" y="3154"/>
                </a:lnTo>
                <a:lnTo>
                  <a:pt x="189" y="3157"/>
                </a:lnTo>
                <a:lnTo>
                  <a:pt x="187" y="3145"/>
                </a:lnTo>
                <a:lnTo>
                  <a:pt x="192" y="3134"/>
                </a:lnTo>
                <a:lnTo>
                  <a:pt x="203" y="3122"/>
                </a:lnTo>
                <a:lnTo>
                  <a:pt x="208" y="3103"/>
                </a:lnTo>
                <a:lnTo>
                  <a:pt x="220" y="3095"/>
                </a:lnTo>
                <a:lnTo>
                  <a:pt x="232" y="3096"/>
                </a:lnTo>
                <a:lnTo>
                  <a:pt x="257" y="3093"/>
                </a:lnTo>
                <a:lnTo>
                  <a:pt x="274" y="3088"/>
                </a:lnTo>
                <a:lnTo>
                  <a:pt x="305" y="3091"/>
                </a:lnTo>
                <a:lnTo>
                  <a:pt x="351" y="3098"/>
                </a:lnTo>
                <a:lnTo>
                  <a:pt x="379" y="3115"/>
                </a:lnTo>
                <a:lnTo>
                  <a:pt x="391" y="3113"/>
                </a:lnTo>
                <a:lnTo>
                  <a:pt x="402" y="3109"/>
                </a:lnTo>
                <a:lnTo>
                  <a:pt x="408" y="3102"/>
                </a:lnTo>
                <a:lnTo>
                  <a:pt x="385" y="3096"/>
                </a:lnTo>
                <a:lnTo>
                  <a:pt x="384" y="3085"/>
                </a:lnTo>
                <a:lnTo>
                  <a:pt x="386" y="3077"/>
                </a:lnTo>
                <a:lnTo>
                  <a:pt x="424" y="3062"/>
                </a:lnTo>
                <a:lnTo>
                  <a:pt x="465" y="3059"/>
                </a:lnTo>
                <a:lnTo>
                  <a:pt x="458" y="3046"/>
                </a:lnTo>
                <a:lnTo>
                  <a:pt x="368" y="3065"/>
                </a:lnTo>
                <a:lnTo>
                  <a:pt x="345" y="3052"/>
                </a:lnTo>
                <a:lnTo>
                  <a:pt x="326" y="3053"/>
                </a:lnTo>
                <a:lnTo>
                  <a:pt x="314" y="3060"/>
                </a:lnTo>
                <a:lnTo>
                  <a:pt x="280" y="3068"/>
                </a:lnTo>
                <a:lnTo>
                  <a:pt x="273" y="3062"/>
                </a:lnTo>
                <a:lnTo>
                  <a:pt x="280" y="3040"/>
                </a:lnTo>
                <a:lnTo>
                  <a:pt x="301" y="3006"/>
                </a:lnTo>
                <a:lnTo>
                  <a:pt x="302" y="2997"/>
                </a:lnTo>
                <a:lnTo>
                  <a:pt x="312" y="2989"/>
                </a:lnTo>
                <a:lnTo>
                  <a:pt x="366" y="2968"/>
                </a:lnTo>
                <a:lnTo>
                  <a:pt x="391" y="2944"/>
                </a:lnTo>
                <a:lnTo>
                  <a:pt x="403" y="2942"/>
                </a:lnTo>
                <a:lnTo>
                  <a:pt x="414" y="2943"/>
                </a:lnTo>
                <a:lnTo>
                  <a:pt x="432" y="2940"/>
                </a:lnTo>
                <a:lnTo>
                  <a:pt x="466" y="2947"/>
                </a:lnTo>
                <a:lnTo>
                  <a:pt x="481" y="2977"/>
                </a:lnTo>
                <a:lnTo>
                  <a:pt x="495" y="2986"/>
                </a:lnTo>
                <a:lnTo>
                  <a:pt x="540" y="3023"/>
                </a:lnTo>
                <a:lnTo>
                  <a:pt x="537" y="3012"/>
                </a:lnTo>
                <a:lnTo>
                  <a:pt x="500" y="2963"/>
                </a:lnTo>
                <a:lnTo>
                  <a:pt x="485" y="2950"/>
                </a:lnTo>
                <a:lnTo>
                  <a:pt x="474" y="2926"/>
                </a:lnTo>
                <a:lnTo>
                  <a:pt x="478" y="2902"/>
                </a:lnTo>
                <a:lnTo>
                  <a:pt x="490" y="2887"/>
                </a:lnTo>
                <a:lnTo>
                  <a:pt x="534" y="2877"/>
                </a:lnTo>
                <a:lnTo>
                  <a:pt x="541" y="2869"/>
                </a:lnTo>
                <a:lnTo>
                  <a:pt x="542" y="2853"/>
                </a:lnTo>
                <a:lnTo>
                  <a:pt x="535" y="2842"/>
                </a:lnTo>
                <a:lnTo>
                  <a:pt x="520" y="2843"/>
                </a:lnTo>
                <a:lnTo>
                  <a:pt x="506" y="2837"/>
                </a:lnTo>
                <a:lnTo>
                  <a:pt x="502" y="2820"/>
                </a:lnTo>
                <a:lnTo>
                  <a:pt x="508" y="2808"/>
                </a:lnTo>
                <a:lnTo>
                  <a:pt x="533" y="2787"/>
                </a:lnTo>
                <a:lnTo>
                  <a:pt x="547" y="2780"/>
                </a:lnTo>
                <a:lnTo>
                  <a:pt x="570" y="2773"/>
                </a:lnTo>
                <a:lnTo>
                  <a:pt x="612" y="2790"/>
                </a:lnTo>
                <a:lnTo>
                  <a:pt x="615" y="2799"/>
                </a:lnTo>
                <a:lnTo>
                  <a:pt x="603" y="2820"/>
                </a:lnTo>
                <a:lnTo>
                  <a:pt x="604" y="2831"/>
                </a:lnTo>
                <a:lnTo>
                  <a:pt x="615" y="2831"/>
                </a:lnTo>
                <a:lnTo>
                  <a:pt x="638" y="2797"/>
                </a:lnTo>
                <a:lnTo>
                  <a:pt x="666" y="2792"/>
                </a:lnTo>
                <a:lnTo>
                  <a:pt x="677" y="2785"/>
                </a:lnTo>
                <a:lnTo>
                  <a:pt x="691" y="2779"/>
                </a:lnTo>
                <a:lnTo>
                  <a:pt x="710" y="2812"/>
                </a:lnTo>
                <a:lnTo>
                  <a:pt x="718" y="2822"/>
                </a:lnTo>
                <a:lnTo>
                  <a:pt x="725" y="2825"/>
                </a:lnTo>
                <a:lnTo>
                  <a:pt x="731" y="2852"/>
                </a:lnTo>
                <a:lnTo>
                  <a:pt x="736" y="2853"/>
                </a:lnTo>
                <a:lnTo>
                  <a:pt x="745" y="2840"/>
                </a:lnTo>
                <a:lnTo>
                  <a:pt x="760" y="2833"/>
                </a:lnTo>
                <a:lnTo>
                  <a:pt x="782" y="2829"/>
                </a:lnTo>
                <a:lnTo>
                  <a:pt x="817" y="2836"/>
                </a:lnTo>
                <a:lnTo>
                  <a:pt x="833" y="2831"/>
                </a:lnTo>
                <a:lnTo>
                  <a:pt x="841" y="2831"/>
                </a:lnTo>
                <a:lnTo>
                  <a:pt x="833" y="2808"/>
                </a:lnTo>
                <a:lnTo>
                  <a:pt x="829" y="2801"/>
                </a:lnTo>
                <a:lnTo>
                  <a:pt x="836" y="2779"/>
                </a:lnTo>
                <a:lnTo>
                  <a:pt x="844" y="2771"/>
                </a:lnTo>
                <a:lnTo>
                  <a:pt x="868" y="2757"/>
                </a:lnTo>
                <a:lnTo>
                  <a:pt x="891" y="2750"/>
                </a:lnTo>
                <a:lnTo>
                  <a:pt x="906" y="2736"/>
                </a:lnTo>
                <a:lnTo>
                  <a:pt x="927" y="2723"/>
                </a:lnTo>
                <a:lnTo>
                  <a:pt x="923" y="2712"/>
                </a:lnTo>
                <a:lnTo>
                  <a:pt x="918" y="2700"/>
                </a:lnTo>
                <a:lnTo>
                  <a:pt x="905" y="2699"/>
                </a:lnTo>
                <a:lnTo>
                  <a:pt x="899" y="2692"/>
                </a:lnTo>
                <a:lnTo>
                  <a:pt x="916" y="2676"/>
                </a:lnTo>
                <a:lnTo>
                  <a:pt x="939" y="2659"/>
                </a:lnTo>
                <a:lnTo>
                  <a:pt x="935" y="2652"/>
                </a:lnTo>
                <a:lnTo>
                  <a:pt x="918" y="2644"/>
                </a:lnTo>
                <a:lnTo>
                  <a:pt x="905" y="2650"/>
                </a:lnTo>
                <a:lnTo>
                  <a:pt x="885" y="2664"/>
                </a:lnTo>
                <a:lnTo>
                  <a:pt x="863" y="2685"/>
                </a:lnTo>
                <a:lnTo>
                  <a:pt x="870" y="2691"/>
                </a:lnTo>
                <a:lnTo>
                  <a:pt x="882" y="2710"/>
                </a:lnTo>
                <a:lnTo>
                  <a:pt x="865" y="2733"/>
                </a:lnTo>
                <a:lnTo>
                  <a:pt x="782" y="2797"/>
                </a:lnTo>
                <a:lnTo>
                  <a:pt x="742" y="2815"/>
                </a:lnTo>
                <a:lnTo>
                  <a:pt x="723" y="2813"/>
                </a:lnTo>
                <a:lnTo>
                  <a:pt x="718" y="2795"/>
                </a:lnTo>
                <a:lnTo>
                  <a:pt x="710" y="2782"/>
                </a:lnTo>
                <a:lnTo>
                  <a:pt x="701" y="2756"/>
                </a:lnTo>
                <a:lnTo>
                  <a:pt x="685" y="2757"/>
                </a:lnTo>
                <a:lnTo>
                  <a:pt x="676" y="2763"/>
                </a:lnTo>
                <a:lnTo>
                  <a:pt x="673" y="2754"/>
                </a:lnTo>
                <a:lnTo>
                  <a:pt x="679" y="2725"/>
                </a:lnTo>
                <a:lnTo>
                  <a:pt x="693" y="2704"/>
                </a:lnTo>
                <a:lnTo>
                  <a:pt x="715" y="2686"/>
                </a:lnTo>
                <a:lnTo>
                  <a:pt x="725" y="2666"/>
                </a:lnTo>
                <a:lnTo>
                  <a:pt x="735" y="2633"/>
                </a:lnTo>
                <a:lnTo>
                  <a:pt x="767" y="2602"/>
                </a:lnTo>
                <a:lnTo>
                  <a:pt x="814" y="2524"/>
                </a:lnTo>
                <a:lnTo>
                  <a:pt x="851" y="2500"/>
                </a:lnTo>
                <a:lnTo>
                  <a:pt x="865" y="2472"/>
                </a:lnTo>
                <a:lnTo>
                  <a:pt x="888" y="2460"/>
                </a:lnTo>
                <a:lnTo>
                  <a:pt x="906" y="2439"/>
                </a:lnTo>
                <a:lnTo>
                  <a:pt x="922" y="2436"/>
                </a:lnTo>
                <a:lnTo>
                  <a:pt x="949" y="2417"/>
                </a:lnTo>
                <a:lnTo>
                  <a:pt x="965" y="2395"/>
                </a:lnTo>
                <a:lnTo>
                  <a:pt x="954" y="2393"/>
                </a:lnTo>
                <a:lnTo>
                  <a:pt x="930" y="2408"/>
                </a:lnTo>
                <a:lnTo>
                  <a:pt x="916" y="2414"/>
                </a:lnTo>
                <a:lnTo>
                  <a:pt x="917" y="2389"/>
                </a:lnTo>
                <a:lnTo>
                  <a:pt x="924" y="2364"/>
                </a:lnTo>
                <a:lnTo>
                  <a:pt x="944" y="2341"/>
                </a:lnTo>
                <a:lnTo>
                  <a:pt x="1039" y="2273"/>
                </a:lnTo>
                <a:lnTo>
                  <a:pt x="1048" y="2284"/>
                </a:lnTo>
                <a:lnTo>
                  <a:pt x="1059" y="2304"/>
                </a:lnTo>
                <a:lnTo>
                  <a:pt x="1087" y="2300"/>
                </a:lnTo>
                <a:lnTo>
                  <a:pt x="1120" y="2261"/>
                </a:lnTo>
                <a:lnTo>
                  <a:pt x="1145" y="2219"/>
                </a:lnTo>
                <a:lnTo>
                  <a:pt x="1131" y="2226"/>
                </a:lnTo>
                <a:lnTo>
                  <a:pt x="1117" y="2243"/>
                </a:lnTo>
                <a:lnTo>
                  <a:pt x="1088" y="2268"/>
                </a:lnTo>
                <a:lnTo>
                  <a:pt x="1075" y="2271"/>
                </a:lnTo>
                <a:lnTo>
                  <a:pt x="1067" y="2268"/>
                </a:lnTo>
                <a:lnTo>
                  <a:pt x="1063" y="2252"/>
                </a:lnTo>
                <a:lnTo>
                  <a:pt x="1053" y="2247"/>
                </a:lnTo>
                <a:lnTo>
                  <a:pt x="1043" y="2250"/>
                </a:lnTo>
                <a:lnTo>
                  <a:pt x="1035" y="2239"/>
                </a:lnTo>
                <a:lnTo>
                  <a:pt x="1033" y="2211"/>
                </a:lnTo>
                <a:lnTo>
                  <a:pt x="1045" y="2169"/>
                </a:lnTo>
                <a:lnTo>
                  <a:pt x="1054" y="2142"/>
                </a:lnTo>
                <a:lnTo>
                  <a:pt x="1064" y="2120"/>
                </a:lnTo>
                <a:lnTo>
                  <a:pt x="1105" y="2060"/>
                </a:lnTo>
                <a:lnTo>
                  <a:pt x="1113" y="2026"/>
                </a:lnTo>
                <a:lnTo>
                  <a:pt x="1131" y="2009"/>
                </a:lnTo>
                <a:lnTo>
                  <a:pt x="1154" y="2012"/>
                </a:lnTo>
                <a:lnTo>
                  <a:pt x="1161" y="2008"/>
                </a:lnTo>
                <a:lnTo>
                  <a:pt x="1153" y="1986"/>
                </a:lnTo>
                <a:lnTo>
                  <a:pt x="1128" y="1969"/>
                </a:lnTo>
                <a:lnTo>
                  <a:pt x="1126" y="1958"/>
                </a:lnTo>
                <a:lnTo>
                  <a:pt x="1212" y="1929"/>
                </a:lnTo>
                <a:lnTo>
                  <a:pt x="1252" y="1930"/>
                </a:lnTo>
                <a:lnTo>
                  <a:pt x="1264" y="1916"/>
                </a:lnTo>
                <a:lnTo>
                  <a:pt x="1286" y="1906"/>
                </a:lnTo>
                <a:lnTo>
                  <a:pt x="1303" y="1889"/>
                </a:lnTo>
                <a:lnTo>
                  <a:pt x="1294" y="1881"/>
                </a:lnTo>
                <a:lnTo>
                  <a:pt x="1252" y="1898"/>
                </a:lnTo>
                <a:lnTo>
                  <a:pt x="1227" y="1905"/>
                </a:lnTo>
                <a:lnTo>
                  <a:pt x="1216" y="1905"/>
                </a:lnTo>
                <a:lnTo>
                  <a:pt x="1206" y="1910"/>
                </a:lnTo>
                <a:lnTo>
                  <a:pt x="1173" y="1912"/>
                </a:lnTo>
                <a:lnTo>
                  <a:pt x="1166" y="1842"/>
                </a:lnTo>
                <a:lnTo>
                  <a:pt x="1172" y="1804"/>
                </a:lnTo>
                <a:lnTo>
                  <a:pt x="1184" y="1805"/>
                </a:lnTo>
                <a:lnTo>
                  <a:pt x="1187" y="1768"/>
                </a:lnTo>
                <a:lnTo>
                  <a:pt x="1201" y="1746"/>
                </a:lnTo>
                <a:lnTo>
                  <a:pt x="1220" y="1741"/>
                </a:lnTo>
                <a:lnTo>
                  <a:pt x="1230" y="1732"/>
                </a:lnTo>
                <a:lnTo>
                  <a:pt x="1245" y="1713"/>
                </a:lnTo>
                <a:lnTo>
                  <a:pt x="1268" y="1718"/>
                </a:lnTo>
                <a:lnTo>
                  <a:pt x="1293" y="1713"/>
                </a:lnTo>
                <a:lnTo>
                  <a:pt x="1286" y="1704"/>
                </a:lnTo>
                <a:lnTo>
                  <a:pt x="1256" y="1692"/>
                </a:lnTo>
                <a:lnTo>
                  <a:pt x="1249" y="1672"/>
                </a:lnTo>
                <a:lnTo>
                  <a:pt x="1259" y="1661"/>
                </a:lnTo>
                <a:lnTo>
                  <a:pt x="1271" y="1653"/>
                </a:lnTo>
                <a:lnTo>
                  <a:pt x="1281" y="1651"/>
                </a:lnTo>
                <a:lnTo>
                  <a:pt x="1301" y="1612"/>
                </a:lnTo>
                <a:lnTo>
                  <a:pt x="1314" y="1596"/>
                </a:lnTo>
                <a:lnTo>
                  <a:pt x="1326" y="1599"/>
                </a:lnTo>
                <a:lnTo>
                  <a:pt x="1346" y="1582"/>
                </a:lnTo>
                <a:lnTo>
                  <a:pt x="1365" y="1587"/>
                </a:lnTo>
                <a:lnTo>
                  <a:pt x="1382" y="1576"/>
                </a:lnTo>
                <a:lnTo>
                  <a:pt x="1407" y="1569"/>
                </a:lnTo>
                <a:lnTo>
                  <a:pt x="1498" y="1566"/>
                </a:lnTo>
                <a:lnTo>
                  <a:pt x="1501" y="1549"/>
                </a:lnTo>
                <a:lnTo>
                  <a:pt x="1481" y="1546"/>
                </a:lnTo>
                <a:lnTo>
                  <a:pt x="1414" y="1542"/>
                </a:lnTo>
                <a:lnTo>
                  <a:pt x="1379" y="1542"/>
                </a:lnTo>
                <a:lnTo>
                  <a:pt x="1366" y="1546"/>
                </a:lnTo>
                <a:lnTo>
                  <a:pt x="1360" y="1541"/>
                </a:lnTo>
                <a:lnTo>
                  <a:pt x="1361" y="1531"/>
                </a:lnTo>
                <a:lnTo>
                  <a:pt x="1374" y="1516"/>
                </a:lnTo>
                <a:lnTo>
                  <a:pt x="1379" y="1499"/>
                </a:lnTo>
                <a:lnTo>
                  <a:pt x="1405" y="1457"/>
                </a:lnTo>
                <a:lnTo>
                  <a:pt x="1434" y="1429"/>
                </a:lnTo>
                <a:lnTo>
                  <a:pt x="1456" y="1436"/>
                </a:lnTo>
                <a:lnTo>
                  <a:pt x="1480" y="1464"/>
                </a:lnTo>
                <a:lnTo>
                  <a:pt x="1497" y="1466"/>
                </a:lnTo>
                <a:lnTo>
                  <a:pt x="1505" y="1475"/>
                </a:lnTo>
                <a:lnTo>
                  <a:pt x="1517" y="1511"/>
                </a:lnTo>
                <a:lnTo>
                  <a:pt x="1523" y="1512"/>
                </a:lnTo>
                <a:lnTo>
                  <a:pt x="1520" y="1477"/>
                </a:lnTo>
                <a:lnTo>
                  <a:pt x="1536" y="1449"/>
                </a:lnTo>
                <a:lnTo>
                  <a:pt x="1532" y="1441"/>
                </a:lnTo>
                <a:lnTo>
                  <a:pt x="1508" y="1451"/>
                </a:lnTo>
                <a:lnTo>
                  <a:pt x="1489" y="1441"/>
                </a:lnTo>
                <a:lnTo>
                  <a:pt x="1474" y="1419"/>
                </a:lnTo>
                <a:lnTo>
                  <a:pt x="1470" y="1399"/>
                </a:lnTo>
                <a:lnTo>
                  <a:pt x="1479" y="1380"/>
                </a:lnTo>
                <a:lnTo>
                  <a:pt x="1488" y="1370"/>
                </a:lnTo>
                <a:lnTo>
                  <a:pt x="1482" y="1358"/>
                </a:lnTo>
                <a:lnTo>
                  <a:pt x="1445" y="1390"/>
                </a:lnTo>
                <a:lnTo>
                  <a:pt x="1419" y="1396"/>
                </a:lnTo>
                <a:lnTo>
                  <a:pt x="1408" y="1392"/>
                </a:lnTo>
                <a:lnTo>
                  <a:pt x="1414" y="1364"/>
                </a:lnTo>
                <a:lnTo>
                  <a:pt x="1411" y="1343"/>
                </a:lnTo>
                <a:lnTo>
                  <a:pt x="1446" y="1288"/>
                </a:lnTo>
                <a:lnTo>
                  <a:pt x="1458" y="1281"/>
                </a:lnTo>
                <a:lnTo>
                  <a:pt x="1478" y="1286"/>
                </a:lnTo>
                <a:lnTo>
                  <a:pt x="1495" y="1301"/>
                </a:lnTo>
                <a:lnTo>
                  <a:pt x="1511" y="1298"/>
                </a:lnTo>
                <a:lnTo>
                  <a:pt x="1527" y="1290"/>
                </a:lnTo>
                <a:lnTo>
                  <a:pt x="1525" y="1276"/>
                </a:lnTo>
                <a:lnTo>
                  <a:pt x="1489" y="1269"/>
                </a:lnTo>
                <a:lnTo>
                  <a:pt x="1481" y="1257"/>
                </a:lnTo>
                <a:lnTo>
                  <a:pt x="1484" y="1245"/>
                </a:lnTo>
                <a:lnTo>
                  <a:pt x="1508" y="1232"/>
                </a:lnTo>
                <a:lnTo>
                  <a:pt x="1532" y="1209"/>
                </a:lnTo>
                <a:lnTo>
                  <a:pt x="1559" y="1202"/>
                </a:lnTo>
                <a:lnTo>
                  <a:pt x="1581" y="1184"/>
                </a:lnTo>
                <a:lnTo>
                  <a:pt x="1586" y="1188"/>
                </a:lnTo>
                <a:lnTo>
                  <a:pt x="1590" y="1195"/>
                </a:lnTo>
                <a:lnTo>
                  <a:pt x="1597" y="1261"/>
                </a:lnTo>
                <a:lnTo>
                  <a:pt x="1617" y="1314"/>
                </a:lnTo>
                <a:lnTo>
                  <a:pt x="1624" y="1315"/>
                </a:lnTo>
                <a:lnTo>
                  <a:pt x="1616" y="1270"/>
                </a:lnTo>
                <a:lnTo>
                  <a:pt x="1624" y="1257"/>
                </a:lnTo>
                <a:lnTo>
                  <a:pt x="1633" y="1248"/>
                </a:lnTo>
                <a:lnTo>
                  <a:pt x="1636" y="1236"/>
                </a:lnTo>
                <a:lnTo>
                  <a:pt x="1625" y="1233"/>
                </a:lnTo>
                <a:lnTo>
                  <a:pt x="1617" y="1216"/>
                </a:lnTo>
                <a:lnTo>
                  <a:pt x="1605" y="1164"/>
                </a:lnTo>
                <a:lnTo>
                  <a:pt x="1609" y="1151"/>
                </a:lnTo>
                <a:lnTo>
                  <a:pt x="1635" y="1123"/>
                </a:lnTo>
                <a:lnTo>
                  <a:pt x="1668" y="1116"/>
                </a:lnTo>
                <a:lnTo>
                  <a:pt x="1703" y="1136"/>
                </a:lnTo>
                <a:lnTo>
                  <a:pt x="1715" y="1136"/>
                </a:lnTo>
                <a:lnTo>
                  <a:pt x="1735" y="1131"/>
                </a:lnTo>
                <a:lnTo>
                  <a:pt x="1769" y="1114"/>
                </a:lnTo>
                <a:lnTo>
                  <a:pt x="1789" y="1108"/>
                </a:lnTo>
                <a:lnTo>
                  <a:pt x="1799" y="1108"/>
                </a:lnTo>
                <a:lnTo>
                  <a:pt x="1802" y="1100"/>
                </a:lnTo>
                <a:lnTo>
                  <a:pt x="1792" y="1095"/>
                </a:lnTo>
                <a:lnTo>
                  <a:pt x="1789" y="1090"/>
                </a:lnTo>
                <a:lnTo>
                  <a:pt x="1782" y="1087"/>
                </a:lnTo>
                <a:lnTo>
                  <a:pt x="1749" y="1096"/>
                </a:lnTo>
                <a:lnTo>
                  <a:pt x="1662" y="1093"/>
                </a:lnTo>
                <a:lnTo>
                  <a:pt x="1654" y="1084"/>
                </a:lnTo>
                <a:lnTo>
                  <a:pt x="1653" y="1068"/>
                </a:lnTo>
                <a:lnTo>
                  <a:pt x="1662" y="1045"/>
                </a:lnTo>
                <a:lnTo>
                  <a:pt x="1672" y="1032"/>
                </a:lnTo>
                <a:lnTo>
                  <a:pt x="1705" y="1009"/>
                </a:lnTo>
                <a:lnTo>
                  <a:pt x="1740" y="1005"/>
                </a:lnTo>
                <a:lnTo>
                  <a:pt x="1777" y="965"/>
                </a:lnTo>
                <a:lnTo>
                  <a:pt x="1790" y="934"/>
                </a:lnTo>
                <a:lnTo>
                  <a:pt x="1798" y="885"/>
                </a:lnTo>
                <a:lnTo>
                  <a:pt x="1821" y="846"/>
                </a:lnTo>
                <a:lnTo>
                  <a:pt x="1876" y="825"/>
                </a:lnTo>
                <a:lnTo>
                  <a:pt x="1879" y="814"/>
                </a:lnTo>
                <a:lnTo>
                  <a:pt x="1873" y="794"/>
                </a:lnTo>
                <a:lnTo>
                  <a:pt x="1874" y="757"/>
                </a:lnTo>
                <a:lnTo>
                  <a:pt x="1889" y="714"/>
                </a:lnTo>
                <a:lnTo>
                  <a:pt x="1899" y="699"/>
                </a:lnTo>
                <a:lnTo>
                  <a:pt x="1904" y="697"/>
                </a:lnTo>
                <a:lnTo>
                  <a:pt x="1916" y="712"/>
                </a:lnTo>
                <a:lnTo>
                  <a:pt x="1930" y="741"/>
                </a:lnTo>
                <a:lnTo>
                  <a:pt x="1953" y="758"/>
                </a:lnTo>
                <a:lnTo>
                  <a:pt x="1983" y="761"/>
                </a:lnTo>
                <a:lnTo>
                  <a:pt x="1991" y="753"/>
                </a:lnTo>
                <a:lnTo>
                  <a:pt x="1968" y="736"/>
                </a:lnTo>
                <a:lnTo>
                  <a:pt x="1951" y="713"/>
                </a:lnTo>
                <a:lnTo>
                  <a:pt x="1949" y="691"/>
                </a:lnTo>
                <a:lnTo>
                  <a:pt x="1957" y="679"/>
                </a:lnTo>
                <a:lnTo>
                  <a:pt x="1971" y="680"/>
                </a:lnTo>
                <a:lnTo>
                  <a:pt x="1987" y="677"/>
                </a:lnTo>
                <a:lnTo>
                  <a:pt x="2002" y="663"/>
                </a:lnTo>
                <a:lnTo>
                  <a:pt x="2004" y="651"/>
                </a:lnTo>
                <a:lnTo>
                  <a:pt x="2005" y="638"/>
                </a:lnTo>
                <a:lnTo>
                  <a:pt x="2009" y="623"/>
                </a:lnTo>
                <a:lnTo>
                  <a:pt x="2032" y="587"/>
                </a:lnTo>
                <a:lnTo>
                  <a:pt x="2100" y="563"/>
                </a:lnTo>
                <a:lnTo>
                  <a:pt x="2106" y="573"/>
                </a:lnTo>
                <a:lnTo>
                  <a:pt x="2102" y="642"/>
                </a:lnTo>
                <a:lnTo>
                  <a:pt x="2094" y="685"/>
                </a:lnTo>
                <a:lnTo>
                  <a:pt x="2094" y="718"/>
                </a:lnTo>
                <a:lnTo>
                  <a:pt x="2107" y="685"/>
                </a:lnTo>
                <a:lnTo>
                  <a:pt x="2125" y="598"/>
                </a:lnTo>
                <a:lnTo>
                  <a:pt x="2139" y="556"/>
                </a:lnTo>
                <a:lnTo>
                  <a:pt x="2154" y="531"/>
                </a:lnTo>
                <a:lnTo>
                  <a:pt x="2166" y="526"/>
                </a:lnTo>
                <a:lnTo>
                  <a:pt x="2176" y="514"/>
                </a:lnTo>
                <a:lnTo>
                  <a:pt x="2191" y="506"/>
                </a:lnTo>
                <a:lnTo>
                  <a:pt x="2195" y="516"/>
                </a:lnTo>
                <a:lnTo>
                  <a:pt x="2199" y="538"/>
                </a:lnTo>
                <a:lnTo>
                  <a:pt x="2191" y="616"/>
                </a:lnTo>
                <a:lnTo>
                  <a:pt x="2192" y="640"/>
                </a:lnTo>
                <a:lnTo>
                  <a:pt x="2184" y="673"/>
                </a:lnTo>
                <a:lnTo>
                  <a:pt x="2151" y="746"/>
                </a:lnTo>
                <a:lnTo>
                  <a:pt x="2152" y="754"/>
                </a:lnTo>
                <a:lnTo>
                  <a:pt x="2159" y="751"/>
                </a:lnTo>
                <a:lnTo>
                  <a:pt x="2173" y="739"/>
                </a:lnTo>
                <a:lnTo>
                  <a:pt x="2213" y="670"/>
                </a:lnTo>
                <a:lnTo>
                  <a:pt x="2249" y="679"/>
                </a:lnTo>
                <a:lnTo>
                  <a:pt x="2249" y="673"/>
                </a:lnTo>
                <a:lnTo>
                  <a:pt x="2238" y="653"/>
                </a:lnTo>
                <a:lnTo>
                  <a:pt x="2224" y="634"/>
                </a:lnTo>
                <a:lnTo>
                  <a:pt x="2219" y="610"/>
                </a:lnTo>
                <a:lnTo>
                  <a:pt x="2222" y="545"/>
                </a:lnTo>
                <a:lnTo>
                  <a:pt x="2233" y="519"/>
                </a:lnTo>
                <a:lnTo>
                  <a:pt x="2263" y="522"/>
                </a:lnTo>
                <a:lnTo>
                  <a:pt x="2281" y="518"/>
                </a:lnTo>
                <a:lnTo>
                  <a:pt x="2290" y="530"/>
                </a:lnTo>
                <a:lnTo>
                  <a:pt x="2308" y="529"/>
                </a:lnTo>
                <a:lnTo>
                  <a:pt x="2321" y="482"/>
                </a:lnTo>
                <a:lnTo>
                  <a:pt x="2346" y="478"/>
                </a:lnTo>
                <a:lnTo>
                  <a:pt x="2369" y="509"/>
                </a:lnTo>
                <a:lnTo>
                  <a:pt x="2395" y="530"/>
                </a:lnTo>
                <a:lnTo>
                  <a:pt x="2417" y="559"/>
                </a:lnTo>
                <a:lnTo>
                  <a:pt x="2423" y="551"/>
                </a:lnTo>
                <a:lnTo>
                  <a:pt x="2412" y="482"/>
                </a:lnTo>
                <a:lnTo>
                  <a:pt x="2399" y="457"/>
                </a:lnTo>
                <a:lnTo>
                  <a:pt x="2372" y="443"/>
                </a:lnTo>
                <a:lnTo>
                  <a:pt x="2342" y="411"/>
                </a:lnTo>
                <a:lnTo>
                  <a:pt x="2334" y="397"/>
                </a:lnTo>
                <a:lnTo>
                  <a:pt x="2336" y="387"/>
                </a:lnTo>
                <a:lnTo>
                  <a:pt x="2361" y="376"/>
                </a:lnTo>
                <a:lnTo>
                  <a:pt x="2396" y="389"/>
                </a:lnTo>
                <a:lnTo>
                  <a:pt x="2426" y="362"/>
                </a:lnTo>
                <a:lnTo>
                  <a:pt x="2434" y="369"/>
                </a:lnTo>
                <a:lnTo>
                  <a:pt x="2458" y="355"/>
                </a:lnTo>
                <a:lnTo>
                  <a:pt x="2472" y="374"/>
                </a:lnTo>
                <a:lnTo>
                  <a:pt x="2481" y="369"/>
                </a:lnTo>
                <a:lnTo>
                  <a:pt x="2486" y="344"/>
                </a:lnTo>
                <a:lnTo>
                  <a:pt x="2523" y="328"/>
                </a:lnTo>
                <a:lnTo>
                  <a:pt x="2547" y="342"/>
                </a:lnTo>
                <a:lnTo>
                  <a:pt x="2560" y="357"/>
                </a:lnTo>
                <a:lnTo>
                  <a:pt x="2566" y="385"/>
                </a:lnTo>
                <a:lnTo>
                  <a:pt x="2575" y="442"/>
                </a:lnTo>
                <a:lnTo>
                  <a:pt x="2593" y="471"/>
                </a:lnTo>
                <a:lnTo>
                  <a:pt x="2604" y="486"/>
                </a:lnTo>
                <a:lnTo>
                  <a:pt x="2618" y="490"/>
                </a:lnTo>
                <a:lnTo>
                  <a:pt x="2624" y="476"/>
                </a:lnTo>
                <a:lnTo>
                  <a:pt x="2612" y="457"/>
                </a:lnTo>
                <a:lnTo>
                  <a:pt x="2608" y="440"/>
                </a:lnTo>
                <a:lnTo>
                  <a:pt x="2615" y="397"/>
                </a:lnTo>
                <a:lnTo>
                  <a:pt x="2622" y="381"/>
                </a:lnTo>
                <a:lnTo>
                  <a:pt x="2661" y="317"/>
                </a:lnTo>
                <a:lnTo>
                  <a:pt x="2695" y="284"/>
                </a:lnTo>
                <a:lnTo>
                  <a:pt x="2714" y="281"/>
                </a:lnTo>
                <a:lnTo>
                  <a:pt x="2749" y="206"/>
                </a:lnTo>
                <a:lnTo>
                  <a:pt x="2759" y="192"/>
                </a:lnTo>
                <a:lnTo>
                  <a:pt x="2769" y="189"/>
                </a:lnTo>
                <a:lnTo>
                  <a:pt x="2766" y="171"/>
                </a:lnTo>
                <a:lnTo>
                  <a:pt x="2747" y="159"/>
                </a:lnTo>
                <a:lnTo>
                  <a:pt x="2746" y="136"/>
                </a:lnTo>
                <a:lnTo>
                  <a:pt x="2771" y="108"/>
                </a:lnTo>
                <a:lnTo>
                  <a:pt x="2802" y="61"/>
                </a:lnTo>
                <a:lnTo>
                  <a:pt x="2816" y="57"/>
                </a:lnTo>
                <a:lnTo>
                  <a:pt x="2826" y="71"/>
                </a:lnTo>
                <a:lnTo>
                  <a:pt x="2855" y="92"/>
                </a:lnTo>
                <a:lnTo>
                  <a:pt x="2874" y="116"/>
                </a:lnTo>
                <a:lnTo>
                  <a:pt x="2887" y="128"/>
                </a:lnTo>
                <a:lnTo>
                  <a:pt x="2896" y="126"/>
                </a:lnTo>
                <a:lnTo>
                  <a:pt x="2902" y="108"/>
                </a:lnTo>
                <a:lnTo>
                  <a:pt x="2911" y="99"/>
                </a:lnTo>
                <a:lnTo>
                  <a:pt x="2930" y="104"/>
                </a:lnTo>
                <a:lnTo>
                  <a:pt x="2942" y="115"/>
                </a:lnTo>
                <a:lnTo>
                  <a:pt x="2950" y="117"/>
                </a:lnTo>
                <a:lnTo>
                  <a:pt x="2958" y="124"/>
                </a:lnTo>
                <a:lnTo>
                  <a:pt x="2960" y="140"/>
                </a:lnTo>
                <a:lnTo>
                  <a:pt x="2943" y="157"/>
                </a:lnTo>
                <a:lnTo>
                  <a:pt x="2916" y="203"/>
                </a:lnTo>
                <a:lnTo>
                  <a:pt x="2889" y="253"/>
                </a:lnTo>
                <a:lnTo>
                  <a:pt x="2879" y="280"/>
                </a:lnTo>
                <a:lnTo>
                  <a:pt x="2870" y="348"/>
                </a:lnTo>
                <a:lnTo>
                  <a:pt x="2849" y="393"/>
                </a:lnTo>
                <a:lnTo>
                  <a:pt x="2848" y="424"/>
                </a:lnTo>
                <a:lnTo>
                  <a:pt x="2856" y="438"/>
                </a:lnTo>
                <a:lnTo>
                  <a:pt x="2880" y="427"/>
                </a:lnTo>
                <a:lnTo>
                  <a:pt x="2909" y="386"/>
                </a:lnTo>
                <a:lnTo>
                  <a:pt x="2916" y="341"/>
                </a:lnTo>
                <a:lnTo>
                  <a:pt x="2990" y="221"/>
                </a:lnTo>
                <a:lnTo>
                  <a:pt x="3024" y="154"/>
                </a:lnTo>
                <a:lnTo>
                  <a:pt x="3063" y="99"/>
                </a:lnTo>
                <a:lnTo>
                  <a:pt x="3085" y="87"/>
                </a:lnTo>
                <a:lnTo>
                  <a:pt x="3095" y="124"/>
                </a:lnTo>
                <a:lnTo>
                  <a:pt x="3086" y="173"/>
                </a:lnTo>
                <a:lnTo>
                  <a:pt x="3070" y="203"/>
                </a:lnTo>
                <a:lnTo>
                  <a:pt x="3082" y="217"/>
                </a:lnTo>
                <a:lnTo>
                  <a:pt x="3080" y="254"/>
                </a:lnTo>
                <a:lnTo>
                  <a:pt x="3076" y="274"/>
                </a:lnTo>
                <a:lnTo>
                  <a:pt x="3073" y="295"/>
                </a:lnTo>
                <a:lnTo>
                  <a:pt x="3074" y="313"/>
                </a:lnTo>
                <a:lnTo>
                  <a:pt x="3085" y="308"/>
                </a:lnTo>
                <a:lnTo>
                  <a:pt x="3131" y="270"/>
                </a:lnTo>
                <a:lnTo>
                  <a:pt x="3142" y="229"/>
                </a:lnTo>
                <a:lnTo>
                  <a:pt x="3153" y="198"/>
                </a:lnTo>
                <a:lnTo>
                  <a:pt x="3159" y="171"/>
                </a:lnTo>
                <a:lnTo>
                  <a:pt x="3176" y="146"/>
                </a:lnTo>
                <a:lnTo>
                  <a:pt x="3209" y="146"/>
                </a:lnTo>
                <a:lnTo>
                  <a:pt x="3211" y="135"/>
                </a:lnTo>
                <a:lnTo>
                  <a:pt x="3170" y="101"/>
                </a:lnTo>
                <a:lnTo>
                  <a:pt x="3166" y="84"/>
                </a:lnTo>
                <a:lnTo>
                  <a:pt x="3178" y="63"/>
                </a:lnTo>
                <a:lnTo>
                  <a:pt x="3216" y="22"/>
                </a:lnTo>
                <a:lnTo>
                  <a:pt x="3236" y="27"/>
                </a:lnTo>
                <a:lnTo>
                  <a:pt x="3247" y="36"/>
                </a:lnTo>
                <a:lnTo>
                  <a:pt x="3293" y="43"/>
                </a:lnTo>
                <a:lnTo>
                  <a:pt x="3328" y="73"/>
                </a:lnTo>
                <a:lnTo>
                  <a:pt x="3327" y="118"/>
                </a:lnTo>
                <a:lnTo>
                  <a:pt x="3319" y="137"/>
                </a:lnTo>
                <a:lnTo>
                  <a:pt x="3311" y="148"/>
                </a:lnTo>
                <a:lnTo>
                  <a:pt x="3266" y="183"/>
                </a:lnTo>
                <a:lnTo>
                  <a:pt x="3258" y="200"/>
                </a:lnTo>
                <a:lnTo>
                  <a:pt x="3273" y="206"/>
                </a:lnTo>
                <a:lnTo>
                  <a:pt x="3304" y="189"/>
                </a:lnTo>
                <a:lnTo>
                  <a:pt x="3311" y="204"/>
                </a:lnTo>
                <a:lnTo>
                  <a:pt x="3302" y="243"/>
                </a:lnTo>
                <a:lnTo>
                  <a:pt x="3300" y="301"/>
                </a:lnTo>
                <a:lnTo>
                  <a:pt x="3297" y="334"/>
                </a:lnTo>
                <a:lnTo>
                  <a:pt x="3297" y="365"/>
                </a:lnTo>
                <a:lnTo>
                  <a:pt x="3300" y="381"/>
                </a:lnTo>
                <a:lnTo>
                  <a:pt x="3312" y="316"/>
                </a:lnTo>
                <a:lnTo>
                  <a:pt x="3317" y="300"/>
                </a:lnTo>
                <a:lnTo>
                  <a:pt x="3335" y="274"/>
                </a:lnTo>
                <a:lnTo>
                  <a:pt x="3341" y="225"/>
                </a:lnTo>
                <a:lnTo>
                  <a:pt x="3360" y="165"/>
                </a:lnTo>
                <a:lnTo>
                  <a:pt x="3378" y="130"/>
                </a:lnTo>
                <a:lnTo>
                  <a:pt x="3391" y="121"/>
                </a:lnTo>
                <a:lnTo>
                  <a:pt x="3429" y="122"/>
                </a:lnTo>
                <a:lnTo>
                  <a:pt x="3445" y="135"/>
                </a:lnTo>
                <a:lnTo>
                  <a:pt x="3459" y="164"/>
                </a:lnTo>
                <a:lnTo>
                  <a:pt x="3470" y="176"/>
                </a:lnTo>
                <a:lnTo>
                  <a:pt x="3505" y="189"/>
                </a:lnTo>
                <a:lnTo>
                  <a:pt x="3516" y="204"/>
                </a:lnTo>
                <a:lnTo>
                  <a:pt x="3519" y="213"/>
                </a:lnTo>
                <a:lnTo>
                  <a:pt x="3527" y="215"/>
                </a:lnTo>
                <a:lnTo>
                  <a:pt x="3550" y="193"/>
                </a:lnTo>
                <a:lnTo>
                  <a:pt x="3565" y="189"/>
                </a:lnTo>
                <a:lnTo>
                  <a:pt x="3589" y="223"/>
                </a:lnTo>
                <a:lnTo>
                  <a:pt x="3584" y="249"/>
                </a:lnTo>
                <a:lnTo>
                  <a:pt x="3586" y="257"/>
                </a:lnTo>
                <a:lnTo>
                  <a:pt x="3615" y="256"/>
                </a:lnTo>
                <a:lnTo>
                  <a:pt x="3640" y="265"/>
                </a:lnTo>
                <a:lnTo>
                  <a:pt x="3686" y="317"/>
                </a:lnTo>
                <a:lnTo>
                  <a:pt x="3691" y="341"/>
                </a:lnTo>
                <a:lnTo>
                  <a:pt x="3689" y="370"/>
                </a:lnTo>
                <a:lnTo>
                  <a:pt x="3621" y="402"/>
                </a:lnTo>
                <a:lnTo>
                  <a:pt x="3593" y="432"/>
                </a:lnTo>
                <a:lnTo>
                  <a:pt x="3545" y="444"/>
                </a:lnTo>
                <a:lnTo>
                  <a:pt x="3383" y="423"/>
                </a:lnTo>
                <a:lnTo>
                  <a:pt x="3386" y="446"/>
                </a:lnTo>
                <a:lnTo>
                  <a:pt x="3499" y="494"/>
                </a:lnTo>
                <a:lnTo>
                  <a:pt x="3506" y="507"/>
                </a:lnTo>
                <a:lnTo>
                  <a:pt x="3502" y="536"/>
                </a:lnTo>
                <a:lnTo>
                  <a:pt x="3502" y="558"/>
                </a:lnTo>
                <a:lnTo>
                  <a:pt x="3504" y="574"/>
                </a:lnTo>
                <a:lnTo>
                  <a:pt x="3512" y="589"/>
                </a:lnTo>
                <a:lnTo>
                  <a:pt x="3526" y="596"/>
                </a:lnTo>
                <a:lnTo>
                  <a:pt x="3554" y="592"/>
                </a:lnTo>
                <a:lnTo>
                  <a:pt x="3568" y="599"/>
                </a:lnTo>
                <a:lnTo>
                  <a:pt x="3577" y="588"/>
                </a:lnTo>
                <a:lnTo>
                  <a:pt x="3580" y="550"/>
                </a:lnTo>
                <a:lnTo>
                  <a:pt x="3588" y="541"/>
                </a:lnTo>
                <a:lnTo>
                  <a:pt x="3605" y="552"/>
                </a:lnTo>
                <a:lnTo>
                  <a:pt x="3611" y="593"/>
                </a:lnTo>
                <a:lnTo>
                  <a:pt x="3615" y="598"/>
                </a:lnTo>
                <a:lnTo>
                  <a:pt x="3623" y="568"/>
                </a:lnTo>
                <a:lnTo>
                  <a:pt x="3639" y="570"/>
                </a:lnTo>
                <a:lnTo>
                  <a:pt x="3656" y="568"/>
                </a:lnTo>
                <a:lnTo>
                  <a:pt x="3678" y="573"/>
                </a:lnTo>
                <a:close/>
                <a:moveTo>
                  <a:pt x="2932" y="0"/>
                </a:moveTo>
                <a:lnTo>
                  <a:pt x="2971" y="16"/>
                </a:lnTo>
                <a:lnTo>
                  <a:pt x="2983" y="16"/>
                </a:lnTo>
                <a:lnTo>
                  <a:pt x="3002" y="47"/>
                </a:lnTo>
                <a:lnTo>
                  <a:pt x="3011" y="45"/>
                </a:lnTo>
                <a:lnTo>
                  <a:pt x="3010" y="63"/>
                </a:lnTo>
                <a:lnTo>
                  <a:pt x="2990" y="73"/>
                </a:lnTo>
                <a:lnTo>
                  <a:pt x="2962" y="78"/>
                </a:lnTo>
                <a:lnTo>
                  <a:pt x="2957" y="81"/>
                </a:lnTo>
                <a:lnTo>
                  <a:pt x="2932" y="79"/>
                </a:lnTo>
                <a:lnTo>
                  <a:pt x="2918" y="54"/>
                </a:lnTo>
                <a:lnTo>
                  <a:pt x="2894" y="47"/>
                </a:lnTo>
                <a:lnTo>
                  <a:pt x="2895" y="39"/>
                </a:lnTo>
                <a:lnTo>
                  <a:pt x="2909" y="20"/>
                </a:lnTo>
                <a:lnTo>
                  <a:pt x="2932" y="0"/>
                </a:lnTo>
                <a:close/>
              </a:path>
            </a:pathLst>
          </a:custGeom>
          <a:gradFill flip="none" rotWithShape="1">
            <a:gsLst>
              <a:gs pos="73000">
                <a:srgbClr val="FFFFFF">
                  <a:lumMod val="95000"/>
                </a:srgbClr>
              </a:gs>
              <a:gs pos="51000">
                <a:srgbClr val="FFFFFF"/>
              </a:gs>
              <a:gs pos="90000">
                <a:srgbClr val="FFFFFF"/>
              </a:gs>
            </a:gsLst>
            <a:lin ang="10800000" scaled="1"/>
            <a:tileRect/>
          </a:gradFill>
          <a:ln w="3175">
            <a:solidFill>
              <a:srgbClr val="FFFFFF"/>
            </a:solidFill>
          </a:ln>
          <a:effectLst/>
        </p:spPr>
        <p:txBody>
          <a:bodyPr wrap="none" anchor="ctr"/>
          <a:lstStyle/>
          <a:p>
            <a:pPr marL="0" marR="0" lvl="0" indent="0" defTabSz="13713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99" b="0" i="0" u="none" strike="noStrike" kern="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grpSp>
        <p:nvGrpSpPr>
          <p:cNvPr id="399" name="Grupo 398">
            <a:extLst>
              <a:ext uri="{FF2B5EF4-FFF2-40B4-BE49-F238E27FC236}">
                <a16:creationId xmlns:a16="http://schemas.microsoft.com/office/drawing/2014/main" id="{94265893-0442-473C-823C-3C83EC15E60A}"/>
              </a:ext>
            </a:extLst>
          </p:cNvPr>
          <p:cNvGrpSpPr/>
          <p:nvPr/>
        </p:nvGrpSpPr>
        <p:grpSpPr>
          <a:xfrm>
            <a:off x="5686145" y="662258"/>
            <a:ext cx="5897971" cy="4564026"/>
            <a:chOff x="5686145" y="662258"/>
            <a:chExt cx="5897971" cy="4564026"/>
          </a:xfrm>
        </p:grpSpPr>
        <p:sp>
          <p:nvSpPr>
            <p:cNvPr id="297" name="Freeform 2">
              <a:extLst>
                <a:ext uri="{FF2B5EF4-FFF2-40B4-BE49-F238E27FC236}">
                  <a16:creationId xmlns:a16="http://schemas.microsoft.com/office/drawing/2014/main" id="{761B7332-FDFC-4070-9001-2026845E3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4876" y="4205190"/>
              <a:ext cx="22919" cy="18753"/>
            </a:xfrm>
            <a:custGeom>
              <a:avLst/>
              <a:gdLst>
                <a:gd name="T0" fmla="*/ 41 w 47"/>
                <a:gd name="T1" fmla="*/ 26 h 40"/>
                <a:gd name="T2" fmla="*/ 37 w 47"/>
                <a:gd name="T3" fmla="*/ 28 h 40"/>
                <a:gd name="T4" fmla="*/ 24 w 47"/>
                <a:gd name="T5" fmla="*/ 36 h 40"/>
                <a:gd name="T6" fmla="*/ 17 w 47"/>
                <a:gd name="T7" fmla="*/ 38 h 40"/>
                <a:gd name="T8" fmla="*/ 10 w 47"/>
                <a:gd name="T9" fmla="*/ 39 h 40"/>
                <a:gd name="T10" fmla="*/ 5 w 47"/>
                <a:gd name="T11" fmla="*/ 39 h 40"/>
                <a:gd name="T12" fmla="*/ 2 w 47"/>
                <a:gd name="T13" fmla="*/ 34 h 40"/>
                <a:gd name="T14" fmla="*/ 2 w 47"/>
                <a:gd name="T15" fmla="*/ 27 h 40"/>
                <a:gd name="T16" fmla="*/ 1 w 47"/>
                <a:gd name="T17" fmla="*/ 21 h 40"/>
                <a:gd name="T18" fmla="*/ 0 w 47"/>
                <a:gd name="T19" fmla="*/ 17 h 40"/>
                <a:gd name="T20" fmla="*/ 2 w 47"/>
                <a:gd name="T21" fmla="*/ 9 h 40"/>
                <a:gd name="T22" fmla="*/ 7 w 47"/>
                <a:gd name="T23" fmla="*/ 3 h 40"/>
                <a:gd name="T24" fmla="*/ 12 w 47"/>
                <a:gd name="T25" fmla="*/ 0 h 40"/>
                <a:gd name="T26" fmla="*/ 21 w 47"/>
                <a:gd name="T27" fmla="*/ 1 h 40"/>
                <a:gd name="T28" fmla="*/ 41 w 47"/>
                <a:gd name="T29" fmla="*/ 7 h 40"/>
                <a:gd name="T30" fmla="*/ 46 w 47"/>
                <a:gd name="T31" fmla="*/ 12 h 40"/>
                <a:gd name="T32" fmla="*/ 46 w 47"/>
                <a:gd name="T33" fmla="*/ 16 h 40"/>
                <a:gd name="T34" fmla="*/ 42 w 47"/>
                <a:gd name="T35" fmla="*/ 22 h 40"/>
                <a:gd name="T36" fmla="*/ 41 w 47"/>
                <a:gd name="T37" fmla="*/ 2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7" h="40">
                  <a:moveTo>
                    <a:pt x="41" y="26"/>
                  </a:moveTo>
                  <a:lnTo>
                    <a:pt x="37" y="28"/>
                  </a:lnTo>
                  <a:lnTo>
                    <a:pt x="24" y="36"/>
                  </a:lnTo>
                  <a:lnTo>
                    <a:pt x="17" y="38"/>
                  </a:lnTo>
                  <a:lnTo>
                    <a:pt x="10" y="39"/>
                  </a:lnTo>
                  <a:lnTo>
                    <a:pt x="5" y="39"/>
                  </a:lnTo>
                  <a:lnTo>
                    <a:pt x="2" y="34"/>
                  </a:lnTo>
                  <a:lnTo>
                    <a:pt x="2" y="27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2" y="9"/>
                  </a:lnTo>
                  <a:lnTo>
                    <a:pt x="7" y="3"/>
                  </a:lnTo>
                  <a:lnTo>
                    <a:pt x="12" y="0"/>
                  </a:lnTo>
                  <a:lnTo>
                    <a:pt x="21" y="1"/>
                  </a:lnTo>
                  <a:lnTo>
                    <a:pt x="41" y="7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2" y="22"/>
                  </a:lnTo>
                  <a:lnTo>
                    <a:pt x="41" y="26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298" name="Freeform 4">
              <a:extLst>
                <a:ext uri="{FF2B5EF4-FFF2-40B4-BE49-F238E27FC236}">
                  <a16:creationId xmlns:a16="http://schemas.microsoft.com/office/drawing/2014/main" id="{833A8C01-3D2C-48E4-9F97-5D457059B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14647" y="4205190"/>
              <a:ext cx="116685" cy="264625"/>
            </a:xfrm>
            <a:custGeom>
              <a:avLst/>
              <a:gdLst>
                <a:gd name="T0" fmla="*/ 116 w 248"/>
                <a:gd name="T1" fmla="*/ 24 h 560"/>
                <a:gd name="T2" fmla="*/ 135 w 248"/>
                <a:gd name="T3" fmla="*/ 59 h 560"/>
                <a:gd name="T4" fmla="*/ 159 w 248"/>
                <a:gd name="T5" fmla="*/ 70 h 560"/>
                <a:gd name="T6" fmla="*/ 176 w 248"/>
                <a:gd name="T7" fmla="*/ 91 h 560"/>
                <a:gd name="T8" fmla="*/ 183 w 248"/>
                <a:gd name="T9" fmla="*/ 138 h 560"/>
                <a:gd name="T10" fmla="*/ 180 w 248"/>
                <a:gd name="T11" fmla="*/ 149 h 560"/>
                <a:gd name="T12" fmla="*/ 175 w 248"/>
                <a:gd name="T13" fmla="*/ 193 h 560"/>
                <a:gd name="T14" fmla="*/ 169 w 248"/>
                <a:gd name="T15" fmla="*/ 207 h 560"/>
                <a:gd name="T16" fmla="*/ 171 w 248"/>
                <a:gd name="T17" fmla="*/ 238 h 560"/>
                <a:gd name="T18" fmla="*/ 170 w 248"/>
                <a:gd name="T19" fmla="*/ 260 h 560"/>
                <a:gd name="T20" fmla="*/ 189 w 248"/>
                <a:gd name="T21" fmla="*/ 295 h 560"/>
                <a:gd name="T22" fmla="*/ 201 w 248"/>
                <a:gd name="T23" fmla="*/ 324 h 560"/>
                <a:gd name="T24" fmla="*/ 224 w 248"/>
                <a:gd name="T25" fmla="*/ 325 h 560"/>
                <a:gd name="T26" fmla="*/ 236 w 248"/>
                <a:gd name="T27" fmla="*/ 334 h 560"/>
                <a:gd name="T28" fmla="*/ 236 w 248"/>
                <a:gd name="T29" fmla="*/ 352 h 560"/>
                <a:gd name="T30" fmla="*/ 247 w 248"/>
                <a:gd name="T31" fmla="*/ 374 h 560"/>
                <a:gd name="T32" fmla="*/ 243 w 248"/>
                <a:gd name="T33" fmla="*/ 392 h 560"/>
                <a:gd name="T34" fmla="*/ 226 w 248"/>
                <a:gd name="T35" fmla="*/ 409 h 560"/>
                <a:gd name="T36" fmla="*/ 210 w 248"/>
                <a:gd name="T37" fmla="*/ 423 h 560"/>
                <a:gd name="T38" fmla="*/ 202 w 248"/>
                <a:gd name="T39" fmla="*/ 441 h 560"/>
                <a:gd name="T40" fmla="*/ 196 w 248"/>
                <a:gd name="T41" fmla="*/ 467 h 560"/>
                <a:gd name="T42" fmla="*/ 187 w 248"/>
                <a:gd name="T43" fmla="*/ 480 h 560"/>
                <a:gd name="T44" fmla="*/ 166 w 248"/>
                <a:gd name="T45" fmla="*/ 483 h 560"/>
                <a:gd name="T46" fmla="*/ 155 w 248"/>
                <a:gd name="T47" fmla="*/ 492 h 560"/>
                <a:gd name="T48" fmla="*/ 145 w 248"/>
                <a:gd name="T49" fmla="*/ 499 h 560"/>
                <a:gd name="T50" fmla="*/ 150 w 248"/>
                <a:gd name="T51" fmla="*/ 515 h 560"/>
                <a:gd name="T52" fmla="*/ 155 w 248"/>
                <a:gd name="T53" fmla="*/ 532 h 560"/>
                <a:gd name="T54" fmla="*/ 145 w 248"/>
                <a:gd name="T55" fmla="*/ 533 h 560"/>
                <a:gd name="T56" fmla="*/ 142 w 248"/>
                <a:gd name="T57" fmla="*/ 543 h 560"/>
                <a:gd name="T58" fmla="*/ 137 w 248"/>
                <a:gd name="T59" fmla="*/ 554 h 560"/>
                <a:gd name="T60" fmla="*/ 120 w 248"/>
                <a:gd name="T61" fmla="*/ 557 h 560"/>
                <a:gd name="T62" fmla="*/ 105 w 248"/>
                <a:gd name="T63" fmla="*/ 548 h 560"/>
                <a:gd name="T64" fmla="*/ 101 w 248"/>
                <a:gd name="T65" fmla="*/ 532 h 560"/>
                <a:gd name="T66" fmla="*/ 81 w 248"/>
                <a:gd name="T67" fmla="*/ 487 h 560"/>
                <a:gd name="T68" fmla="*/ 16 w 248"/>
                <a:gd name="T69" fmla="*/ 443 h 560"/>
                <a:gd name="T70" fmla="*/ 6 w 248"/>
                <a:gd name="T71" fmla="*/ 420 h 560"/>
                <a:gd name="T72" fmla="*/ 16 w 248"/>
                <a:gd name="T73" fmla="*/ 423 h 560"/>
                <a:gd name="T74" fmla="*/ 25 w 248"/>
                <a:gd name="T75" fmla="*/ 420 h 560"/>
                <a:gd name="T76" fmla="*/ 9 w 248"/>
                <a:gd name="T77" fmla="*/ 380 h 560"/>
                <a:gd name="T78" fmla="*/ 14 w 248"/>
                <a:gd name="T79" fmla="*/ 349 h 560"/>
                <a:gd name="T80" fmla="*/ 25 w 248"/>
                <a:gd name="T81" fmla="*/ 291 h 560"/>
                <a:gd name="T82" fmla="*/ 24 w 248"/>
                <a:gd name="T83" fmla="*/ 251 h 560"/>
                <a:gd name="T84" fmla="*/ 30 w 248"/>
                <a:gd name="T85" fmla="*/ 205 h 560"/>
                <a:gd name="T86" fmla="*/ 42 w 248"/>
                <a:gd name="T87" fmla="*/ 190 h 560"/>
                <a:gd name="T88" fmla="*/ 27 w 248"/>
                <a:gd name="T89" fmla="*/ 150 h 560"/>
                <a:gd name="T90" fmla="*/ 9 w 248"/>
                <a:gd name="T91" fmla="*/ 138 h 560"/>
                <a:gd name="T92" fmla="*/ 10 w 248"/>
                <a:gd name="T93" fmla="*/ 119 h 560"/>
                <a:gd name="T94" fmla="*/ 7 w 248"/>
                <a:gd name="T95" fmla="*/ 98 h 560"/>
                <a:gd name="T96" fmla="*/ 7 w 248"/>
                <a:gd name="T97" fmla="*/ 76 h 560"/>
                <a:gd name="T98" fmla="*/ 26 w 248"/>
                <a:gd name="T99" fmla="*/ 44 h 560"/>
                <a:gd name="T100" fmla="*/ 45 w 248"/>
                <a:gd name="T101" fmla="*/ 16 h 560"/>
                <a:gd name="T102" fmla="*/ 60 w 248"/>
                <a:gd name="T103" fmla="*/ 0 h 560"/>
                <a:gd name="T104" fmla="*/ 65 w 248"/>
                <a:gd name="T105" fmla="*/ 8 h 560"/>
                <a:gd name="T106" fmla="*/ 67 w 248"/>
                <a:gd name="T107" fmla="*/ 29 h 560"/>
                <a:gd name="T108" fmla="*/ 81 w 248"/>
                <a:gd name="T109" fmla="*/ 31 h 560"/>
                <a:gd name="T110" fmla="*/ 108 w 248"/>
                <a:gd name="T111" fmla="*/ 18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8" h="560">
                  <a:moveTo>
                    <a:pt x="110" y="19"/>
                  </a:moveTo>
                  <a:lnTo>
                    <a:pt x="116" y="24"/>
                  </a:lnTo>
                  <a:lnTo>
                    <a:pt x="127" y="42"/>
                  </a:lnTo>
                  <a:lnTo>
                    <a:pt x="135" y="59"/>
                  </a:lnTo>
                  <a:lnTo>
                    <a:pt x="150" y="64"/>
                  </a:lnTo>
                  <a:lnTo>
                    <a:pt x="159" y="70"/>
                  </a:lnTo>
                  <a:lnTo>
                    <a:pt x="170" y="80"/>
                  </a:lnTo>
                  <a:lnTo>
                    <a:pt x="176" y="91"/>
                  </a:lnTo>
                  <a:lnTo>
                    <a:pt x="183" y="120"/>
                  </a:lnTo>
                  <a:lnTo>
                    <a:pt x="183" y="138"/>
                  </a:lnTo>
                  <a:lnTo>
                    <a:pt x="182" y="146"/>
                  </a:lnTo>
                  <a:lnTo>
                    <a:pt x="180" y="149"/>
                  </a:lnTo>
                  <a:lnTo>
                    <a:pt x="173" y="179"/>
                  </a:lnTo>
                  <a:lnTo>
                    <a:pt x="175" y="193"/>
                  </a:lnTo>
                  <a:lnTo>
                    <a:pt x="175" y="203"/>
                  </a:lnTo>
                  <a:lnTo>
                    <a:pt x="169" y="207"/>
                  </a:lnTo>
                  <a:lnTo>
                    <a:pt x="165" y="213"/>
                  </a:lnTo>
                  <a:lnTo>
                    <a:pt x="171" y="238"/>
                  </a:lnTo>
                  <a:lnTo>
                    <a:pt x="170" y="248"/>
                  </a:lnTo>
                  <a:lnTo>
                    <a:pt x="170" y="260"/>
                  </a:lnTo>
                  <a:lnTo>
                    <a:pt x="182" y="286"/>
                  </a:lnTo>
                  <a:lnTo>
                    <a:pt x="189" y="295"/>
                  </a:lnTo>
                  <a:lnTo>
                    <a:pt x="194" y="299"/>
                  </a:lnTo>
                  <a:lnTo>
                    <a:pt x="201" y="324"/>
                  </a:lnTo>
                  <a:lnTo>
                    <a:pt x="206" y="328"/>
                  </a:lnTo>
                  <a:lnTo>
                    <a:pt x="224" y="325"/>
                  </a:lnTo>
                  <a:lnTo>
                    <a:pt x="233" y="328"/>
                  </a:lnTo>
                  <a:lnTo>
                    <a:pt x="236" y="334"/>
                  </a:lnTo>
                  <a:lnTo>
                    <a:pt x="237" y="339"/>
                  </a:lnTo>
                  <a:lnTo>
                    <a:pt x="236" y="352"/>
                  </a:lnTo>
                  <a:lnTo>
                    <a:pt x="241" y="363"/>
                  </a:lnTo>
                  <a:lnTo>
                    <a:pt x="247" y="374"/>
                  </a:lnTo>
                  <a:lnTo>
                    <a:pt x="247" y="380"/>
                  </a:lnTo>
                  <a:lnTo>
                    <a:pt x="243" y="392"/>
                  </a:lnTo>
                  <a:lnTo>
                    <a:pt x="236" y="404"/>
                  </a:lnTo>
                  <a:lnTo>
                    <a:pt x="226" y="409"/>
                  </a:lnTo>
                  <a:lnTo>
                    <a:pt x="215" y="413"/>
                  </a:lnTo>
                  <a:lnTo>
                    <a:pt x="210" y="423"/>
                  </a:lnTo>
                  <a:lnTo>
                    <a:pt x="208" y="433"/>
                  </a:lnTo>
                  <a:lnTo>
                    <a:pt x="202" y="441"/>
                  </a:lnTo>
                  <a:lnTo>
                    <a:pt x="200" y="450"/>
                  </a:lnTo>
                  <a:lnTo>
                    <a:pt x="196" y="467"/>
                  </a:lnTo>
                  <a:lnTo>
                    <a:pt x="195" y="473"/>
                  </a:lnTo>
                  <a:lnTo>
                    <a:pt x="187" y="480"/>
                  </a:lnTo>
                  <a:lnTo>
                    <a:pt x="176" y="483"/>
                  </a:lnTo>
                  <a:lnTo>
                    <a:pt x="166" y="483"/>
                  </a:lnTo>
                  <a:lnTo>
                    <a:pt x="159" y="487"/>
                  </a:lnTo>
                  <a:lnTo>
                    <a:pt x="155" y="492"/>
                  </a:lnTo>
                  <a:lnTo>
                    <a:pt x="149" y="497"/>
                  </a:lnTo>
                  <a:lnTo>
                    <a:pt x="145" y="499"/>
                  </a:lnTo>
                  <a:lnTo>
                    <a:pt x="145" y="504"/>
                  </a:lnTo>
                  <a:lnTo>
                    <a:pt x="150" y="515"/>
                  </a:lnTo>
                  <a:lnTo>
                    <a:pt x="155" y="524"/>
                  </a:lnTo>
                  <a:lnTo>
                    <a:pt x="155" y="532"/>
                  </a:lnTo>
                  <a:lnTo>
                    <a:pt x="153" y="533"/>
                  </a:lnTo>
                  <a:lnTo>
                    <a:pt x="145" y="533"/>
                  </a:lnTo>
                  <a:lnTo>
                    <a:pt x="144" y="535"/>
                  </a:lnTo>
                  <a:lnTo>
                    <a:pt x="142" y="543"/>
                  </a:lnTo>
                  <a:lnTo>
                    <a:pt x="140" y="550"/>
                  </a:lnTo>
                  <a:lnTo>
                    <a:pt x="137" y="554"/>
                  </a:lnTo>
                  <a:lnTo>
                    <a:pt x="131" y="559"/>
                  </a:lnTo>
                  <a:lnTo>
                    <a:pt x="120" y="557"/>
                  </a:lnTo>
                  <a:lnTo>
                    <a:pt x="110" y="550"/>
                  </a:lnTo>
                  <a:lnTo>
                    <a:pt x="105" y="548"/>
                  </a:lnTo>
                  <a:lnTo>
                    <a:pt x="102" y="548"/>
                  </a:lnTo>
                  <a:lnTo>
                    <a:pt x="101" y="532"/>
                  </a:lnTo>
                  <a:lnTo>
                    <a:pt x="96" y="519"/>
                  </a:lnTo>
                  <a:lnTo>
                    <a:pt x="81" y="487"/>
                  </a:lnTo>
                  <a:lnTo>
                    <a:pt x="28" y="457"/>
                  </a:lnTo>
                  <a:lnTo>
                    <a:pt x="16" y="443"/>
                  </a:lnTo>
                  <a:lnTo>
                    <a:pt x="11" y="432"/>
                  </a:lnTo>
                  <a:lnTo>
                    <a:pt x="6" y="420"/>
                  </a:lnTo>
                  <a:lnTo>
                    <a:pt x="11" y="420"/>
                  </a:lnTo>
                  <a:lnTo>
                    <a:pt x="16" y="423"/>
                  </a:lnTo>
                  <a:lnTo>
                    <a:pt x="22" y="426"/>
                  </a:lnTo>
                  <a:lnTo>
                    <a:pt x="25" y="420"/>
                  </a:lnTo>
                  <a:lnTo>
                    <a:pt x="22" y="409"/>
                  </a:lnTo>
                  <a:lnTo>
                    <a:pt x="9" y="380"/>
                  </a:lnTo>
                  <a:lnTo>
                    <a:pt x="8" y="373"/>
                  </a:lnTo>
                  <a:lnTo>
                    <a:pt x="14" y="349"/>
                  </a:lnTo>
                  <a:lnTo>
                    <a:pt x="26" y="323"/>
                  </a:lnTo>
                  <a:lnTo>
                    <a:pt x="25" y="291"/>
                  </a:lnTo>
                  <a:lnTo>
                    <a:pt x="28" y="266"/>
                  </a:lnTo>
                  <a:lnTo>
                    <a:pt x="24" y="251"/>
                  </a:lnTo>
                  <a:lnTo>
                    <a:pt x="22" y="232"/>
                  </a:lnTo>
                  <a:lnTo>
                    <a:pt x="30" y="205"/>
                  </a:lnTo>
                  <a:lnTo>
                    <a:pt x="37" y="198"/>
                  </a:lnTo>
                  <a:lnTo>
                    <a:pt x="42" y="190"/>
                  </a:lnTo>
                  <a:lnTo>
                    <a:pt x="42" y="163"/>
                  </a:lnTo>
                  <a:lnTo>
                    <a:pt x="27" y="150"/>
                  </a:lnTo>
                  <a:lnTo>
                    <a:pt x="8" y="148"/>
                  </a:lnTo>
                  <a:lnTo>
                    <a:pt x="9" y="138"/>
                  </a:lnTo>
                  <a:lnTo>
                    <a:pt x="11" y="123"/>
                  </a:lnTo>
                  <a:lnTo>
                    <a:pt x="10" y="119"/>
                  </a:lnTo>
                  <a:lnTo>
                    <a:pt x="11" y="109"/>
                  </a:lnTo>
                  <a:lnTo>
                    <a:pt x="7" y="98"/>
                  </a:lnTo>
                  <a:lnTo>
                    <a:pt x="0" y="90"/>
                  </a:lnTo>
                  <a:lnTo>
                    <a:pt x="7" y="76"/>
                  </a:lnTo>
                  <a:lnTo>
                    <a:pt x="17" y="59"/>
                  </a:lnTo>
                  <a:lnTo>
                    <a:pt x="26" y="44"/>
                  </a:lnTo>
                  <a:lnTo>
                    <a:pt x="37" y="30"/>
                  </a:lnTo>
                  <a:lnTo>
                    <a:pt x="45" y="16"/>
                  </a:lnTo>
                  <a:lnTo>
                    <a:pt x="53" y="3"/>
                  </a:lnTo>
                  <a:lnTo>
                    <a:pt x="60" y="0"/>
                  </a:lnTo>
                  <a:lnTo>
                    <a:pt x="63" y="2"/>
                  </a:lnTo>
                  <a:lnTo>
                    <a:pt x="65" y="8"/>
                  </a:lnTo>
                  <a:lnTo>
                    <a:pt x="64" y="23"/>
                  </a:lnTo>
                  <a:lnTo>
                    <a:pt x="67" y="29"/>
                  </a:lnTo>
                  <a:lnTo>
                    <a:pt x="72" y="32"/>
                  </a:lnTo>
                  <a:lnTo>
                    <a:pt x="81" y="31"/>
                  </a:lnTo>
                  <a:lnTo>
                    <a:pt x="93" y="26"/>
                  </a:lnTo>
                  <a:lnTo>
                    <a:pt x="108" y="18"/>
                  </a:lnTo>
                  <a:lnTo>
                    <a:pt x="110" y="19"/>
                  </a:lnTo>
                </a:path>
              </a:pathLst>
            </a:custGeom>
            <a:solidFill>
              <a:srgbClr val="E4E4E4"/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299" name="Freeform 6">
              <a:extLst>
                <a:ext uri="{FF2B5EF4-FFF2-40B4-BE49-F238E27FC236}">
                  <a16:creationId xmlns:a16="http://schemas.microsoft.com/office/drawing/2014/main" id="{3F5E201E-EBD1-456F-9D43-299DBA7E5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4544" y="3598844"/>
              <a:ext cx="508415" cy="256290"/>
            </a:xfrm>
            <a:custGeom>
              <a:avLst/>
              <a:gdLst>
                <a:gd name="T0" fmla="*/ 1035 w 1076"/>
                <a:gd name="T1" fmla="*/ 119 h 544"/>
                <a:gd name="T2" fmla="*/ 1075 w 1076"/>
                <a:gd name="T3" fmla="*/ 211 h 544"/>
                <a:gd name="T4" fmla="*/ 1061 w 1076"/>
                <a:gd name="T5" fmla="*/ 253 h 544"/>
                <a:gd name="T6" fmla="*/ 1029 w 1076"/>
                <a:gd name="T7" fmla="*/ 276 h 544"/>
                <a:gd name="T8" fmla="*/ 991 w 1076"/>
                <a:gd name="T9" fmla="*/ 265 h 544"/>
                <a:gd name="T10" fmla="*/ 1003 w 1076"/>
                <a:gd name="T11" fmla="*/ 294 h 544"/>
                <a:gd name="T12" fmla="*/ 986 w 1076"/>
                <a:gd name="T13" fmla="*/ 336 h 544"/>
                <a:gd name="T14" fmla="*/ 972 w 1076"/>
                <a:gd name="T15" fmla="*/ 375 h 544"/>
                <a:gd name="T16" fmla="*/ 980 w 1076"/>
                <a:gd name="T17" fmla="*/ 408 h 544"/>
                <a:gd name="T18" fmla="*/ 949 w 1076"/>
                <a:gd name="T19" fmla="*/ 426 h 544"/>
                <a:gd name="T20" fmla="*/ 909 w 1076"/>
                <a:gd name="T21" fmla="*/ 482 h 544"/>
                <a:gd name="T22" fmla="*/ 849 w 1076"/>
                <a:gd name="T23" fmla="*/ 491 h 544"/>
                <a:gd name="T24" fmla="*/ 757 w 1076"/>
                <a:gd name="T25" fmla="*/ 502 h 544"/>
                <a:gd name="T26" fmla="*/ 715 w 1076"/>
                <a:gd name="T27" fmla="*/ 535 h 544"/>
                <a:gd name="T28" fmla="*/ 690 w 1076"/>
                <a:gd name="T29" fmla="*/ 537 h 544"/>
                <a:gd name="T30" fmla="*/ 607 w 1076"/>
                <a:gd name="T31" fmla="*/ 521 h 544"/>
                <a:gd name="T32" fmla="*/ 514 w 1076"/>
                <a:gd name="T33" fmla="*/ 508 h 544"/>
                <a:gd name="T34" fmla="*/ 404 w 1076"/>
                <a:gd name="T35" fmla="*/ 482 h 544"/>
                <a:gd name="T36" fmla="*/ 372 w 1076"/>
                <a:gd name="T37" fmla="*/ 415 h 544"/>
                <a:gd name="T38" fmla="*/ 317 w 1076"/>
                <a:gd name="T39" fmla="*/ 423 h 544"/>
                <a:gd name="T40" fmla="*/ 242 w 1076"/>
                <a:gd name="T41" fmla="*/ 425 h 544"/>
                <a:gd name="T42" fmla="*/ 197 w 1076"/>
                <a:gd name="T43" fmla="*/ 468 h 544"/>
                <a:gd name="T44" fmla="*/ 135 w 1076"/>
                <a:gd name="T45" fmla="*/ 450 h 544"/>
                <a:gd name="T46" fmla="*/ 92 w 1076"/>
                <a:gd name="T47" fmla="*/ 449 h 544"/>
                <a:gd name="T48" fmla="*/ 45 w 1076"/>
                <a:gd name="T49" fmla="*/ 419 h 544"/>
                <a:gd name="T50" fmla="*/ 12 w 1076"/>
                <a:gd name="T51" fmla="*/ 398 h 544"/>
                <a:gd name="T52" fmla="*/ 2 w 1076"/>
                <a:gd name="T53" fmla="*/ 372 h 544"/>
                <a:gd name="T54" fmla="*/ 4 w 1076"/>
                <a:gd name="T55" fmla="*/ 315 h 544"/>
                <a:gd name="T56" fmla="*/ 31 w 1076"/>
                <a:gd name="T57" fmla="*/ 301 h 544"/>
                <a:gd name="T58" fmla="*/ 77 w 1076"/>
                <a:gd name="T59" fmla="*/ 332 h 544"/>
                <a:gd name="T60" fmla="*/ 93 w 1076"/>
                <a:gd name="T61" fmla="*/ 355 h 544"/>
                <a:gd name="T62" fmla="*/ 123 w 1076"/>
                <a:gd name="T63" fmla="*/ 334 h 544"/>
                <a:gd name="T64" fmla="*/ 171 w 1076"/>
                <a:gd name="T65" fmla="*/ 312 h 544"/>
                <a:gd name="T66" fmla="*/ 205 w 1076"/>
                <a:gd name="T67" fmla="*/ 338 h 544"/>
                <a:gd name="T68" fmla="*/ 249 w 1076"/>
                <a:gd name="T69" fmla="*/ 332 h 544"/>
                <a:gd name="T70" fmla="*/ 309 w 1076"/>
                <a:gd name="T71" fmla="*/ 300 h 544"/>
                <a:gd name="T72" fmla="*/ 387 w 1076"/>
                <a:gd name="T73" fmla="*/ 274 h 544"/>
                <a:gd name="T74" fmla="*/ 433 w 1076"/>
                <a:gd name="T75" fmla="*/ 284 h 544"/>
                <a:gd name="T76" fmla="*/ 459 w 1076"/>
                <a:gd name="T77" fmla="*/ 303 h 544"/>
                <a:gd name="T78" fmla="*/ 494 w 1076"/>
                <a:gd name="T79" fmla="*/ 315 h 544"/>
                <a:gd name="T80" fmla="*/ 480 w 1076"/>
                <a:gd name="T81" fmla="*/ 273 h 544"/>
                <a:gd name="T82" fmla="*/ 469 w 1076"/>
                <a:gd name="T83" fmla="*/ 216 h 544"/>
                <a:gd name="T84" fmla="*/ 502 w 1076"/>
                <a:gd name="T85" fmla="*/ 154 h 544"/>
                <a:gd name="T86" fmla="*/ 548 w 1076"/>
                <a:gd name="T87" fmla="*/ 129 h 544"/>
                <a:gd name="T88" fmla="*/ 587 w 1076"/>
                <a:gd name="T89" fmla="*/ 100 h 544"/>
                <a:gd name="T90" fmla="*/ 603 w 1076"/>
                <a:gd name="T91" fmla="*/ 54 h 544"/>
                <a:gd name="T92" fmla="*/ 638 w 1076"/>
                <a:gd name="T93" fmla="*/ 85 h 544"/>
                <a:gd name="T94" fmla="*/ 709 w 1076"/>
                <a:gd name="T95" fmla="*/ 82 h 544"/>
                <a:gd name="T96" fmla="*/ 761 w 1076"/>
                <a:gd name="T97" fmla="*/ 49 h 544"/>
                <a:gd name="T98" fmla="*/ 792 w 1076"/>
                <a:gd name="T99" fmla="*/ 6 h 544"/>
                <a:gd name="T100" fmla="*/ 829 w 1076"/>
                <a:gd name="T101" fmla="*/ 9 h 544"/>
                <a:gd name="T102" fmla="*/ 921 w 1076"/>
                <a:gd name="T103" fmla="*/ 53 h 544"/>
                <a:gd name="T104" fmla="*/ 990 w 1076"/>
                <a:gd name="T105" fmla="*/ 44 h 544"/>
                <a:gd name="T106" fmla="*/ 1038 w 1076"/>
                <a:gd name="T107" fmla="*/ 63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76" h="544">
                  <a:moveTo>
                    <a:pt x="1048" y="86"/>
                  </a:moveTo>
                  <a:lnTo>
                    <a:pt x="1047" y="87"/>
                  </a:lnTo>
                  <a:lnTo>
                    <a:pt x="1046" y="96"/>
                  </a:lnTo>
                  <a:lnTo>
                    <a:pt x="1041" y="106"/>
                  </a:lnTo>
                  <a:lnTo>
                    <a:pt x="1035" y="119"/>
                  </a:lnTo>
                  <a:lnTo>
                    <a:pt x="1036" y="131"/>
                  </a:lnTo>
                  <a:lnTo>
                    <a:pt x="1050" y="170"/>
                  </a:lnTo>
                  <a:lnTo>
                    <a:pt x="1064" y="195"/>
                  </a:lnTo>
                  <a:lnTo>
                    <a:pt x="1067" y="204"/>
                  </a:lnTo>
                  <a:lnTo>
                    <a:pt x="1075" y="211"/>
                  </a:lnTo>
                  <a:lnTo>
                    <a:pt x="1067" y="220"/>
                  </a:lnTo>
                  <a:lnTo>
                    <a:pt x="1065" y="233"/>
                  </a:lnTo>
                  <a:lnTo>
                    <a:pt x="1060" y="239"/>
                  </a:lnTo>
                  <a:lnTo>
                    <a:pt x="1059" y="247"/>
                  </a:lnTo>
                  <a:lnTo>
                    <a:pt x="1061" y="253"/>
                  </a:lnTo>
                  <a:lnTo>
                    <a:pt x="1061" y="262"/>
                  </a:lnTo>
                  <a:lnTo>
                    <a:pt x="1063" y="274"/>
                  </a:lnTo>
                  <a:lnTo>
                    <a:pt x="1050" y="276"/>
                  </a:lnTo>
                  <a:lnTo>
                    <a:pt x="1035" y="276"/>
                  </a:lnTo>
                  <a:lnTo>
                    <a:pt x="1029" y="276"/>
                  </a:lnTo>
                  <a:lnTo>
                    <a:pt x="1024" y="280"/>
                  </a:lnTo>
                  <a:lnTo>
                    <a:pt x="1019" y="278"/>
                  </a:lnTo>
                  <a:lnTo>
                    <a:pt x="1004" y="267"/>
                  </a:lnTo>
                  <a:lnTo>
                    <a:pt x="996" y="264"/>
                  </a:lnTo>
                  <a:lnTo>
                    <a:pt x="991" y="265"/>
                  </a:lnTo>
                  <a:lnTo>
                    <a:pt x="987" y="270"/>
                  </a:lnTo>
                  <a:lnTo>
                    <a:pt x="980" y="276"/>
                  </a:lnTo>
                  <a:lnTo>
                    <a:pt x="973" y="280"/>
                  </a:lnTo>
                  <a:lnTo>
                    <a:pt x="975" y="284"/>
                  </a:lnTo>
                  <a:lnTo>
                    <a:pt x="1003" y="294"/>
                  </a:lnTo>
                  <a:lnTo>
                    <a:pt x="1008" y="309"/>
                  </a:lnTo>
                  <a:lnTo>
                    <a:pt x="1003" y="322"/>
                  </a:lnTo>
                  <a:lnTo>
                    <a:pt x="1001" y="328"/>
                  </a:lnTo>
                  <a:lnTo>
                    <a:pt x="994" y="333"/>
                  </a:lnTo>
                  <a:lnTo>
                    <a:pt x="986" y="336"/>
                  </a:lnTo>
                  <a:lnTo>
                    <a:pt x="976" y="338"/>
                  </a:lnTo>
                  <a:lnTo>
                    <a:pt x="975" y="344"/>
                  </a:lnTo>
                  <a:lnTo>
                    <a:pt x="979" y="364"/>
                  </a:lnTo>
                  <a:lnTo>
                    <a:pt x="976" y="368"/>
                  </a:lnTo>
                  <a:lnTo>
                    <a:pt x="972" y="375"/>
                  </a:lnTo>
                  <a:lnTo>
                    <a:pt x="976" y="390"/>
                  </a:lnTo>
                  <a:lnTo>
                    <a:pt x="981" y="391"/>
                  </a:lnTo>
                  <a:lnTo>
                    <a:pt x="983" y="395"/>
                  </a:lnTo>
                  <a:lnTo>
                    <a:pt x="981" y="401"/>
                  </a:lnTo>
                  <a:lnTo>
                    <a:pt x="980" y="408"/>
                  </a:lnTo>
                  <a:lnTo>
                    <a:pt x="978" y="415"/>
                  </a:lnTo>
                  <a:lnTo>
                    <a:pt x="977" y="419"/>
                  </a:lnTo>
                  <a:lnTo>
                    <a:pt x="973" y="421"/>
                  </a:lnTo>
                  <a:lnTo>
                    <a:pt x="960" y="420"/>
                  </a:lnTo>
                  <a:lnTo>
                    <a:pt x="949" y="426"/>
                  </a:lnTo>
                  <a:lnTo>
                    <a:pt x="927" y="449"/>
                  </a:lnTo>
                  <a:lnTo>
                    <a:pt x="919" y="452"/>
                  </a:lnTo>
                  <a:lnTo>
                    <a:pt x="910" y="462"/>
                  </a:lnTo>
                  <a:lnTo>
                    <a:pt x="910" y="481"/>
                  </a:lnTo>
                  <a:lnTo>
                    <a:pt x="909" y="482"/>
                  </a:lnTo>
                  <a:lnTo>
                    <a:pt x="908" y="487"/>
                  </a:lnTo>
                  <a:lnTo>
                    <a:pt x="881" y="480"/>
                  </a:lnTo>
                  <a:lnTo>
                    <a:pt x="880" y="480"/>
                  </a:lnTo>
                  <a:lnTo>
                    <a:pt x="861" y="482"/>
                  </a:lnTo>
                  <a:lnTo>
                    <a:pt x="849" y="491"/>
                  </a:lnTo>
                  <a:lnTo>
                    <a:pt x="835" y="496"/>
                  </a:lnTo>
                  <a:lnTo>
                    <a:pt x="803" y="494"/>
                  </a:lnTo>
                  <a:lnTo>
                    <a:pt x="772" y="497"/>
                  </a:lnTo>
                  <a:lnTo>
                    <a:pt x="765" y="500"/>
                  </a:lnTo>
                  <a:lnTo>
                    <a:pt x="757" y="502"/>
                  </a:lnTo>
                  <a:lnTo>
                    <a:pt x="750" y="507"/>
                  </a:lnTo>
                  <a:lnTo>
                    <a:pt x="746" y="514"/>
                  </a:lnTo>
                  <a:lnTo>
                    <a:pt x="738" y="523"/>
                  </a:lnTo>
                  <a:lnTo>
                    <a:pt x="727" y="530"/>
                  </a:lnTo>
                  <a:lnTo>
                    <a:pt x="715" y="535"/>
                  </a:lnTo>
                  <a:lnTo>
                    <a:pt x="712" y="541"/>
                  </a:lnTo>
                  <a:lnTo>
                    <a:pt x="709" y="543"/>
                  </a:lnTo>
                  <a:lnTo>
                    <a:pt x="702" y="540"/>
                  </a:lnTo>
                  <a:lnTo>
                    <a:pt x="697" y="540"/>
                  </a:lnTo>
                  <a:lnTo>
                    <a:pt x="690" y="537"/>
                  </a:lnTo>
                  <a:lnTo>
                    <a:pt x="669" y="535"/>
                  </a:lnTo>
                  <a:lnTo>
                    <a:pt x="645" y="530"/>
                  </a:lnTo>
                  <a:lnTo>
                    <a:pt x="634" y="527"/>
                  </a:lnTo>
                  <a:lnTo>
                    <a:pt x="621" y="523"/>
                  </a:lnTo>
                  <a:lnTo>
                    <a:pt x="607" y="521"/>
                  </a:lnTo>
                  <a:lnTo>
                    <a:pt x="595" y="520"/>
                  </a:lnTo>
                  <a:lnTo>
                    <a:pt x="589" y="519"/>
                  </a:lnTo>
                  <a:lnTo>
                    <a:pt x="559" y="511"/>
                  </a:lnTo>
                  <a:lnTo>
                    <a:pt x="539" y="511"/>
                  </a:lnTo>
                  <a:lnTo>
                    <a:pt x="514" y="508"/>
                  </a:lnTo>
                  <a:lnTo>
                    <a:pt x="463" y="497"/>
                  </a:lnTo>
                  <a:lnTo>
                    <a:pt x="448" y="493"/>
                  </a:lnTo>
                  <a:lnTo>
                    <a:pt x="433" y="491"/>
                  </a:lnTo>
                  <a:lnTo>
                    <a:pt x="417" y="488"/>
                  </a:lnTo>
                  <a:lnTo>
                    <a:pt x="404" y="482"/>
                  </a:lnTo>
                  <a:lnTo>
                    <a:pt x="396" y="470"/>
                  </a:lnTo>
                  <a:lnTo>
                    <a:pt x="387" y="454"/>
                  </a:lnTo>
                  <a:lnTo>
                    <a:pt x="371" y="434"/>
                  </a:lnTo>
                  <a:lnTo>
                    <a:pt x="367" y="423"/>
                  </a:lnTo>
                  <a:lnTo>
                    <a:pt x="372" y="415"/>
                  </a:lnTo>
                  <a:lnTo>
                    <a:pt x="378" y="408"/>
                  </a:lnTo>
                  <a:lnTo>
                    <a:pt x="376" y="405"/>
                  </a:lnTo>
                  <a:lnTo>
                    <a:pt x="373" y="403"/>
                  </a:lnTo>
                  <a:lnTo>
                    <a:pt x="344" y="412"/>
                  </a:lnTo>
                  <a:lnTo>
                    <a:pt x="317" y="423"/>
                  </a:lnTo>
                  <a:lnTo>
                    <a:pt x="306" y="423"/>
                  </a:lnTo>
                  <a:lnTo>
                    <a:pt x="297" y="421"/>
                  </a:lnTo>
                  <a:lnTo>
                    <a:pt x="283" y="421"/>
                  </a:lnTo>
                  <a:lnTo>
                    <a:pt x="269" y="424"/>
                  </a:lnTo>
                  <a:lnTo>
                    <a:pt x="242" y="425"/>
                  </a:lnTo>
                  <a:lnTo>
                    <a:pt x="227" y="434"/>
                  </a:lnTo>
                  <a:lnTo>
                    <a:pt x="217" y="449"/>
                  </a:lnTo>
                  <a:lnTo>
                    <a:pt x="211" y="463"/>
                  </a:lnTo>
                  <a:lnTo>
                    <a:pt x="207" y="466"/>
                  </a:lnTo>
                  <a:lnTo>
                    <a:pt x="197" y="468"/>
                  </a:lnTo>
                  <a:lnTo>
                    <a:pt x="184" y="467"/>
                  </a:lnTo>
                  <a:lnTo>
                    <a:pt x="174" y="463"/>
                  </a:lnTo>
                  <a:lnTo>
                    <a:pt x="164" y="452"/>
                  </a:lnTo>
                  <a:lnTo>
                    <a:pt x="149" y="450"/>
                  </a:lnTo>
                  <a:lnTo>
                    <a:pt x="135" y="450"/>
                  </a:lnTo>
                  <a:lnTo>
                    <a:pt x="130" y="449"/>
                  </a:lnTo>
                  <a:lnTo>
                    <a:pt x="131" y="441"/>
                  </a:lnTo>
                  <a:lnTo>
                    <a:pt x="125" y="428"/>
                  </a:lnTo>
                  <a:lnTo>
                    <a:pt x="117" y="423"/>
                  </a:lnTo>
                  <a:lnTo>
                    <a:pt x="92" y="449"/>
                  </a:lnTo>
                  <a:lnTo>
                    <a:pt x="86" y="451"/>
                  </a:lnTo>
                  <a:lnTo>
                    <a:pt x="67" y="444"/>
                  </a:lnTo>
                  <a:lnTo>
                    <a:pt x="50" y="433"/>
                  </a:lnTo>
                  <a:lnTo>
                    <a:pt x="48" y="425"/>
                  </a:lnTo>
                  <a:lnTo>
                    <a:pt x="45" y="419"/>
                  </a:lnTo>
                  <a:lnTo>
                    <a:pt x="31" y="413"/>
                  </a:lnTo>
                  <a:lnTo>
                    <a:pt x="13" y="408"/>
                  </a:lnTo>
                  <a:lnTo>
                    <a:pt x="8" y="408"/>
                  </a:lnTo>
                  <a:lnTo>
                    <a:pt x="9" y="405"/>
                  </a:lnTo>
                  <a:lnTo>
                    <a:pt x="12" y="398"/>
                  </a:lnTo>
                  <a:lnTo>
                    <a:pt x="10" y="393"/>
                  </a:lnTo>
                  <a:lnTo>
                    <a:pt x="7" y="388"/>
                  </a:lnTo>
                  <a:lnTo>
                    <a:pt x="4" y="382"/>
                  </a:lnTo>
                  <a:lnTo>
                    <a:pt x="3" y="376"/>
                  </a:lnTo>
                  <a:lnTo>
                    <a:pt x="2" y="372"/>
                  </a:lnTo>
                  <a:lnTo>
                    <a:pt x="1" y="368"/>
                  </a:lnTo>
                  <a:lnTo>
                    <a:pt x="0" y="364"/>
                  </a:lnTo>
                  <a:lnTo>
                    <a:pt x="12" y="339"/>
                  </a:lnTo>
                  <a:lnTo>
                    <a:pt x="14" y="323"/>
                  </a:lnTo>
                  <a:lnTo>
                    <a:pt x="4" y="315"/>
                  </a:lnTo>
                  <a:lnTo>
                    <a:pt x="0" y="312"/>
                  </a:lnTo>
                  <a:lnTo>
                    <a:pt x="3" y="309"/>
                  </a:lnTo>
                  <a:lnTo>
                    <a:pt x="17" y="311"/>
                  </a:lnTo>
                  <a:lnTo>
                    <a:pt x="27" y="306"/>
                  </a:lnTo>
                  <a:lnTo>
                    <a:pt x="31" y="301"/>
                  </a:lnTo>
                  <a:lnTo>
                    <a:pt x="44" y="306"/>
                  </a:lnTo>
                  <a:lnTo>
                    <a:pt x="62" y="315"/>
                  </a:lnTo>
                  <a:lnTo>
                    <a:pt x="72" y="322"/>
                  </a:lnTo>
                  <a:lnTo>
                    <a:pt x="76" y="328"/>
                  </a:lnTo>
                  <a:lnTo>
                    <a:pt x="77" y="332"/>
                  </a:lnTo>
                  <a:lnTo>
                    <a:pt x="76" y="339"/>
                  </a:lnTo>
                  <a:lnTo>
                    <a:pt x="81" y="341"/>
                  </a:lnTo>
                  <a:lnTo>
                    <a:pt x="89" y="343"/>
                  </a:lnTo>
                  <a:lnTo>
                    <a:pt x="95" y="345"/>
                  </a:lnTo>
                  <a:lnTo>
                    <a:pt x="93" y="355"/>
                  </a:lnTo>
                  <a:lnTo>
                    <a:pt x="93" y="362"/>
                  </a:lnTo>
                  <a:lnTo>
                    <a:pt x="101" y="361"/>
                  </a:lnTo>
                  <a:lnTo>
                    <a:pt x="111" y="355"/>
                  </a:lnTo>
                  <a:lnTo>
                    <a:pt x="119" y="345"/>
                  </a:lnTo>
                  <a:lnTo>
                    <a:pt x="123" y="334"/>
                  </a:lnTo>
                  <a:lnTo>
                    <a:pt x="128" y="308"/>
                  </a:lnTo>
                  <a:lnTo>
                    <a:pt x="129" y="306"/>
                  </a:lnTo>
                  <a:lnTo>
                    <a:pt x="135" y="308"/>
                  </a:lnTo>
                  <a:lnTo>
                    <a:pt x="160" y="307"/>
                  </a:lnTo>
                  <a:lnTo>
                    <a:pt x="171" y="312"/>
                  </a:lnTo>
                  <a:lnTo>
                    <a:pt x="190" y="313"/>
                  </a:lnTo>
                  <a:lnTo>
                    <a:pt x="189" y="316"/>
                  </a:lnTo>
                  <a:lnTo>
                    <a:pt x="193" y="323"/>
                  </a:lnTo>
                  <a:lnTo>
                    <a:pt x="201" y="332"/>
                  </a:lnTo>
                  <a:lnTo>
                    <a:pt x="205" y="338"/>
                  </a:lnTo>
                  <a:lnTo>
                    <a:pt x="214" y="339"/>
                  </a:lnTo>
                  <a:lnTo>
                    <a:pt x="227" y="336"/>
                  </a:lnTo>
                  <a:lnTo>
                    <a:pt x="235" y="332"/>
                  </a:lnTo>
                  <a:lnTo>
                    <a:pt x="238" y="334"/>
                  </a:lnTo>
                  <a:lnTo>
                    <a:pt x="249" y="332"/>
                  </a:lnTo>
                  <a:lnTo>
                    <a:pt x="261" y="325"/>
                  </a:lnTo>
                  <a:lnTo>
                    <a:pt x="263" y="320"/>
                  </a:lnTo>
                  <a:lnTo>
                    <a:pt x="274" y="315"/>
                  </a:lnTo>
                  <a:lnTo>
                    <a:pt x="289" y="307"/>
                  </a:lnTo>
                  <a:lnTo>
                    <a:pt x="309" y="300"/>
                  </a:lnTo>
                  <a:lnTo>
                    <a:pt x="375" y="292"/>
                  </a:lnTo>
                  <a:lnTo>
                    <a:pt x="378" y="286"/>
                  </a:lnTo>
                  <a:lnTo>
                    <a:pt x="376" y="273"/>
                  </a:lnTo>
                  <a:lnTo>
                    <a:pt x="379" y="271"/>
                  </a:lnTo>
                  <a:lnTo>
                    <a:pt x="387" y="274"/>
                  </a:lnTo>
                  <a:lnTo>
                    <a:pt x="400" y="277"/>
                  </a:lnTo>
                  <a:lnTo>
                    <a:pt x="411" y="282"/>
                  </a:lnTo>
                  <a:lnTo>
                    <a:pt x="417" y="288"/>
                  </a:lnTo>
                  <a:lnTo>
                    <a:pt x="424" y="288"/>
                  </a:lnTo>
                  <a:lnTo>
                    <a:pt x="433" y="284"/>
                  </a:lnTo>
                  <a:lnTo>
                    <a:pt x="446" y="281"/>
                  </a:lnTo>
                  <a:lnTo>
                    <a:pt x="457" y="287"/>
                  </a:lnTo>
                  <a:lnTo>
                    <a:pt x="461" y="294"/>
                  </a:lnTo>
                  <a:lnTo>
                    <a:pt x="459" y="298"/>
                  </a:lnTo>
                  <a:lnTo>
                    <a:pt x="459" y="303"/>
                  </a:lnTo>
                  <a:lnTo>
                    <a:pt x="463" y="308"/>
                  </a:lnTo>
                  <a:lnTo>
                    <a:pt x="473" y="315"/>
                  </a:lnTo>
                  <a:lnTo>
                    <a:pt x="485" y="322"/>
                  </a:lnTo>
                  <a:lnTo>
                    <a:pt x="492" y="322"/>
                  </a:lnTo>
                  <a:lnTo>
                    <a:pt x="494" y="315"/>
                  </a:lnTo>
                  <a:lnTo>
                    <a:pt x="497" y="301"/>
                  </a:lnTo>
                  <a:lnTo>
                    <a:pt x="498" y="284"/>
                  </a:lnTo>
                  <a:lnTo>
                    <a:pt x="495" y="276"/>
                  </a:lnTo>
                  <a:lnTo>
                    <a:pt x="488" y="273"/>
                  </a:lnTo>
                  <a:lnTo>
                    <a:pt x="480" y="273"/>
                  </a:lnTo>
                  <a:lnTo>
                    <a:pt x="476" y="270"/>
                  </a:lnTo>
                  <a:lnTo>
                    <a:pt x="477" y="266"/>
                  </a:lnTo>
                  <a:lnTo>
                    <a:pt x="484" y="253"/>
                  </a:lnTo>
                  <a:lnTo>
                    <a:pt x="484" y="235"/>
                  </a:lnTo>
                  <a:lnTo>
                    <a:pt x="469" y="216"/>
                  </a:lnTo>
                  <a:lnTo>
                    <a:pt x="456" y="196"/>
                  </a:lnTo>
                  <a:lnTo>
                    <a:pt x="456" y="189"/>
                  </a:lnTo>
                  <a:lnTo>
                    <a:pt x="464" y="178"/>
                  </a:lnTo>
                  <a:lnTo>
                    <a:pt x="476" y="169"/>
                  </a:lnTo>
                  <a:lnTo>
                    <a:pt x="502" y="154"/>
                  </a:lnTo>
                  <a:lnTo>
                    <a:pt x="510" y="151"/>
                  </a:lnTo>
                  <a:lnTo>
                    <a:pt x="520" y="149"/>
                  </a:lnTo>
                  <a:lnTo>
                    <a:pt x="536" y="142"/>
                  </a:lnTo>
                  <a:lnTo>
                    <a:pt x="543" y="136"/>
                  </a:lnTo>
                  <a:lnTo>
                    <a:pt x="548" y="129"/>
                  </a:lnTo>
                  <a:lnTo>
                    <a:pt x="555" y="93"/>
                  </a:lnTo>
                  <a:lnTo>
                    <a:pt x="557" y="91"/>
                  </a:lnTo>
                  <a:lnTo>
                    <a:pt x="559" y="89"/>
                  </a:lnTo>
                  <a:lnTo>
                    <a:pt x="585" y="101"/>
                  </a:lnTo>
                  <a:lnTo>
                    <a:pt x="587" y="100"/>
                  </a:lnTo>
                  <a:lnTo>
                    <a:pt x="592" y="98"/>
                  </a:lnTo>
                  <a:lnTo>
                    <a:pt x="601" y="88"/>
                  </a:lnTo>
                  <a:lnTo>
                    <a:pt x="603" y="80"/>
                  </a:lnTo>
                  <a:lnTo>
                    <a:pt x="603" y="67"/>
                  </a:lnTo>
                  <a:lnTo>
                    <a:pt x="603" y="54"/>
                  </a:lnTo>
                  <a:lnTo>
                    <a:pt x="605" y="50"/>
                  </a:lnTo>
                  <a:lnTo>
                    <a:pt x="609" y="51"/>
                  </a:lnTo>
                  <a:lnTo>
                    <a:pt x="620" y="58"/>
                  </a:lnTo>
                  <a:lnTo>
                    <a:pt x="630" y="65"/>
                  </a:lnTo>
                  <a:lnTo>
                    <a:pt x="638" y="85"/>
                  </a:lnTo>
                  <a:lnTo>
                    <a:pt x="658" y="90"/>
                  </a:lnTo>
                  <a:lnTo>
                    <a:pt x="683" y="90"/>
                  </a:lnTo>
                  <a:lnTo>
                    <a:pt x="692" y="82"/>
                  </a:lnTo>
                  <a:lnTo>
                    <a:pt x="700" y="79"/>
                  </a:lnTo>
                  <a:lnTo>
                    <a:pt x="709" y="82"/>
                  </a:lnTo>
                  <a:lnTo>
                    <a:pt x="728" y="86"/>
                  </a:lnTo>
                  <a:lnTo>
                    <a:pt x="731" y="70"/>
                  </a:lnTo>
                  <a:lnTo>
                    <a:pt x="742" y="54"/>
                  </a:lnTo>
                  <a:lnTo>
                    <a:pt x="747" y="48"/>
                  </a:lnTo>
                  <a:lnTo>
                    <a:pt x="761" y="49"/>
                  </a:lnTo>
                  <a:lnTo>
                    <a:pt x="765" y="37"/>
                  </a:lnTo>
                  <a:lnTo>
                    <a:pt x="768" y="3"/>
                  </a:lnTo>
                  <a:lnTo>
                    <a:pt x="771" y="0"/>
                  </a:lnTo>
                  <a:lnTo>
                    <a:pt x="781" y="1"/>
                  </a:lnTo>
                  <a:lnTo>
                    <a:pt x="792" y="6"/>
                  </a:lnTo>
                  <a:lnTo>
                    <a:pt x="795" y="12"/>
                  </a:lnTo>
                  <a:lnTo>
                    <a:pt x="800" y="11"/>
                  </a:lnTo>
                  <a:lnTo>
                    <a:pt x="807" y="7"/>
                  </a:lnTo>
                  <a:lnTo>
                    <a:pt x="816" y="5"/>
                  </a:lnTo>
                  <a:lnTo>
                    <a:pt x="829" y="9"/>
                  </a:lnTo>
                  <a:lnTo>
                    <a:pt x="857" y="24"/>
                  </a:lnTo>
                  <a:lnTo>
                    <a:pt x="871" y="30"/>
                  </a:lnTo>
                  <a:lnTo>
                    <a:pt x="880" y="29"/>
                  </a:lnTo>
                  <a:lnTo>
                    <a:pt x="888" y="29"/>
                  </a:lnTo>
                  <a:lnTo>
                    <a:pt x="921" y="53"/>
                  </a:lnTo>
                  <a:lnTo>
                    <a:pt x="944" y="55"/>
                  </a:lnTo>
                  <a:lnTo>
                    <a:pt x="965" y="56"/>
                  </a:lnTo>
                  <a:lnTo>
                    <a:pt x="972" y="48"/>
                  </a:lnTo>
                  <a:lnTo>
                    <a:pt x="980" y="43"/>
                  </a:lnTo>
                  <a:lnTo>
                    <a:pt x="990" y="44"/>
                  </a:lnTo>
                  <a:lnTo>
                    <a:pt x="998" y="47"/>
                  </a:lnTo>
                  <a:lnTo>
                    <a:pt x="1014" y="57"/>
                  </a:lnTo>
                  <a:lnTo>
                    <a:pt x="1022" y="60"/>
                  </a:lnTo>
                  <a:lnTo>
                    <a:pt x="1031" y="61"/>
                  </a:lnTo>
                  <a:lnTo>
                    <a:pt x="1038" y="63"/>
                  </a:lnTo>
                  <a:lnTo>
                    <a:pt x="1044" y="80"/>
                  </a:lnTo>
                  <a:lnTo>
                    <a:pt x="1048" y="86"/>
                  </a:lnTo>
                </a:path>
              </a:pathLst>
            </a:custGeom>
            <a:solidFill>
              <a:srgbClr val="184BFF">
                <a:alpha val="50000"/>
              </a:srgbClr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00" name="Freeform 8">
              <a:extLst>
                <a:ext uri="{FF2B5EF4-FFF2-40B4-BE49-F238E27FC236}">
                  <a16:creationId xmlns:a16="http://schemas.microsoft.com/office/drawing/2014/main" id="{7D78C7F5-78FD-4263-818D-8F2B937BB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9194" y="3961402"/>
              <a:ext cx="256290" cy="252124"/>
            </a:xfrm>
            <a:custGeom>
              <a:avLst/>
              <a:gdLst>
                <a:gd name="T0" fmla="*/ 208 w 543"/>
                <a:gd name="T1" fmla="*/ 24 h 532"/>
                <a:gd name="T2" fmla="*/ 245 w 543"/>
                <a:gd name="T3" fmla="*/ 29 h 532"/>
                <a:gd name="T4" fmla="*/ 271 w 543"/>
                <a:gd name="T5" fmla="*/ 22 h 532"/>
                <a:gd name="T6" fmla="*/ 301 w 543"/>
                <a:gd name="T7" fmla="*/ 40 h 532"/>
                <a:gd name="T8" fmla="*/ 339 w 543"/>
                <a:gd name="T9" fmla="*/ 32 h 532"/>
                <a:gd name="T10" fmla="*/ 370 w 543"/>
                <a:gd name="T11" fmla="*/ 31 h 532"/>
                <a:gd name="T12" fmla="*/ 413 w 543"/>
                <a:gd name="T13" fmla="*/ 40 h 532"/>
                <a:gd name="T14" fmla="*/ 429 w 543"/>
                <a:gd name="T15" fmla="*/ 66 h 532"/>
                <a:gd name="T16" fmla="*/ 452 w 543"/>
                <a:gd name="T17" fmla="*/ 82 h 532"/>
                <a:gd name="T18" fmla="*/ 479 w 543"/>
                <a:gd name="T19" fmla="*/ 75 h 532"/>
                <a:gd name="T20" fmla="*/ 509 w 543"/>
                <a:gd name="T21" fmla="*/ 79 h 532"/>
                <a:gd name="T22" fmla="*/ 502 w 543"/>
                <a:gd name="T23" fmla="*/ 115 h 532"/>
                <a:gd name="T24" fmla="*/ 479 w 543"/>
                <a:gd name="T25" fmla="*/ 157 h 532"/>
                <a:gd name="T26" fmla="*/ 479 w 543"/>
                <a:gd name="T27" fmla="*/ 188 h 532"/>
                <a:gd name="T28" fmla="*/ 508 w 543"/>
                <a:gd name="T29" fmla="*/ 209 h 532"/>
                <a:gd name="T30" fmla="*/ 542 w 543"/>
                <a:gd name="T31" fmla="*/ 244 h 532"/>
                <a:gd name="T32" fmla="*/ 524 w 543"/>
                <a:gd name="T33" fmla="*/ 256 h 532"/>
                <a:gd name="T34" fmla="*/ 498 w 543"/>
                <a:gd name="T35" fmla="*/ 256 h 532"/>
                <a:gd name="T36" fmla="*/ 512 w 543"/>
                <a:gd name="T37" fmla="*/ 283 h 532"/>
                <a:gd name="T38" fmla="*/ 528 w 543"/>
                <a:gd name="T39" fmla="*/ 331 h 532"/>
                <a:gd name="T40" fmla="*/ 511 w 543"/>
                <a:gd name="T41" fmla="*/ 331 h 532"/>
                <a:gd name="T42" fmla="*/ 488 w 543"/>
                <a:gd name="T43" fmla="*/ 343 h 532"/>
                <a:gd name="T44" fmla="*/ 472 w 543"/>
                <a:gd name="T45" fmla="*/ 346 h 532"/>
                <a:gd name="T46" fmla="*/ 454 w 543"/>
                <a:gd name="T47" fmla="*/ 344 h 532"/>
                <a:gd name="T48" fmla="*/ 466 w 543"/>
                <a:gd name="T49" fmla="*/ 377 h 532"/>
                <a:gd name="T50" fmla="*/ 451 w 543"/>
                <a:gd name="T51" fmla="*/ 381 h 532"/>
                <a:gd name="T52" fmla="*/ 425 w 543"/>
                <a:gd name="T53" fmla="*/ 391 h 532"/>
                <a:gd name="T54" fmla="*/ 408 w 543"/>
                <a:gd name="T55" fmla="*/ 417 h 532"/>
                <a:gd name="T56" fmla="*/ 388 w 543"/>
                <a:gd name="T57" fmla="*/ 443 h 532"/>
                <a:gd name="T58" fmla="*/ 383 w 543"/>
                <a:gd name="T59" fmla="*/ 476 h 532"/>
                <a:gd name="T60" fmla="*/ 396 w 543"/>
                <a:gd name="T61" fmla="*/ 515 h 532"/>
                <a:gd name="T62" fmla="*/ 383 w 543"/>
                <a:gd name="T63" fmla="*/ 530 h 532"/>
                <a:gd name="T64" fmla="*/ 362 w 543"/>
                <a:gd name="T65" fmla="*/ 523 h 532"/>
                <a:gd name="T66" fmla="*/ 308 w 543"/>
                <a:gd name="T67" fmla="*/ 483 h 532"/>
                <a:gd name="T68" fmla="*/ 283 w 543"/>
                <a:gd name="T69" fmla="*/ 463 h 532"/>
                <a:gd name="T70" fmla="*/ 269 w 543"/>
                <a:gd name="T71" fmla="*/ 454 h 532"/>
                <a:gd name="T72" fmla="*/ 266 w 543"/>
                <a:gd name="T73" fmla="*/ 438 h 532"/>
                <a:gd name="T74" fmla="*/ 217 w 543"/>
                <a:gd name="T75" fmla="*/ 380 h 532"/>
                <a:gd name="T76" fmla="*/ 190 w 543"/>
                <a:gd name="T77" fmla="*/ 346 h 532"/>
                <a:gd name="T78" fmla="*/ 134 w 543"/>
                <a:gd name="T79" fmla="*/ 289 h 532"/>
                <a:gd name="T80" fmla="*/ 91 w 543"/>
                <a:gd name="T81" fmla="*/ 241 h 532"/>
                <a:gd name="T82" fmla="*/ 61 w 543"/>
                <a:gd name="T83" fmla="*/ 183 h 532"/>
                <a:gd name="T84" fmla="*/ 44 w 543"/>
                <a:gd name="T85" fmla="*/ 147 h 532"/>
                <a:gd name="T86" fmla="*/ 0 w 543"/>
                <a:gd name="T87" fmla="*/ 84 h 532"/>
                <a:gd name="T88" fmla="*/ 12 w 543"/>
                <a:gd name="T89" fmla="*/ 15 h 532"/>
                <a:gd name="T90" fmla="*/ 41 w 543"/>
                <a:gd name="T91" fmla="*/ 17 h 532"/>
                <a:gd name="T92" fmla="*/ 79 w 543"/>
                <a:gd name="T93" fmla="*/ 54 h 532"/>
                <a:gd name="T94" fmla="*/ 112 w 543"/>
                <a:gd name="T95" fmla="*/ 12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43" h="532">
                  <a:moveTo>
                    <a:pt x="167" y="0"/>
                  </a:moveTo>
                  <a:lnTo>
                    <a:pt x="196" y="22"/>
                  </a:lnTo>
                  <a:lnTo>
                    <a:pt x="208" y="24"/>
                  </a:lnTo>
                  <a:lnTo>
                    <a:pt x="215" y="22"/>
                  </a:lnTo>
                  <a:lnTo>
                    <a:pt x="224" y="22"/>
                  </a:lnTo>
                  <a:lnTo>
                    <a:pt x="245" y="29"/>
                  </a:lnTo>
                  <a:lnTo>
                    <a:pt x="249" y="31"/>
                  </a:lnTo>
                  <a:lnTo>
                    <a:pt x="255" y="31"/>
                  </a:lnTo>
                  <a:lnTo>
                    <a:pt x="271" y="22"/>
                  </a:lnTo>
                  <a:lnTo>
                    <a:pt x="276" y="24"/>
                  </a:lnTo>
                  <a:lnTo>
                    <a:pt x="293" y="40"/>
                  </a:lnTo>
                  <a:lnTo>
                    <a:pt x="301" y="40"/>
                  </a:lnTo>
                  <a:lnTo>
                    <a:pt x="312" y="33"/>
                  </a:lnTo>
                  <a:lnTo>
                    <a:pt x="319" y="26"/>
                  </a:lnTo>
                  <a:lnTo>
                    <a:pt x="339" y="32"/>
                  </a:lnTo>
                  <a:lnTo>
                    <a:pt x="350" y="29"/>
                  </a:lnTo>
                  <a:lnTo>
                    <a:pt x="359" y="29"/>
                  </a:lnTo>
                  <a:lnTo>
                    <a:pt x="370" y="31"/>
                  </a:lnTo>
                  <a:lnTo>
                    <a:pt x="379" y="36"/>
                  </a:lnTo>
                  <a:lnTo>
                    <a:pt x="388" y="38"/>
                  </a:lnTo>
                  <a:lnTo>
                    <a:pt x="413" y="40"/>
                  </a:lnTo>
                  <a:lnTo>
                    <a:pt x="425" y="50"/>
                  </a:lnTo>
                  <a:lnTo>
                    <a:pt x="429" y="60"/>
                  </a:lnTo>
                  <a:lnTo>
                    <a:pt x="429" y="66"/>
                  </a:lnTo>
                  <a:lnTo>
                    <a:pt x="431" y="72"/>
                  </a:lnTo>
                  <a:lnTo>
                    <a:pt x="437" y="78"/>
                  </a:lnTo>
                  <a:lnTo>
                    <a:pt x="452" y="82"/>
                  </a:lnTo>
                  <a:lnTo>
                    <a:pt x="461" y="82"/>
                  </a:lnTo>
                  <a:lnTo>
                    <a:pt x="467" y="81"/>
                  </a:lnTo>
                  <a:lnTo>
                    <a:pt x="479" y="75"/>
                  </a:lnTo>
                  <a:lnTo>
                    <a:pt x="493" y="72"/>
                  </a:lnTo>
                  <a:lnTo>
                    <a:pt x="505" y="75"/>
                  </a:lnTo>
                  <a:lnTo>
                    <a:pt x="509" y="79"/>
                  </a:lnTo>
                  <a:lnTo>
                    <a:pt x="511" y="83"/>
                  </a:lnTo>
                  <a:lnTo>
                    <a:pt x="507" y="99"/>
                  </a:lnTo>
                  <a:lnTo>
                    <a:pt x="502" y="115"/>
                  </a:lnTo>
                  <a:lnTo>
                    <a:pt x="492" y="133"/>
                  </a:lnTo>
                  <a:lnTo>
                    <a:pt x="482" y="149"/>
                  </a:lnTo>
                  <a:lnTo>
                    <a:pt x="479" y="157"/>
                  </a:lnTo>
                  <a:lnTo>
                    <a:pt x="478" y="171"/>
                  </a:lnTo>
                  <a:lnTo>
                    <a:pt x="477" y="182"/>
                  </a:lnTo>
                  <a:lnTo>
                    <a:pt x="479" y="188"/>
                  </a:lnTo>
                  <a:lnTo>
                    <a:pt x="482" y="193"/>
                  </a:lnTo>
                  <a:lnTo>
                    <a:pt x="493" y="197"/>
                  </a:lnTo>
                  <a:lnTo>
                    <a:pt x="508" y="209"/>
                  </a:lnTo>
                  <a:lnTo>
                    <a:pt x="521" y="223"/>
                  </a:lnTo>
                  <a:lnTo>
                    <a:pt x="538" y="238"/>
                  </a:lnTo>
                  <a:lnTo>
                    <a:pt x="542" y="244"/>
                  </a:lnTo>
                  <a:lnTo>
                    <a:pt x="542" y="250"/>
                  </a:lnTo>
                  <a:lnTo>
                    <a:pt x="538" y="255"/>
                  </a:lnTo>
                  <a:lnTo>
                    <a:pt x="524" y="256"/>
                  </a:lnTo>
                  <a:lnTo>
                    <a:pt x="509" y="256"/>
                  </a:lnTo>
                  <a:lnTo>
                    <a:pt x="503" y="254"/>
                  </a:lnTo>
                  <a:lnTo>
                    <a:pt x="498" y="256"/>
                  </a:lnTo>
                  <a:lnTo>
                    <a:pt x="495" y="259"/>
                  </a:lnTo>
                  <a:lnTo>
                    <a:pt x="497" y="263"/>
                  </a:lnTo>
                  <a:lnTo>
                    <a:pt x="512" y="283"/>
                  </a:lnTo>
                  <a:lnTo>
                    <a:pt x="529" y="310"/>
                  </a:lnTo>
                  <a:lnTo>
                    <a:pt x="530" y="322"/>
                  </a:lnTo>
                  <a:lnTo>
                    <a:pt x="528" y="331"/>
                  </a:lnTo>
                  <a:lnTo>
                    <a:pt x="524" y="337"/>
                  </a:lnTo>
                  <a:lnTo>
                    <a:pt x="517" y="337"/>
                  </a:lnTo>
                  <a:lnTo>
                    <a:pt x="511" y="331"/>
                  </a:lnTo>
                  <a:lnTo>
                    <a:pt x="503" y="332"/>
                  </a:lnTo>
                  <a:lnTo>
                    <a:pt x="496" y="333"/>
                  </a:lnTo>
                  <a:lnTo>
                    <a:pt x="488" y="343"/>
                  </a:lnTo>
                  <a:lnTo>
                    <a:pt x="483" y="343"/>
                  </a:lnTo>
                  <a:lnTo>
                    <a:pt x="476" y="344"/>
                  </a:lnTo>
                  <a:lnTo>
                    <a:pt x="472" y="346"/>
                  </a:lnTo>
                  <a:lnTo>
                    <a:pt x="464" y="343"/>
                  </a:lnTo>
                  <a:lnTo>
                    <a:pt x="457" y="342"/>
                  </a:lnTo>
                  <a:lnTo>
                    <a:pt x="454" y="344"/>
                  </a:lnTo>
                  <a:lnTo>
                    <a:pt x="452" y="350"/>
                  </a:lnTo>
                  <a:lnTo>
                    <a:pt x="457" y="361"/>
                  </a:lnTo>
                  <a:lnTo>
                    <a:pt x="466" y="377"/>
                  </a:lnTo>
                  <a:lnTo>
                    <a:pt x="464" y="390"/>
                  </a:lnTo>
                  <a:lnTo>
                    <a:pt x="457" y="391"/>
                  </a:lnTo>
                  <a:lnTo>
                    <a:pt x="451" y="381"/>
                  </a:lnTo>
                  <a:lnTo>
                    <a:pt x="446" y="379"/>
                  </a:lnTo>
                  <a:lnTo>
                    <a:pt x="440" y="379"/>
                  </a:lnTo>
                  <a:lnTo>
                    <a:pt x="425" y="391"/>
                  </a:lnTo>
                  <a:lnTo>
                    <a:pt x="414" y="402"/>
                  </a:lnTo>
                  <a:lnTo>
                    <a:pt x="412" y="409"/>
                  </a:lnTo>
                  <a:lnTo>
                    <a:pt x="408" y="417"/>
                  </a:lnTo>
                  <a:lnTo>
                    <a:pt x="408" y="422"/>
                  </a:lnTo>
                  <a:lnTo>
                    <a:pt x="408" y="441"/>
                  </a:lnTo>
                  <a:lnTo>
                    <a:pt x="388" y="443"/>
                  </a:lnTo>
                  <a:lnTo>
                    <a:pt x="384" y="446"/>
                  </a:lnTo>
                  <a:lnTo>
                    <a:pt x="382" y="452"/>
                  </a:lnTo>
                  <a:lnTo>
                    <a:pt x="383" y="476"/>
                  </a:lnTo>
                  <a:lnTo>
                    <a:pt x="385" y="489"/>
                  </a:lnTo>
                  <a:lnTo>
                    <a:pt x="396" y="509"/>
                  </a:lnTo>
                  <a:lnTo>
                    <a:pt x="396" y="515"/>
                  </a:lnTo>
                  <a:lnTo>
                    <a:pt x="394" y="519"/>
                  </a:lnTo>
                  <a:lnTo>
                    <a:pt x="387" y="527"/>
                  </a:lnTo>
                  <a:lnTo>
                    <a:pt x="383" y="530"/>
                  </a:lnTo>
                  <a:lnTo>
                    <a:pt x="380" y="531"/>
                  </a:lnTo>
                  <a:lnTo>
                    <a:pt x="368" y="525"/>
                  </a:lnTo>
                  <a:lnTo>
                    <a:pt x="362" y="523"/>
                  </a:lnTo>
                  <a:lnTo>
                    <a:pt x="337" y="505"/>
                  </a:lnTo>
                  <a:lnTo>
                    <a:pt x="326" y="496"/>
                  </a:lnTo>
                  <a:lnTo>
                    <a:pt x="308" y="483"/>
                  </a:lnTo>
                  <a:lnTo>
                    <a:pt x="297" y="476"/>
                  </a:lnTo>
                  <a:lnTo>
                    <a:pt x="292" y="465"/>
                  </a:lnTo>
                  <a:lnTo>
                    <a:pt x="283" y="463"/>
                  </a:lnTo>
                  <a:lnTo>
                    <a:pt x="273" y="466"/>
                  </a:lnTo>
                  <a:lnTo>
                    <a:pt x="261" y="458"/>
                  </a:lnTo>
                  <a:lnTo>
                    <a:pt x="269" y="454"/>
                  </a:lnTo>
                  <a:lnTo>
                    <a:pt x="271" y="450"/>
                  </a:lnTo>
                  <a:lnTo>
                    <a:pt x="270" y="445"/>
                  </a:lnTo>
                  <a:lnTo>
                    <a:pt x="266" y="438"/>
                  </a:lnTo>
                  <a:lnTo>
                    <a:pt x="235" y="408"/>
                  </a:lnTo>
                  <a:lnTo>
                    <a:pt x="220" y="387"/>
                  </a:lnTo>
                  <a:lnTo>
                    <a:pt x="217" y="380"/>
                  </a:lnTo>
                  <a:lnTo>
                    <a:pt x="217" y="360"/>
                  </a:lnTo>
                  <a:lnTo>
                    <a:pt x="213" y="356"/>
                  </a:lnTo>
                  <a:lnTo>
                    <a:pt x="190" y="346"/>
                  </a:lnTo>
                  <a:lnTo>
                    <a:pt x="165" y="321"/>
                  </a:lnTo>
                  <a:lnTo>
                    <a:pt x="138" y="295"/>
                  </a:lnTo>
                  <a:lnTo>
                    <a:pt x="134" y="289"/>
                  </a:lnTo>
                  <a:lnTo>
                    <a:pt x="120" y="269"/>
                  </a:lnTo>
                  <a:lnTo>
                    <a:pt x="104" y="252"/>
                  </a:lnTo>
                  <a:lnTo>
                    <a:pt x="91" y="241"/>
                  </a:lnTo>
                  <a:lnTo>
                    <a:pt x="79" y="228"/>
                  </a:lnTo>
                  <a:lnTo>
                    <a:pt x="67" y="210"/>
                  </a:lnTo>
                  <a:lnTo>
                    <a:pt x="61" y="183"/>
                  </a:lnTo>
                  <a:lnTo>
                    <a:pt x="56" y="160"/>
                  </a:lnTo>
                  <a:lnTo>
                    <a:pt x="51" y="150"/>
                  </a:lnTo>
                  <a:lnTo>
                    <a:pt x="44" y="147"/>
                  </a:lnTo>
                  <a:lnTo>
                    <a:pt x="20" y="118"/>
                  </a:lnTo>
                  <a:lnTo>
                    <a:pt x="0" y="101"/>
                  </a:lnTo>
                  <a:lnTo>
                    <a:pt x="0" y="84"/>
                  </a:lnTo>
                  <a:lnTo>
                    <a:pt x="4" y="54"/>
                  </a:lnTo>
                  <a:lnTo>
                    <a:pt x="7" y="20"/>
                  </a:lnTo>
                  <a:lnTo>
                    <a:pt x="12" y="15"/>
                  </a:lnTo>
                  <a:lnTo>
                    <a:pt x="21" y="12"/>
                  </a:lnTo>
                  <a:lnTo>
                    <a:pt x="33" y="14"/>
                  </a:lnTo>
                  <a:lnTo>
                    <a:pt x="41" y="17"/>
                  </a:lnTo>
                  <a:lnTo>
                    <a:pt x="59" y="40"/>
                  </a:lnTo>
                  <a:lnTo>
                    <a:pt x="70" y="50"/>
                  </a:lnTo>
                  <a:lnTo>
                    <a:pt x="79" y="54"/>
                  </a:lnTo>
                  <a:lnTo>
                    <a:pt x="89" y="43"/>
                  </a:lnTo>
                  <a:lnTo>
                    <a:pt x="101" y="23"/>
                  </a:lnTo>
                  <a:lnTo>
                    <a:pt x="112" y="12"/>
                  </a:lnTo>
                  <a:lnTo>
                    <a:pt x="149" y="16"/>
                  </a:lnTo>
                  <a:lnTo>
                    <a:pt x="167" y="0"/>
                  </a:lnTo>
                </a:path>
              </a:pathLst>
            </a:custGeom>
            <a:solidFill>
              <a:srgbClr val="E4E4E4"/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01" name="Freeform 10">
              <a:extLst>
                <a:ext uri="{FF2B5EF4-FFF2-40B4-BE49-F238E27FC236}">
                  <a16:creationId xmlns:a16="http://schemas.microsoft.com/office/drawing/2014/main" id="{AF84971E-CAF3-4E3D-8ED4-8405D652E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7804" y="3338385"/>
              <a:ext cx="256292" cy="208366"/>
            </a:xfrm>
            <a:custGeom>
              <a:avLst/>
              <a:gdLst>
                <a:gd name="T0" fmla="*/ 328 w 543"/>
                <a:gd name="T1" fmla="*/ 19 h 439"/>
                <a:gd name="T2" fmla="*/ 354 w 543"/>
                <a:gd name="T3" fmla="*/ 5 h 439"/>
                <a:gd name="T4" fmla="*/ 364 w 543"/>
                <a:gd name="T5" fmla="*/ 32 h 439"/>
                <a:gd name="T6" fmla="*/ 410 w 543"/>
                <a:gd name="T7" fmla="*/ 49 h 439"/>
                <a:gd name="T8" fmla="*/ 426 w 543"/>
                <a:gd name="T9" fmla="*/ 57 h 439"/>
                <a:gd name="T10" fmla="*/ 462 w 543"/>
                <a:gd name="T11" fmla="*/ 76 h 439"/>
                <a:gd name="T12" fmla="*/ 455 w 543"/>
                <a:gd name="T13" fmla="*/ 112 h 439"/>
                <a:gd name="T14" fmla="*/ 453 w 543"/>
                <a:gd name="T15" fmla="*/ 125 h 439"/>
                <a:gd name="T16" fmla="*/ 444 w 543"/>
                <a:gd name="T17" fmla="*/ 153 h 439"/>
                <a:gd name="T18" fmla="*/ 466 w 543"/>
                <a:gd name="T19" fmla="*/ 153 h 439"/>
                <a:gd name="T20" fmla="*/ 492 w 543"/>
                <a:gd name="T21" fmla="*/ 170 h 439"/>
                <a:gd name="T22" fmla="*/ 524 w 543"/>
                <a:gd name="T23" fmla="*/ 200 h 439"/>
                <a:gd name="T24" fmla="*/ 520 w 543"/>
                <a:gd name="T25" fmla="*/ 221 h 439"/>
                <a:gd name="T26" fmla="*/ 539 w 543"/>
                <a:gd name="T27" fmla="*/ 244 h 439"/>
                <a:gd name="T28" fmla="*/ 508 w 543"/>
                <a:gd name="T29" fmla="*/ 300 h 439"/>
                <a:gd name="T30" fmla="*/ 503 w 543"/>
                <a:gd name="T31" fmla="*/ 298 h 439"/>
                <a:gd name="T32" fmla="*/ 472 w 543"/>
                <a:gd name="T33" fmla="*/ 313 h 439"/>
                <a:gd name="T34" fmla="*/ 454 w 543"/>
                <a:gd name="T35" fmla="*/ 349 h 439"/>
                <a:gd name="T36" fmla="*/ 452 w 543"/>
                <a:gd name="T37" fmla="*/ 367 h 439"/>
                <a:gd name="T38" fmla="*/ 463 w 543"/>
                <a:gd name="T39" fmla="*/ 390 h 439"/>
                <a:gd name="T40" fmla="*/ 467 w 543"/>
                <a:gd name="T41" fmla="*/ 423 h 439"/>
                <a:gd name="T42" fmla="*/ 450 w 543"/>
                <a:gd name="T43" fmla="*/ 432 h 439"/>
                <a:gd name="T44" fmla="*/ 421 w 543"/>
                <a:gd name="T45" fmla="*/ 438 h 439"/>
                <a:gd name="T46" fmla="*/ 392 w 543"/>
                <a:gd name="T47" fmla="*/ 407 h 439"/>
                <a:gd name="T48" fmla="*/ 367 w 543"/>
                <a:gd name="T49" fmla="*/ 392 h 439"/>
                <a:gd name="T50" fmla="*/ 339 w 543"/>
                <a:gd name="T51" fmla="*/ 377 h 439"/>
                <a:gd name="T52" fmla="*/ 327 w 543"/>
                <a:gd name="T53" fmla="*/ 350 h 439"/>
                <a:gd name="T54" fmla="*/ 324 w 543"/>
                <a:gd name="T55" fmla="*/ 298 h 439"/>
                <a:gd name="T56" fmla="*/ 304 w 543"/>
                <a:gd name="T57" fmla="*/ 321 h 439"/>
                <a:gd name="T58" fmla="*/ 260 w 543"/>
                <a:gd name="T59" fmla="*/ 343 h 439"/>
                <a:gd name="T60" fmla="*/ 228 w 543"/>
                <a:gd name="T61" fmla="*/ 334 h 439"/>
                <a:gd name="T62" fmla="*/ 234 w 543"/>
                <a:gd name="T63" fmla="*/ 319 h 439"/>
                <a:gd name="T64" fmla="*/ 227 w 543"/>
                <a:gd name="T65" fmla="*/ 299 h 439"/>
                <a:gd name="T66" fmla="*/ 233 w 543"/>
                <a:gd name="T67" fmla="*/ 277 h 439"/>
                <a:gd name="T68" fmla="*/ 188 w 543"/>
                <a:gd name="T69" fmla="*/ 257 h 439"/>
                <a:gd name="T70" fmla="*/ 169 w 543"/>
                <a:gd name="T71" fmla="*/ 260 h 439"/>
                <a:gd name="T72" fmla="*/ 156 w 543"/>
                <a:gd name="T73" fmla="*/ 231 h 439"/>
                <a:gd name="T74" fmla="*/ 112 w 543"/>
                <a:gd name="T75" fmla="*/ 220 h 439"/>
                <a:gd name="T76" fmla="*/ 100 w 543"/>
                <a:gd name="T77" fmla="*/ 185 h 439"/>
                <a:gd name="T78" fmla="*/ 83 w 543"/>
                <a:gd name="T79" fmla="*/ 160 h 439"/>
                <a:gd name="T80" fmla="*/ 48 w 543"/>
                <a:gd name="T81" fmla="*/ 173 h 439"/>
                <a:gd name="T82" fmla="*/ 21 w 543"/>
                <a:gd name="T83" fmla="*/ 153 h 439"/>
                <a:gd name="T84" fmla="*/ 11 w 543"/>
                <a:gd name="T85" fmla="*/ 120 h 439"/>
                <a:gd name="T86" fmla="*/ 0 w 543"/>
                <a:gd name="T87" fmla="*/ 88 h 439"/>
                <a:gd name="T88" fmla="*/ 117 w 543"/>
                <a:gd name="T89" fmla="*/ 26 h 439"/>
                <a:gd name="T90" fmla="*/ 128 w 543"/>
                <a:gd name="T91" fmla="*/ 55 h 439"/>
                <a:gd name="T92" fmla="*/ 149 w 543"/>
                <a:gd name="T93" fmla="*/ 46 h 439"/>
                <a:gd name="T94" fmla="*/ 177 w 543"/>
                <a:gd name="T95" fmla="*/ 58 h 439"/>
                <a:gd name="T96" fmla="*/ 214 w 543"/>
                <a:gd name="T97" fmla="*/ 55 h 439"/>
                <a:gd name="T98" fmla="*/ 240 w 543"/>
                <a:gd name="T99" fmla="*/ 23 h 439"/>
                <a:gd name="T100" fmla="*/ 265 w 543"/>
                <a:gd name="T101" fmla="*/ 28 h 439"/>
                <a:gd name="T102" fmla="*/ 279 w 543"/>
                <a:gd name="T103" fmla="*/ 4 h 439"/>
                <a:gd name="T104" fmla="*/ 298 w 543"/>
                <a:gd name="T105" fmla="*/ 16 h 439"/>
                <a:gd name="T106" fmla="*/ 323 w 543"/>
                <a:gd name="T107" fmla="*/ 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43" h="439">
                  <a:moveTo>
                    <a:pt x="324" y="13"/>
                  </a:moveTo>
                  <a:lnTo>
                    <a:pt x="324" y="18"/>
                  </a:lnTo>
                  <a:lnTo>
                    <a:pt x="328" y="19"/>
                  </a:lnTo>
                  <a:lnTo>
                    <a:pt x="341" y="19"/>
                  </a:lnTo>
                  <a:lnTo>
                    <a:pt x="348" y="9"/>
                  </a:lnTo>
                  <a:lnTo>
                    <a:pt x="354" y="5"/>
                  </a:lnTo>
                  <a:lnTo>
                    <a:pt x="358" y="8"/>
                  </a:lnTo>
                  <a:lnTo>
                    <a:pt x="360" y="19"/>
                  </a:lnTo>
                  <a:lnTo>
                    <a:pt x="364" y="32"/>
                  </a:lnTo>
                  <a:lnTo>
                    <a:pt x="379" y="47"/>
                  </a:lnTo>
                  <a:lnTo>
                    <a:pt x="393" y="51"/>
                  </a:lnTo>
                  <a:lnTo>
                    <a:pt x="410" y="49"/>
                  </a:lnTo>
                  <a:lnTo>
                    <a:pt x="417" y="46"/>
                  </a:lnTo>
                  <a:lnTo>
                    <a:pt x="421" y="49"/>
                  </a:lnTo>
                  <a:lnTo>
                    <a:pt x="426" y="57"/>
                  </a:lnTo>
                  <a:lnTo>
                    <a:pt x="435" y="65"/>
                  </a:lnTo>
                  <a:lnTo>
                    <a:pt x="456" y="72"/>
                  </a:lnTo>
                  <a:lnTo>
                    <a:pt x="462" y="76"/>
                  </a:lnTo>
                  <a:lnTo>
                    <a:pt x="466" y="82"/>
                  </a:lnTo>
                  <a:lnTo>
                    <a:pt x="465" y="90"/>
                  </a:lnTo>
                  <a:lnTo>
                    <a:pt x="455" y="112"/>
                  </a:lnTo>
                  <a:lnTo>
                    <a:pt x="454" y="119"/>
                  </a:lnTo>
                  <a:lnTo>
                    <a:pt x="455" y="121"/>
                  </a:lnTo>
                  <a:lnTo>
                    <a:pt x="453" y="125"/>
                  </a:lnTo>
                  <a:lnTo>
                    <a:pt x="441" y="140"/>
                  </a:lnTo>
                  <a:lnTo>
                    <a:pt x="439" y="145"/>
                  </a:lnTo>
                  <a:lnTo>
                    <a:pt x="444" y="153"/>
                  </a:lnTo>
                  <a:lnTo>
                    <a:pt x="447" y="160"/>
                  </a:lnTo>
                  <a:lnTo>
                    <a:pt x="447" y="160"/>
                  </a:lnTo>
                  <a:lnTo>
                    <a:pt x="466" y="153"/>
                  </a:lnTo>
                  <a:lnTo>
                    <a:pt x="475" y="165"/>
                  </a:lnTo>
                  <a:lnTo>
                    <a:pt x="490" y="165"/>
                  </a:lnTo>
                  <a:lnTo>
                    <a:pt x="492" y="170"/>
                  </a:lnTo>
                  <a:lnTo>
                    <a:pt x="508" y="182"/>
                  </a:lnTo>
                  <a:lnTo>
                    <a:pt x="513" y="191"/>
                  </a:lnTo>
                  <a:lnTo>
                    <a:pt x="524" y="200"/>
                  </a:lnTo>
                  <a:lnTo>
                    <a:pt x="514" y="212"/>
                  </a:lnTo>
                  <a:lnTo>
                    <a:pt x="516" y="216"/>
                  </a:lnTo>
                  <a:lnTo>
                    <a:pt x="520" y="221"/>
                  </a:lnTo>
                  <a:lnTo>
                    <a:pt x="532" y="225"/>
                  </a:lnTo>
                  <a:lnTo>
                    <a:pt x="539" y="232"/>
                  </a:lnTo>
                  <a:lnTo>
                    <a:pt x="539" y="244"/>
                  </a:lnTo>
                  <a:lnTo>
                    <a:pt x="542" y="262"/>
                  </a:lnTo>
                  <a:lnTo>
                    <a:pt x="515" y="280"/>
                  </a:lnTo>
                  <a:lnTo>
                    <a:pt x="508" y="300"/>
                  </a:lnTo>
                  <a:lnTo>
                    <a:pt x="506" y="305"/>
                  </a:lnTo>
                  <a:lnTo>
                    <a:pt x="506" y="304"/>
                  </a:lnTo>
                  <a:lnTo>
                    <a:pt x="503" y="298"/>
                  </a:lnTo>
                  <a:lnTo>
                    <a:pt x="498" y="298"/>
                  </a:lnTo>
                  <a:lnTo>
                    <a:pt x="487" y="294"/>
                  </a:lnTo>
                  <a:lnTo>
                    <a:pt x="472" y="313"/>
                  </a:lnTo>
                  <a:lnTo>
                    <a:pt x="465" y="328"/>
                  </a:lnTo>
                  <a:lnTo>
                    <a:pt x="460" y="340"/>
                  </a:lnTo>
                  <a:lnTo>
                    <a:pt x="454" y="349"/>
                  </a:lnTo>
                  <a:lnTo>
                    <a:pt x="453" y="359"/>
                  </a:lnTo>
                  <a:lnTo>
                    <a:pt x="454" y="362"/>
                  </a:lnTo>
                  <a:lnTo>
                    <a:pt x="452" y="367"/>
                  </a:lnTo>
                  <a:lnTo>
                    <a:pt x="452" y="373"/>
                  </a:lnTo>
                  <a:lnTo>
                    <a:pt x="460" y="384"/>
                  </a:lnTo>
                  <a:lnTo>
                    <a:pt x="463" y="390"/>
                  </a:lnTo>
                  <a:lnTo>
                    <a:pt x="473" y="409"/>
                  </a:lnTo>
                  <a:lnTo>
                    <a:pt x="470" y="416"/>
                  </a:lnTo>
                  <a:lnTo>
                    <a:pt x="467" y="423"/>
                  </a:lnTo>
                  <a:lnTo>
                    <a:pt x="465" y="428"/>
                  </a:lnTo>
                  <a:lnTo>
                    <a:pt x="461" y="432"/>
                  </a:lnTo>
                  <a:lnTo>
                    <a:pt x="450" y="432"/>
                  </a:lnTo>
                  <a:lnTo>
                    <a:pt x="435" y="434"/>
                  </a:lnTo>
                  <a:lnTo>
                    <a:pt x="426" y="438"/>
                  </a:lnTo>
                  <a:lnTo>
                    <a:pt x="421" y="438"/>
                  </a:lnTo>
                  <a:lnTo>
                    <a:pt x="411" y="428"/>
                  </a:lnTo>
                  <a:lnTo>
                    <a:pt x="399" y="414"/>
                  </a:lnTo>
                  <a:lnTo>
                    <a:pt x="392" y="407"/>
                  </a:lnTo>
                  <a:lnTo>
                    <a:pt x="389" y="401"/>
                  </a:lnTo>
                  <a:lnTo>
                    <a:pt x="379" y="399"/>
                  </a:lnTo>
                  <a:lnTo>
                    <a:pt x="367" y="392"/>
                  </a:lnTo>
                  <a:lnTo>
                    <a:pt x="358" y="385"/>
                  </a:lnTo>
                  <a:lnTo>
                    <a:pt x="351" y="380"/>
                  </a:lnTo>
                  <a:lnTo>
                    <a:pt x="339" y="377"/>
                  </a:lnTo>
                  <a:lnTo>
                    <a:pt x="331" y="378"/>
                  </a:lnTo>
                  <a:lnTo>
                    <a:pt x="328" y="365"/>
                  </a:lnTo>
                  <a:lnTo>
                    <a:pt x="327" y="350"/>
                  </a:lnTo>
                  <a:lnTo>
                    <a:pt x="320" y="340"/>
                  </a:lnTo>
                  <a:lnTo>
                    <a:pt x="330" y="301"/>
                  </a:lnTo>
                  <a:lnTo>
                    <a:pt x="324" y="298"/>
                  </a:lnTo>
                  <a:lnTo>
                    <a:pt x="318" y="301"/>
                  </a:lnTo>
                  <a:lnTo>
                    <a:pt x="308" y="310"/>
                  </a:lnTo>
                  <a:lnTo>
                    <a:pt x="304" y="321"/>
                  </a:lnTo>
                  <a:lnTo>
                    <a:pt x="301" y="331"/>
                  </a:lnTo>
                  <a:lnTo>
                    <a:pt x="286" y="340"/>
                  </a:lnTo>
                  <a:lnTo>
                    <a:pt x="260" y="343"/>
                  </a:lnTo>
                  <a:lnTo>
                    <a:pt x="233" y="340"/>
                  </a:lnTo>
                  <a:lnTo>
                    <a:pt x="230" y="338"/>
                  </a:lnTo>
                  <a:lnTo>
                    <a:pt x="228" y="334"/>
                  </a:lnTo>
                  <a:lnTo>
                    <a:pt x="228" y="332"/>
                  </a:lnTo>
                  <a:lnTo>
                    <a:pt x="230" y="326"/>
                  </a:lnTo>
                  <a:lnTo>
                    <a:pt x="234" y="319"/>
                  </a:lnTo>
                  <a:lnTo>
                    <a:pt x="236" y="311"/>
                  </a:lnTo>
                  <a:lnTo>
                    <a:pt x="230" y="303"/>
                  </a:lnTo>
                  <a:lnTo>
                    <a:pt x="227" y="299"/>
                  </a:lnTo>
                  <a:lnTo>
                    <a:pt x="229" y="292"/>
                  </a:lnTo>
                  <a:lnTo>
                    <a:pt x="233" y="283"/>
                  </a:lnTo>
                  <a:lnTo>
                    <a:pt x="233" y="277"/>
                  </a:lnTo>
                  <a:lnTo>
                    <a:pt x="215" y="260"/>
                  </a:lnTo>
                  <a:lnTo>
                    <a:pt x="201" y="258"/>
                  </a:lnTo>
                  <a:lnTo>
                    <a:pt x="188" y="257"/>
                  </a:lnTo>
                  <a:lnTo>
                    <a:pt x="178" y="255"/>
                  </a:lnTo>
                  <a:lnTo>
                    <a:pt x="173" y="256"/>
                  </a:lnTo>
                  <a:lnTo>
                    <a:pt x="169" y="260"/>
                  </a:lnTo>
                  <a:lnTo>
                    <a:pt x="165" y="264"/>
                  </a:lnTo>
                  <a:lnTo>
                    <a:pt x="162" y="260"/>
                  </a:lnTo>
                  <a:lnTo>
                    <a:pt x="156" y="231"/>
                  </a:lnTo>
                  <a:lnTo>
                    <a:pt x="152" y="227"/>
                  </a:lnTo>
                  <a:lnTo>
                    <a:pt x="135" y="221"/>
                  </a:lnTo>
                  <a:lnTo>
                    <a:pt x="112" y="220"/>
                  </a:lnTo>
                  <a:lnTo>
                    <a:pt x="106" y="214"/>
                  </a:lnTo>
                  <a:lnTo>
                    <a:pt x="103" y="201"/>
                  </a:lnTo>
                  <a:lnTo>
                    <a:pt x="100" y="185"/>
                  </a:lnTo>
                  <a:lnTo>
                    <a:pt x="93" y="170"/>
                  </a:lnTo>
                  <a:lnTo>
                    <a:pt x="89" y="166"/>
                  </a:lnTo>
                  <a:lnTo>
                    <a:pt x="83" y="160"/>
                  </a:lnTo>
                  <a:lnTo>
                    <a:pt x="71" y="162"/>
                  </a:lnTo>
                  <a:lnTo>
                    <a:pt x="57" y="171"/>
                  </a:lnTo>
                  <a:lnTo>
                    <a:pt x="48" y="173"/>
                  </a:lnTo>
                  <a:lnTo>
                    <a:pt x="45" y="174"/>
                  </a:lnTo>
                  <a:lnTo>
                    <a:pt x="33" y="165"/>
                  </a:lnTo>
                  <a:lnTo>
                    <a:pt x="21" y="153"/>
                  </a:lnTo>
                  <a:lnTo>
                    <a:pt x="11" y="138"/>
                  </a:lnTo>
                  <a:lnTo>
                    <a:pt x="8" y="130"/>
                  </a:lnTo>
                  <a:lnTo>
                    <a:pt x="11" y="120"/>
                  </a:lnTo>
                  <a:lnTo>
                    <a:pt x="7" y="112"/>
                  </a:lnTo>
                  <a:lnTo>
                    <a:pt x="2" y="99"/>
                  </a:lnTo>
                  <a:lnTo>
                    <a:pt x="0" y="88"/>
                  </a:lnTo>
                  <a:lnTo>
                    <a:pt x="62" y="51"/>
                  </a:lnTo>
                  <a:lnTo>
                    <a:pt x="99" y="31"/>
                  </a:lnTo>
                  <a:lnTo>
                    <a:pt x="117" y="26"/>
                  </a:lnTo>
                  <a:lnTo>
                    <a:pt x="121" y="44"/>
                  </a:lnTo>
                  <a:lnTo>
                    <a:pt x="124" y="51"/>
                  </a:lnTo>
                  <a:lnTo>
                    <a:pt x="128" y="55"/>
                  </a:lnTo>
                  <a:lnTo>
                    <a:pt x="134" y="56"/>
                  </a:lnTo>
                  <a:lnTo>
                    <a:pt x="140" y="51"/>
                  </a:lnTo>
                  <a:lnTo>
                    <a:pt x="149" y="46"/>
                  </a:lnTo>
                  <a:lnTo>
                    <a:pt x="163" y="48"/>
                  </a:lnTo>
                  <a:lnTo>
                    <a:pt x="174" y="53"/>
                  </a:lnTo>
                  <a:lnTo>
                    <a:pt x="177" y="58"/>
                  </a:lnTo>
                  <a:lnTo>
                    <a:pt x="184" y="63"/>
                  </a:lnTo>
                  <a:lnTo>
                    <a:pt x="195" y="64"/>
                  </a:lnTo>
                  <a:lnTo>
                    <a:pt x="214" y="55"/>
                  </a:lnTo>
                  <a:lnTo>
                    <a:pt x="233" y="41"/>
                  </a:lnTo>
                  <a:lnTo>
                    <a:pt x="239" y="31"/>
                  </a:lnTo>
                  <a:lnTo>
                    <a:pt x="240" y="23"/>
                  </a:lnTo>
                  <a:lnTo>
                    <a:pt x="251" y="29"/>
                  </a:lnTo>
                  <a:lnTo>
                    <a:pt x="261" y="30"/>
                  </a:lnTo>
                  <a:lnTo>
                    <a:pt x="265" y="28"/>
                  </a:lnTo>
                  <a:lnTo>
                    <a:pt x="263" y="14"/>
                  </a:lnTo>
                  <a:lnTo>
                    <a:pt x="271" y="7"/>
                  </a:lnTo>
                  <a:lnTo>
                    <a:pt x="279" y="4"/>
                  </a:lnTo>
                  <a:lnTo>
                    <a:pt x="284" y="9"/>
                  </a:lnTo>
                  <a:lnTo>
                    <a:pt x="292" y="16"/>
                  </a:lnTo>
                  <a:lnTo>
                    <a:pt x="298" y="16"/>
                  </a:lnTo>
                  <a:lnTo>
                    <a:pt x="315" y="0"/>
                  </a:lnTo>
                  <a:lnTo>
                    <a:pt x="319" y="3"/>
                  </a:lnTo>
                  <a:lnTo>
                    <a:pt x="323" y="9"/>
                  </a:lnTo>
                  <a:lnTo>
                    <a:pt x="324" y="13"/>
                  </a:lnTo>
                </a:path>
              </a:pathLst>
            </a:custGeom>
            <a:solidFill>
              <a:srgbClr val="184BFF">
                <a:alpha val="50000"/>
              </a:srgbClr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02" name="Freeform 12">
              <a:extLst>
                <a:ext uri="{FF2B5EF4-FFF2-40B4-BE49-F238E27FC236}">
                  <a16:creationId xmlns:a16="http://schemas.microsoft.com/office/drawing/2014/main" id="{F188392E-490E-459C-9FE8-407430DAC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8846" y="4059334"/>
              <a:ext cx="416733" cy="270876"/>
            </a:xfrm>
            <a:custGeom>
              <a:avLst/>
              <a:gdLst>
                <a:gd name="T0" fmla="*/ 864 w 882"/>
                <a:gd name="T1" fmla="*/ 165 h 573"/>
                <a:gd name="T2" fmla="*/ 803 w 882"/>
                <a:gd name="T3" fmla="*/ 189 h 573"/>
                <a:gd name="T4" fmla="*/ 783 w 882"/>
                <a:gd name="T5" fmla="*/ 236 h 573"/>
                <a:gd name="T6" fmla="*/ 763 w 882"/>
                <a:gd name="T7" fmla="*/ 297 h 573"/>
                <a:gd name="T8" fmla="*/ 757 w 882"/>
                <a:gd name="T9" fmla="*/ 364 h 573"/>
                <a:gd name="T10" fmla="*/ 800 w 882"/>
                <a:gd name="T11" fmla="*/ 437 h 573"/>
                <a:gd name="T12" fmla="*/ 770 w 882"/>
                <a:gd name="T13" fmla="*/ 439 h 573"/>
                <a:gd name="T14" fmla="*/ 739 w 882"/>
                <a:gd name="T15" fmla="*/ 444 h 573"/>
                <a:gd name="T16" fmla="*/ 708 w 882"/>
                <a:gd name="T17" fmla="*/ 427 h 573"/>
                <a:gd name="T18" fmla="*/ 684 w 882"/>
                <a:gd name="T19" fmla="*/ 416 h 573"/>
                <a:gd name="T20" fmla="*/ 641 w 882"/>
                <a:gd name="T21" fmla="*/ 432 h 573"/>
                <a:gd name="T22" fmla="*/ 603 w 882"/>
                <a:gd name="T23" fmla="*/ 438 h 573"/>
                <a:gd name="T24" fmla="*/ 590 w 882"/>
                <a:gd name="T25" fmla="*/ 459 h 573"/>
                <a:gd name="T26" fmla="*/ 563 w 882"/>
                <a:gd name="T27" fmla="*/ 473 h 573"/>
                <a:gd name="T28" fmla="*/ 544 w 882"/>
                <a:gd name="T29" fmla="*/ 480 h 573"/>
                <a:gd name="T30" fmla="*/ 525 w 882"/>
                <a:gd name="T31" fmla="*/ 493 h 573"/>
                <a:gd name="T32" fmla="*/ 536 w 882"/>
                <a:gd name="T33" fmla="*/ 521 h 573"/>
                <a:gd name="T34" fmla="*/ 525 w 882"/>
                <a:gd name="T35" fmla="*/ 553 h 573"/>
                <a:gd name="T36" fmla="*/ 477 w 882"/>
                <a:gd name="T37" fmla="*/ 560 h 573"/>
                <a:gd name="T38" fmla="*/ 429 w 882"/>
                <a:gd name="T39" fmla="*/ 569 h 573"/>
                <a:gd name="T40" fmla="*/ 373 w 882"/>
                <a:gd name="T41" fmla="*/ 550 h 573"/>
                <a:gd name="T42" fmla="*/ 343 w 882"/>
                <a:gd name="T43" fmla="*/ 552 h 573"/>
                <a:gd name="T44" fmla="*/ 314 w 882"/>
                <a:gd name="T45" fmla="*/ 531 h 573"/>
                <a:gd name="T46" fmla="*/ 288 w 882"/>
                <a:gd name="T47" fmla="*/ 520 h 573"/>
                <a:gd name="T48" fmla="*/ 242 w 882"/>
                <a:gd name="T49" fmla="*/ 519 h 573"/>
                <a:gd name="T50" fmla="*/ 230 w 882"/>
                <a:gd name="T51" fmla="*/ 534 h 573"/>
                <a:gd name="T52" fmla="*/ 182 w 882"/>
                <a:gd name="T53" fmla="*/ 547 h 573"/>
                <a:gd name="T54" fmla="*/ 146 w 882"/>
                <a:gd name="T55" fmla="*/ 546 h 573"/>
                <a:gd name="T56" fmla="*/ 96 w 882"/>
                <a:gd name="T57" fmla="*/ 558 h 573"/>
                <a:gd name="T58" fmla="*/ 86 w 882"/>
                <a:gd name="T59" fmla="*/ 505 h 573"/>
                <a:gd name="T60" fmla="*/ 91 w 882"/>
                <a:gd name="T61" fmla="*/ 477 h 573"/>
                <a:gd name="T62" fmla="*/ 70 w 882"/>
                <a:gd name="T63" fmla="*/ 431 h 573"/>
                <a:gd name="T64" fmla="*/ 34 w 882"/>
                <a:gd name="T65" fmla="*/ 411 h 573"/>
                <a:gd name="T66" fmla="*/ 12 w 882"/>
                <a:gd name="T67" fmla="*/ 368 h 573"/>
                <a:gd name="T68" fmla="*/ 26 w 882"/>
                <a:gd name="T69" fmla="*/ 339 h 573"/>
                <a:gd name="T70" fmla="*/ 13 w 882"/>
                <a:gd name="T71" fmla="*/ 311 h 573"/>
                <a:gd name="T72" fmla="*/ 13 w 882"/>
                <a:gd name="T73" fmla="*/ 280 h 573"/>
                <a:gd name="T74" fmla="*/ 31 w 882"/>
                <a:gd name="T75" fmla="*/ 264 h 573"/>
                <a:gd name="T76" fmla="*/ 73 w 882"/>
                <a:gd name="T77" fmla="*/ 237 h 573"/>
                <a:gd name="T78" fmla="*/ 88 w 882"/>
                <a:gd name="T79" fmla="*/ 213 h 573"/>
                <a:gd name="T80" fmla="*/ 67 w 882"/>
                <a:gd name="T81" fmla="*/ 182 h 573"/>
                <a:gd name="T82" fmla="*/ 30 w 882"/>
                <a:gd name="T83" fmla="*/ 152 h 573"/>
                <a:gd name="T84" fmla="*/ 13 w 882"/>
                <a:gd name="T85" fmla="*/ 111 h 573"/>
                <a:gd name="T86" fmla="*/ 4 w 882"/>
                <a:gd name="T87" fmla="*/ 89 h 573"/>
                <a:gd name="T88" fmla="*/ 11 w 882"/>
                <a:gd name="T89" fmla="*/ 45 h 573"/>
                <a:gd name="T90" fmla="*/ 37 w 882"/>
                <a:gd name="T91" fmla="*/ 17 h 573"/>
                <a:gd name="T92" fmla="*/ 51 w 882"/>
                <a:gd name="T93" fmla="*/ 0 h 573"/>
                <a:gd name="T94" fmla="*/ 97 w 882"/>
                <a:gd name="T95" fmla="*/ 31 h 573"/>
                <a:gd name="T96" fmla="*/ 80 w 882"/>
                <a:gd name="T97" fmla="*/ 49 h 573"/>
                <a:gd name="T98" fmla="*/ 74 w 882"/>
                <a:gd name="T99" fmla="*/ 73 h 573"/>
                <a:gd name="T100" fmla="*/ 168 w 882"/>
                <a:gd name="T101" fmla="*/ 75 h 573"/>
                <a:gd name="T102" fmla="*/ 295 w 882"/>
                <a:gd name="T103" fmla="*/ 86 h 573"/>
                <a:gd name="T104" fmla="*/ 445 w 882"/>
                <a:gd name="T105" fmla="*/ 110 h 573"/>
                <a:gd name="T106" fmla="*/ 507 w 882"/>
                <a:gd name="T107" fmla="*/ 71 h 573"/>
                <a:gd name="T108" fmla="*/ 635 w 882"/>
                <a:gd name="T109" fmla="*/ 17 h 573"/>
                <a:gd name="T110" fmla="*/ 717 w 882"/>
                <a:gd name="T111" fmla="*/ 43 h 573"/>
                <a:gd name="T112" fmla="*/ 758 w 882"/>
                <a:gd name="T113" fmla="*/ 53 h 573"/>
                <a:gd name="T114" fmla="*/ 790 w 882"/>
                <a:gd name="T115" fmla="*/ 63 h 573"/>
                <a:gd name="T116" fmla="*/ 851 w 882"/>
                <a:gd name="T117" fmla="*/ 96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82" h="573">
                  <a:moveTo>
                    <a:pt x="881" y="96"/>
                  </a:moveTo>
                  <a:lnTo>
                    <a:pt x="878" y="144"/>
                  </a:lnTo>
                  <a:lnTo>
                    <a:pt x="864" y="165"/>
                  </a:lnTo>
                  <a:lnTo>
                    <a:pt x="843" y="158"/>
                  </a:lnTo>
                  <a:lnTo>
                    <a:pt x="817" y="163"/>
                  </a:lnTo>
                  <a:lnTo>
                    <a:pt x="803" y="189"/>
                  </a:lnTo>
                  <a:lnTo>
                    <a:pt x="795" y="196"/>
                  </a:lnTo>
                  <a:lnTo>
                    <a:pt x="788" y="205"/>
                  </a:lnTo>
                  <a:lnTo>
                    <a:pt x="783" y="236"/>
                  </a:lnTo>
                  <a:lnTo>
                    <a:pt x="783" y="288"/>
                  </a:lnTo>
                  <a:lnTo>
                    <a:pt x="772" y="294"/>
                  </a:lnTo>
                  <a:lnTo>
                    <a:pt x="763" y="297"/>
                  </a:lnTo>
                  <a:lnTo>
                    <a:pt x="725" y="342"/>
                  </a:lnTo>
                  <a:lnTo>
                    <a:pt x="747" y="355"/>
                  </a:lnTo>
                  <a:lnTo>
                    <a:pt x="757" y="364"/>
                  </a:lnTo>
                  <a:lnTo>
                    <a:pt x="773" y="392"/>
                  </a:lnTo>
                  <a:lnTo>
                    <a:pt x="796" y="422"/>
                  </a:lnTo>
                  <a:lnTo>
                    <a:pt x="800" y="437"/>
                  </a:lnTo>
                  <a:lnTo>
                    <a:pt x="781" y="434"/>
                  </a:lnTo>
                  <a:lnTo>
                    <a:pt x="775" y="434"/>
                  </a:lnTo>
                  <a:lnTo>
                    <a:pt x="770" y="439"/>
                  </a:lnTo>
                  <a:lnTo>
                    <a:pt x="761" y="438"/>
                  </a:lnTo>
                  <a:lnTo>
                    <a:pt x="751" y="438"/>
                  </a:lnTo>
                  <a:lnTo>
                    <a:pt x="739" y="444"/>
                  </a:lnTo>
                  <a:lnTo>
                    <a:pt x="732" y="445"/>
                  </a:lnTo>
                  <a:lnTo>
                    <a:pt x="724" y="441"/>
                  </a:lnTo>
                  <a:lnTo>
                    <a:pt x="708" y="427"/>
                  </a:lnTo>
                  <a:lnTo>
                    <a:pt x="698" y="416"/>
                  </a:lnTo>
                  <a:lnTo>
                    <a:pt x="691" y="413"/>
                  </a:lnTo>
                  <a:lnTo>
                    <a:pt x="684" y="416"/>
                  </a:lnTo>
                  <a:lnTo>
                    <a:pt x="659" y="420"/>
                  </a:lnTo>
                  <a:lnTo>
                    <a:pt x="653" y="426"/>
                  </a:lnTo>
                  <a:lnTo>
                    <a:pt x="641" y="432"/>
                  </a:lnTo>
                  <a:lnTo>
                    <a:pt x="628" y="435"/>
                  </a:lnTo>
                  <a:lnTo>
                    <a:pt x="612" y="438"/>
                  </a:lnTo>
                  <a:lnTo>
                    <a:pt x="603" y="438"/>
                  </a:lnTo>
                  <a:lnTo>
                    <a:pt x="597" y="441"/>
                  </a:lnTo>
                  <a:lnTo>
                    <a:pt x="594" y="450"/>
                  </a:lnTo>
                  <a:lnTo>
                    <a:pt x="590" y="459"/>
                  </a:lnTo>
                  <a:lnTo>
                    <a:pt x="588" y="464"/>
                  </a:lnTo>
                  <a:lnTo>
                    <a:pt x="567" y="468"/>
                  </a:lnTo>
                  <a:lnTo>
                    <a:pt x="563" y="473"/>
                  </a:lnTo>
                  <a:lnTo>
                    <a:pt x="561" y="479"/>
                  </a:lnTo>
                  <a:lnTo>
                    <a:pt x="561" y="484"/>
                  </a:lnTo>
                  <a:lnTo>
                    <a:pt x="544" y="480"/>
                  </a:lnTo>
                  <a:lnTo>
                    <a:pt x="531" y="483"/>
                  </a:lnTo>
                  <a:lnTo>
                    <a:pt x="528" y="487"/>
                  </a:lnTo>
                  <a:lnTo>
                    <a:pt x="525" y="493"/>
                  </a:lnTo>
                  <a:lnTo>
                    <a:pt x="527" y="498"/>
                  </a:lnTo>
                  <a:lnTo>
                    <a:pt x="532" y="505"/>
                  </a:lnTo>
                  <a:lnTo>
                    <a:pt x="536" y="521"/>
                  </a:lnTo>
                  <a:lnTo>
                    <a:pt x="538" y="537"/>
                  </a:lnTo>
                  <a:lnTo>
                    <a:pt x="535" y="547"/>
                  </a:lnTo>
                  <a:lnTo>
                    <a:pt x="525" y="553"/>
                  </a:lnTo>
                  <a:lnTo>
                    <a:pt x="505" y="561"/>
                  </a:lnTo>
                  <a:lnTo>
                    <a:pt x="486" y="557"/>
                  </a:lnTo>
                  <a:lnTo>
                    <a:pt x="477" y="560"/>
                  </a:lnTo>
                  <a:lnTo>
                    <a:pt x="462" y="561"/>
                  </a:lnTo>
                  <a:lnTo>
                    <a:pt x="449" y="562"/>
                  </a:lnTo>
                  <a:lnTo>
                    <a:pt x="429" y="569"/>
                  </a:lnTo>
                  <a:lnTo>
                    <a:pt x="410" y="572"/>
                  </a:lnTo>
                  <a:lnTo>
                    <a:pt x="394" y="560"/>
                  </a:lnTo>
                  <a:lnTo>
                    <a:pt x="373" y="550"/>
                  </a:lnTo>
                  <a:lnTo>
                    <a:pt x="354" y="545"/>
                  </a:lnTo>
                  <a:lnTo>
                    <a:pt x="346" y="549"/>
                  </a:lnTo>
                  <a:lnTo>
                    <a:pt x="343" y="552"/>
                  </a:lnTo>
                  <a:lnTo>
                    <a:pt x="326" y="540"/>
                  </a:lnTo>
                  <a:lnTo>
                    <a:pt x="318" y="536"/>
                  </a:lnTo>
                  <a:lnTo>
                    <a:pt x="314" y="531"/>
                  </a:lnTo>
                  <a:lnTo>
                    <a:pt x="306" y="515"/>
                  </a:lnTo>
                  <a:lnTo>
                    <a:pt x="302" y="514"/>
                  </a:lnTo>
                  <a:lnTo>
                    <a:pt x="288" y="520"/>
                  </a:lnTo>
                  <a:lnTo>
                    <a:pt x="274" y="520"/>
                  </a:lnTo>
                  <a:lnTo>
                    <a:pt x="267" y="519"/>
                  </a:lnTo>
                  <a:lnTo>
                    <a:pt x="242" y="519"/>
                  </a:lnTo>
                  <a:lnTo>
                    <a:pt x="239" y="531"/>
                  </a:lnTo>
                  <a:lnTo>
                    <a:pt x="235" y="533"/>
                  </a:lnTo>
                  <a:lnTo>
                    <a:pt x="230" y="534"/>
                  </a:lnTo>
                  <a:lnTo>
                    <a:pt x="217" y="533"/>
                  </a:lnTo>
                  <a:lnTo>
                    <a:pt x="200" y="541"/>
                  </a:lnTo>
                  <a:lnTo>
                    <a:pt x="182" y="547"/>
                  </a:lnTo>
                  <a:lnTo>
                    <a:pt x="168" y="547"/>
                  </a:lnTo>
                  <a:lnTo>
                    <a:pt x="154" y="544"/>
                  </a:lnTo>
                  <a:lnTo>
                    <a:pt x="146" y="546"/>
                  </a:lnTo>
                  <a:lnTo>
                    <a:pt x="126" y="547"/>
                  </a:lnTo>
                  <a:lnTo>
                    <a:pt x="115" y="559"/>
                  </a:lnTo>
                  <a:lnTo>
                    <a:pt x="96" y="558"/>
                  </a:lnTo>
                  <a:lnTo>
                    <a:pt x="81" y="556"/>
                  </a:lnTo>
                  <a:lnTo>
                    <a:pt x="83" y="552"/>
                  </a:lnTo>
                  <a:lnTo>
                    <a:pt x="86" y="505"/>
                  </a:lnTo>
                  <a:lnTo>
                    <a:pt x="93" y="484"/>
                  </a:lnTo>
                  <a:lnTo>
                    <a:pt x="93" y="480"/>
                  </a:lnTo>
                  <a:lnTo>
                    <a:pt x="91" y="477"/>
                  </a:lnTo>
                  <a:lnTo>
                    <a:pt x="85" y="473"/>
                  </a:lnTo>
                  <a:lnTo>
                    <a:pt x="80" y="462"/>
                  </a:lnTo>
                  <a:lnTo>
                    <a:pt x="70" y="431"/>
                  </a:lnTo>
                  <a:lnTo>
                    <a:pt x="64" y="426"/>
                  </a:lnTo>
                  <a:lnTo>
                    <a:pt x="48" y="420"/>
                  </a:lnTo>
                  <a:lnTo>
                    <a:pt x="34" y="411"/>
                  </a:lnTo>
                  <a:lnTo>
                    <a:pt x="22" y="399"/>
                  </a:lnTo>
                  <a:lnTo>
                    <a:pt x="0" y="371"/>
                  </a:lnTo>
                  <a:lnTo>
                    <a:pt x="12" y="368"/>
                  </a:lnTo>
                  <a:lnTo>
                    <a:pt x="14" y="363"/>
                  </a:lnTo>
                  <a:lnTo>
                    <a:pt x="26" y="347"/>
                  </a:lnTo>
                  <a:lnTo>
                    <a:pt x="26" y="339"/>
                  </a:lnTo>
                  <a:lnTo>
                    <a:pt x="26" y="335"/>
                  </a:lnTo>
                  <a:lnTo>
                    <a:pt x="19" y="328"/>
                  </a:lnTo>
                  <a:lnTo>
                    <a:pt x="13" y="311"/>
                  </a:lnTo>
                  <a:lnTo>
                    <a:pt x="17" y="296"/>
                  </a:lnTo>
                  <a:lnTo>
                    <a:pt x="18" y="288"/>
                  </a:lnTo>
                  <a:lnTo>
                    <a:pt x="13" y="280"/>
                  </a:lnTo>
                  <a:lnTo>
                    <a:pt x="18" y="271"/>
                  </a:lnTo>
                  <a:lnTo>
                    <a:pt x="26" y="265"/>
                  </a:lnTo>
                  <a:lnTo>
                    <a:pt x="31" y="264"/>
                  </a:lnTo>
                  <a:lnTo>
                    <a:pt x="52" y="263"/>
                  </a:lnTo>
                  <a:lnTo>
                    <a:pt x="65" y="243"/>
                  </a:lnTo>
                  <a:lnTo>
                    <a:pt x="73" y="237"/>
                  </a:lnTo>
                  <a:lnTo>
                    <a:pt x="81" y="225"/>
                  </a:lnTo>
                  <a:lnTo>
                    <a:pt x="85" y="222"/>
                  </a:lnTo>
                  <a:lnTo>
                    <a:pt x="88" y="213"/>
                  </a:lnTo>
                  <a:lnTo>
                    <a:pt x="90" y="204"/>
                  </a:lnTo>
                  <a:lnTo>
                    <a:pt x="73" y="191"/>
                  </a:lnTo>
                  <a:lnTo>
                    <a:pt x="67" y="182"/>
                  </a:lnTo>
                  <a:lnTo>
                    <a:pt x="60" y="172"/>
                  </a:lnTo>
                  <a:lnTo>
                    <a:pt x="50" y="165"/>
                  </a:lnTo>
                  <a:lnTo>
                    <a:pt x="30" y="152"/>
                  </a:lnTo>
                  <a:lnTo>
                    <a:pt x="22" y="140"/>
                  </a:lnTo>
                  <a:lnTo>
                    <a:pt x="19" y="124"/>
                  </a:lnTo>
                  <a:lnTo>
                    <a:pt x="13" y="111"/>
                  </a:lnTo>
                  <a:lnTo>
                    <a:pt x="7" y="103"/>
                  </a:lnTo>
                  <a:lnTo>
                    <a:pt x="6" y="98"/>
                  </a:lnTo>
                  <a:lnTo>
                    <a:pt x="4" y="89"/>
                  </a:lnTo>
                  <a:lnTo>
                    <a:pt x="3" y="73"/>
                  </a:lnTo>
                  <a:lnTo>
                    <a:pt x="8" y="52"/>
                  </a:lnTo>
                  <a:lnTo>
                    <a:pt x="11" y="45"/>
                  </a:lnTo>
                  <a:lnTo>
                    <a:pt x="18" y="43"/>
                  </a:lnTo>
                  <a:lnTo>
                    <a:pt x="36" y="31"/>
                  </a:lnTo>
                  <a:lnTo>
                    <a:pt x="37" y="17"/>
                  </a:lnTo>
                  <a:lnTo>
                    <a:pt x="40" y="9"/>
                  </a:lnTo>
                  <a:lnTo>
                    <a:pt x="45" y="3"/>
                  </a:lnTo>
                  <a:lnTo>
                    <a:pt x="51" y="0"/>
                  </a:lnTo>
                  <a:lnTo>
                    <a:pt x="61" y="8"/>
                  </a:lnTo>
                  <a:lnTo>
                    <a:pt x="85" y="22"/>
                  </a:lnTo>
                  <a:lnTo>
                    <a:pt x="97" y="31"/>
                  </a:lnTo>
                  <a:lnTo>
                    <a:pt x="96" y="37"/>
                  </a:lnTo>
                  <a:lnTo>
                    <a:pt x="91" y="43"/>
                  </a:lnTo>
                  <a:lnTo>
                    <a:pt x="80" y="49"/>
                  </a:lnTo>
                  <a:lnTo>
                    <a:pt x="74" y="56"/>
                  </a:lnTo>
                  <a:lnTo>
                    <a:pt x="73" y="66"/>
                  </a:lnTo>
                  <a:lnTo>
                    <a:pt x="74" y="73"/>
                  </a:lnTo>
                  <a:lnTo>
                    <a:pt x="81" y="78"/>
                  </a:lnTo>
                  <a:lnTo>
                    <a:pt x="125" y="71"/>
                  </a:lnTo>
                  <a:lnTo>
                    <a:pt x="168" y="75"/>
                  </a:lnTo>
                  <a:lnTo>
                    <a:pt x="227" y="88"/>
                  </a:lnTo>
                  <a:lnTo>
                    <a:pt x="266" y="92"/>
                  </a:lnTo>
                  <a:lnTo>
                    <a:pt x="295" y="86"/>
                  </a:lnTo>
                  <a:lnTo>
                    <a:pt x="348" y="98"/>
                  </a:lnTo>
                  <a:lnTo>
                    <a:pt x="397" y="108"/>
                  </a:lnTo>
                  <a:lnTo>
                    <a:pt x="445" y="110"/>
                  </a:lnTo>
                  <a:lnTo>
                    <a:pt x="472" y="103"/>
                  </a:lnTo>
                  <a:lnTo>
                    <a:pt x="490" y="92"/>
                  </a:lnTo>
                  <a:lnTo>
                    <a:pt x="507" y="71"/>
                  </a:lnTo>
                  <a:lnTo>
                    <a:pt x="547" y="45"/>
                  </a:lnTo>
                  <a:lnTo>
                    <a:pt x="585" y="29"/>
                  </a:lnTo>
                  <a:lnTo>
                    <a:pt x="635" y="17"/>
                  </a:lnTo>
                  <a:lnTo>
                    <a:pt x="670" y="14"/>
                  </a:lnTo>
                  <a:lnTo>
                    <a:pt x="674" y="17"/>
                  </a:lnTo>
                  <a:lnTo>
                    <a:pt x="717" y="43"/>
                  </a:lnTo>
                  <a:lnTo>
                    <a:pt x="737" y="43"/>
                  </a:lnTo>
                  <a:lnTo>
                    <a:pt x="751" y="47"/>
                  </a:lnTo>
                  <a:lnTo>
                    <a:pt x="758" y="53"/>
                  </a:lnTo>
                  <a:lnTo>
                    <a:pt x="761" y="55"/>
                  </a:lnTo>
                  <a:lnTo>
                    <a:pt x="782" y="49"/>
                  </a:lnTo>
                  <a:lnTo>
                    <a:pt x="790" y="63"/>
                  </a:lnTo>
                  <a:lnTo>
                    <a:pt x="805" y="81"/>
                  </a:lnTo>
                  <a:lnTo>
                    <a:pt x="829" y="91"/>
                  </a:lnTo>
                  <a:lnTo>
                    <a:pt x="851" y="96"/>
                  </a:lnTo>
                  <a:lnTo>
                    <a:pt x="857" y="96"/>
                  </a:lnTo>
                  <a:lnTo>
                    <a:pt x="881" y="96"/>
                  </a:lnTo>
                </a:path>
              </a:pathLst>
            </a:custGeom>
            <a:gradFill flip="none" rotWithShape="1">
              <a:gsLst>
                <a:gs pos="0">
                  <a:srgbClr val="E4E4E4"/>
                </a:gs>
                <a:gs pos="47000">
                  <a:srgbClr val="FFFFFF"/>
                </a:gs>
              </a:gsLst>
              <a:lin ang="0" scaled="1"/>
              <a:tileRect/>
            </a:gra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03" name="Freeform 14">
              <a:extLst>
                <a:ext uri="{FF2B5EF4-FFF2-40B4-BE49-F238E27FC236}">
                  <a16:creationId xmlns:a16="http://schemas.microsoft.com/office/drawing/2014/main" id="{1E78D941-50AC-4027-909E-7E342D260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5107" y="2815386"/>
              <a:ext cx="635517" cy="550088"/>
            </a:xfrm>
            <a:custGeom>
              <a:avLst/>
              <a:gdLst>
                <a:gd name="T0" fmla="*/ 760 w 1345"/>
                <a:gd name="T1" fmla="*/ 13 h 1163"/>
                <a:gd name="T2" fmla="*/ 826 w 1345"/>
                <a:gd name="T3" fmla="*/ 31 h 1163"/>
                <a:gd name="T4" fmla="*/ 873 w 1345"/>
                <a:gd name="T5" fmla="*/ 78 h 1163"/>
                <a:gd name="T6" fmla="*/ 926 w 1345"/>
                <a:gd name="T7" fmla="*/ 94 h 1163"/>
                <a:gd name="T8" fmla="*/ 1027 w 1345"/>
                <a:gd name="T9" fmla="*/ 90 h 1163"/>
                <a:gd name="T10" fmla="*/ 1075 w 1345"/>
                <a:gd name="T11" fmla="*/ 136 h 1163"/>
                <a:gd name="T12" fmla="*/ 1084 w 1345"/>
                <a:gd name="T13" fmla="*/ 197 h 1163"/>
                <a:gd name="T14" fmla="*/ 1100 w 1345"/>
                <a:gd name="T15" fmla="*/ 264 h 1163"/>
                <a:gd name="T16" fmla="*/ 1075 w 1345"/>
                <a:gd name="T17" fmla="*/ 338 h 1163"/>
                <a:gd name="T18" fmla="*/ 1114 w 1345"/>
                <a:gd name="T19" fmla="*/ 409 h 1163"/>
                <a:gd name="T20" fmla="*/ 1215 w 1345"/>
                <a:gd name="T21" fmla="*/ 514 h 1163"/>
                <a:gd name="T22" fmla="*/ 1219 w 1345"/>
                <a:gd name="T23" fmla="*/ 577 h 1163"/>
                <a:gd name="T24" fmla="*/ 1307 w 1345"/>
                <a:gd name="T25" fmla="*/ 627 h 1163"/>
                <a:gd name="T26" fmla="*/ 1336 w 1345"/>
                <a:gd name="T27" fmla="*/ 686 h 1163"/>
                <a:gd name="T28" fmla="*/ 1252 w 1345"/>
                <a:gd name="T29" fmla="*/ 743 h 1163"/>
                <a:gd name="T30" fmla="*/ 1163 w 1345"/>
                <a:gd name="T31" fmla="*/ 718 h 1163"/>
                <a:gd name="T32" fmla="*/ 1153 w 1345"/>
                <a:gd name="T33" fmla="*/ 780 h 1163"/>
                <a:gd name="T34" fmla="*/ 1177 w 1345"/>
                <a:gd name="T35" fmla="*/ 849 h 1163"/>
                <a:gd name="T36" fmla="*/ 1195 w 1345"/>
                <a:gd name="T37" fmla="*/ 935 h 1163"/>
                <a:gd name="T38" fmla="*/ 1134 w 1345"/>
                <a:gd name="T39" fmla="*/ 983 h 1163"/>
                <a:gd name="T40" fmla="*/ 1056 w 1345"/>
                <a:gd name="T41" fmla="*/ 1037 h 1163"/>
                <a:gd name="T42" fmla="*/ 1048 w 1345"/>
                <a:gd name="T43" fmla="*/ 1130 h 1163"/>
                <a:gd name="T44" fmla="*/ 1006 w 1345"/>
                <a:gd name="T45" fmla="*/ 1131 h 1163"/>
                <a:gd name="T46" fmla="*/ 899 w 1345"/>
                <a:gd name="T47" fmla="*/ 1123 h 1163"/>
                <a:gd name="T48" fmla="*/ 841 w 1345"/>
                <a:gd name="T49" fmla="*/ 1082 h 1163"/>
                <a:gd name="T50" fmla="*/ 799 w 1345"/>
                <a:gd name="T51" fmla="*/ 1100 h 1163"/>
                <a:gd name="T52" fmla="*/ 755 w 1345"/>
                <a:gd name="T53" fmla="*/ 1095 h 1163"/>
                <a:gd name="T54" fmla="*/ 682 w 1345"/>
                <a:gd name="T55" fmla="*/ 1095 h 1163"/>
                <a:gd name="T56" fmla="*/ 634 w 1345"/>
                <a:gd name="T57" fmla="*/ 1111 h 1163"/>
                <a:gd name="T58" fmla="*/ 577 w 1345"/>
                <a:gd name="T59" fmla="*/ 1083 h 1163"/>
                <a:gd name="T60" fmla="*/ 462 w 1345"/>
                <a:gd name="T61" fmla="*/ 1038 h 1163"/>
                <a:gd name="T62" fmla="*/ 295 w 1345"/>
                <a:gd name="T63" fmla="*/ 1009 h 1163"/>
                <a:gd name="T64" fmla="*/ 186 w 1345"/>
                <a:gd name="T65" fmla="*/ 1021 h 1163"/>
                <a:gd name="T66" fmla="*/ 109 w 1345"/>
                <a:gd name="T67" fmla="*/ 1089 h 1163"/>
                <a:gd name="T68" fmla="*/ 61 w 1345"/>
                <a:gd name="T69" fmla="*/ 1103 h 1163"/>
                <a:gd name="T70" fmla="*/ 61 w 1345"/>
                <a:gd name="T71" fmla="*/ 1022 h 1163"/>
                <a:gd name="T72" fmla="*/ 40 w 1345"/>
                <a:gd name="T73" fmla="*/ 956 h 1163"/>
                <a:gd name="T74" fmla="*/ 17 w 1345"/>
                <a:gd name="T75" fmla="*/ 897 h 1163"/>
                <a:gd name="T76" fmla="*/ 104 w 1345"/>
                <a:gd name="T77" fmla="*/ 806 h 1163"/>
                <a:gd name="T78" fmla="*/ 43 w 1345"/>
                <a:gd name="T79" fmla="*/ 542 h 1163"/>
                <a:gd name="T80" fmla="*/ 130 w 1345"/>
                <a:gd name="T81" fmla="*/ 540 h 1163"/>
                <a:gd name="T82" fmla="*/ 224 w 1345"/>
                <a:gd name="T83" fmla="*/ 533 h 1163"/>
                <a:gd name="T84" fmla="*/ 283 w 1345"/>
                <a:gd name="T85" fmla="*/ 476 h 1163"/>
                <a:gd name="T86" fmla="*/ 327 w 1345"/>
                <a:gd name="T87" fmla="*/ 485 h 1163"/>
                <a:gd name="T88" fmla="*/ 364 w 1345"/>
                <a:gd name="T89" fmla="*/ 474 h 1163"/>
                <a:gd name="T90" fmla="*/ 336 w 1345"/>
                <a:gd name="T91" fmla="*/ 437 h 1163"/>
                <a:gd name="T92" fmla="*/ 359 w 1345"/>
                <a:gd name="T93" fmla="*/ 354 h 1163"/>
                <a:gd name="T94" fmla="*/ 429 w 1345"/>
                <a:gd name="T95" fmla="*/ 272 h 1163"/>
                <a:gd name="T96" fmla="*/ 493 w 1345"/>
                <a:gd name="T97" fmla="*/ 230 h 1163"/>
                <a:gd name="T98" fmla="*/ 463 w 1345"/>
                <a:gd name="T99" fmla="*/ 201 h 1163"/>
                <a:gd name="T100" fmla="*/ 485 w 1345"/>
                <a:gd name="T101" fmla="*/ 116 h 1163"/>
                <a:gd name="T102" fmla="*/ 599 w 1345"/>
                <a:gd name="T103" fmla="*/ 85 h 1163"/>
                <a:gd name="T104" fmla="*/ 665 w 1345"/>
                <a:gd name="T105" fmla="*/ 17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45" h="1163">
                  <a:moveTo>
                    <a:pt x="701" y="0"/>
                  </a:moveTo>
                  <a:lnTo>
                    <a:pt x="721" y="22"/>
                  </a:lnTo>
                  <a:lnTo>
                    <a:pt x="725" y="23"/>
                  </a:lnTo>
                  <a:lnTo>
                    <a:pt x="735" y="14"/>
                  </a:lnTo>
                  <a:lnTo>
                    <a:pt x="738" y="14"/>
                  </a:lnTo>
                  <a:lnTo>
                    <a:pt x="760" y="13"/>
                  </a:lnTo>
                  <a:lnTo>
                    <a:pt x="770" y="21"/>
                  </a:lnTo>
                  <a:lnTo>
                    <a:pt x="778" y="35"/>
                  </a:lnTo>
                  <a:lnTo>
                    <a:pt x="785" y="48"/>
                  </a:lnTo>
                  <a:lnTo>
                    <a:pt x="792" y="51"/>
                  </a:lnTo>
                  <a:lnTo>
                    <a:pt x="813" y="35"/>
                  </a:lnTo>
                  <a:lnTo>
                    <a:pt x="826" y="31"/>
                  </a:lnTo>
                  <a:lnTo>
                    <a:pt x="834" y="31"/>
                  </a:lnTo>
                  <a:lnTo>
                    <a:pt x="861" y="44"/>
                  </a:lnTo>
                  <a:lnTo>
                    <a:pt x="874" y="52"/>
                  </a:lnTo>
                  <a:lnTo>
                    <a:pt x="877" y="58"/>
                  </a:lnTo>
                  <a:lnTo>
                    <a:pt x="877" y="66"/>
                  </a:lnTo>
                  <a:lnTo>
                    <a:pt x="873" y="78"/>
                  </a:lnTo>
                  <a:lnTo>
                    <a:pt x="871" y="90"/>
                  </a:lnTo>
                  <a:lnTo>
                    <a:pt x="880" y="105"/>
                  </a:lnTo>
                  <a:lnTo>
                    <a:pt x="889" y="116"/>
                  </a:lnTo>
                  <a:lnTo>
                    <a:pt x="910" y="99"/>
                  </a:lnTo>
                  <a:lnTo>
                    <a:pt x="918" y="94"/>
                  </a:lnTo>
                  <a:lnTo>
                    <a:pt x="926" y="94"/>
                  </a:lnTo>
                  <a:lnTo>
                    <a:pt x="937" y="88"/>
                  </a:lnTo>
                  <a:lnTo>
                    <a:pt x="946" y="78"/>
                  </a:lnTo>
                  <a:lnTo>
                    <a:pt x="954" y="75"/>
                  </a:lnTo>
                  <a:lnTo>
                    <a:pt x="968" y="77"/>
                  </a:lnTo>
                  <a:lnTo>
                    <a:pt x="995" y="75"/>
                  </a:lnTo>
                  <a:lnTo>
                    <a:pt x="1027" y="90"/>
                  </a:lnTo>
                  <a:lnTo>
                    <a:pt x="1029" y="95"/>
                  </a:lnTo>
                  <a:lnTo>
                    <a:pt x="1045" y="111"/>
                  </a:lnTo>
                  <a:lnTo>
                    <a:pt x="1050" y="120"/>
                  </a:lnTo>
                  <a:lnTo>
                    <a:pt x="1055" y="123"/>
                  </a:lnTo>
                  <a:lnTo>
                    <a:pt x="1064" y="131"/>
                  </a:lnTo>
                  <a:lnTo>
                    <a:pt x="1075" y="136"/>
                  </a:lnTo>
                  <a:lnTo>
                    <a:pt x="1083" y="135"/>
                  </a:lnTo>
                  <a:lnTo>
                    <a:pt x="1087" y="137"/>
                  </a:lnTo>
                  <a:lnTo>
                    <a:pt x="1090" y="144"/>
                  </a:lnTo>
                  <a:lnTo>
                    <a:pt x="1090" y="155"/>
                  </a:lnTo>
                  <a:lnTo>
                    <a:pt x="1089" y="187"/>
                  </a:lnTo>
                  <a:lnTo>
                    <a:pt x="1084" y="197"/>
                  </a:lnTo>
                  <a:lnTo>
                    <a:pt x="1078" y="203"/>
                  </a:lnTo>
                  <a:lnTo>
                    <a:pt x="1076" y="209"/>
                  </a:lnTo>
                  <a:lnTo>
                    <a:pt x="1077" y="216"/>
                  </a:lnTo>
                  <a:lnTo>
                    <a:pt x="1086" y="230"/>
                  </a:lnTo>
                  <a:lnTo>
                    <a:pt x="1097" y="251"/>
                  </a:lnTo>
                  <a:lnTo>
                    <a:pt x="1100" y="264"/>
                  </a:lnTo>
                  <a:lnTo>
                    <a:pt x="1100" y="272"/>
                  </a:lnTo>
                  <a:lnTo>
                    <a:pt x="1084" y="299"/>
                  </a:lnTo>
                  <a:lnTo>
                    <a:pt x="1079" y="306"/>
                  </a:lnTo>
                  <a:lnTo>
                    <a:pt x="1075" y="319"/>
                  </a:lnTo>
                  <a:lnTo>
                    <a:pt x="1074" y="332"/>
                  </a:lnTo>
                  <a:lnTo>
                    <a:pt x="1075" y="338"/>
                  </a:lnTo>
                  <a:lnTo>
                    <a:pt x="1100" y="359"/>
                  </a:lnTo>
                  <a:lnTo>
                    <a:pt x="1121" y="371"/>
                  </a:lnTo>
                  <a:lnTo>
                    <a:pt x="1125" y="377"/>
                  </a:lnTo>
                  <a:lnTo>
                    <a:pt x="1125" y="380"/>
                  </a:lnTo>
                  <a:lnTo>
                    <a:pt x="1114" y="403"/>
                  </a:lnTo>
                  <a:lnTo>
                    <a:pt x="1114" y="409"/>
                  </a:lnTo>
                  <a:lnTo>
                    <a:pt x="1129" y="418"/>
                  </a:lnTo>
                  <a:lnTo>
                    <a:pt x="1138" y="433"/>
                  </a:lnTo>
                  <a:lnTo>
                    <a:pt x="1145" y="458"/>
                  </a:lnTo>
                  <a:lnTo>
                    <a:pt x="1160" y="480"/>
                  </a:lnTo>
                  <a:lnTo>
                    <a:pt x="1192" y="501"/>
                  </a:lnTo>
                  <a:lnTo>
                    <a:pt x="1215" y="514"/>
                  </a:lnTo>
                  <a:lnTo>
                    <a:pt x="1220" y="520"/>
                  </a:lnTo>
                  <a:lnTo>
                    <a:pt x="1222" y="527"/>
                  </a:lnTo>
                  <a:lnTo>
                    <a:pt x="1220" y="543"/>
                  </a:lnTo>
                  <a:lnTo>
                    <a:pt x="1214" y="562"/>
                  </a:lnTo>
                  <a:lnTo>
                    <a:pt x="1209" y="572"/>
                  </a:lnTo>
                  <a:lnTo>
                    <a:pt x="1219" y="577"/>
                  </a:lnTo>
                  <a:lnTo>
                    <a:pt x="1244" y="576"/>
                  </a:lnTo>
                  <a:lnTo>
                    <a:pt x="1273" y="579"/>
                  </a:lnTo>
                  <a:lnTo>
                    <a:pt x="1308" y="600"/>
                  </a:lnTo>
                  <a:lnTo>
                    <a:pt x="1308" y="610"/>
                  </a:lnTo>
                  <a:lnTo>
                    <a:pt x="1304" y="618"/>
                  </a:lnTo>
                  <a:lnTo>
                    <a:pt x="1307" y="627"/>
                  </a:lnTo>
                  <a:lnTo>
                    <a:pt x="1311" y="635"/>
                  </a:lnTo>
                  <a:lnTo>
                    <a:pt x="1341" y="658"/>
                  </a:lnTo>
                  <a:lnTo>
                    <a:pt x="1344" y="665"/>
                  </a:lnTo>
                  <a:lnTo>
                    <a:pt x="1344" y="677"/>
                  </a:lnTo>
                  <a:lnTo>
                    <a:pt x="1343" y="685"/>
                  </a:lnTo>
                  <a:lnTo>
                    <a:pt x="1336" y="686"/>
                  </a:lnTo>
                  <a:lnTo>
                    <a:pt x="1326" y="691"/>
                  </a:lnTo>
                  <a:lnTo>
                    <a:pt x="1311" y="700"/>
                  </a:lnTo>
                  <a:lnTo>
                    <a:pt x="1304" y="714"/>
                  </a:lnTo>
                  <a:lnTo>
                    <a:pt x="1280" y="734"/>
                  </a:lnTo>
                  <a:lnTo>
                    <a:pt x="1264" y="743"/>
                  </a:lnTo>
                  <a:lnTo>
                    <a:pt x="1252" y="743"/>
                  </a:lnTo>
                  <a:lnTo>
                    <a:pt x="1223" y="739"/>
                  </a:lnTo>
                  <a:lnTo>
                    <a:pt x="1213" y="730"/>
                  </a:lnTo>
                  <a:lnTo>
                    <a:pt x="1209" y="720"/>
                  </a:lnTo>
                  <a:lnTo>
                    <a:pt x="1197" y="717"/>
                  </a:lnTo>
                  <a:lnTo>
                    <a:pt x="1182" y="717"/>
                  </a:lnTo>
                  <a:lnTo>
                    <a:pt x="1163" y="718"/>
                  </a:lnTo>
                  <a:lnTo>
                    <a:pt x="1158" y="720"/>
                  </a:lnTo>
                  <a:lnTo>
                    <a:pt x="1155" y="732"/>
                  </a:lnTo>
                  <a:lnTo>
                    <a:pt x="1146" y="750"/>
                  </a:lnTo>
                  <a:lnTo>
                    <a:pt x="1140" y="760"/>
                  </a:lnTo>
                  <a:lnTo>
                    <a:pt x="1145" y="766"/>
                  </a:lnTo>
                  <a:lnTo>
                    <a:pt x="1153" y="780"/>
                  </a:lnTo>
                  <a:lnTo>
                    <a:pt x="1166" y="796"/>
                  </a:lnTo>
                  <a:lnTo>
                    <a:pt x="1179" y="811"/>
                  </a:lnTo>
                  <a:lnTo>
                    <a:pt x="1183" y="820"/>
                  </a:lnTo>
                  <a:lnTo>
                    <a:pt x="1182" y="827"/>
                  </a:lnTo>
                  <a:lnTo>
                    <a:pt x="1177" y="834"/>
                  </a:lnTo>
                  <a:lnTo>
                    <a:pt x="1177" y="849"/>
                  </a:lnTo>
                  <a:lnTo>
                    <a:pt x="1190" y="869"/>
                  </a:lnTo>
                  <a:lnTo>
                    <a:pt x="1186" y="873"/>
                  </a:lnTo>
                  <a:lnTo>
                    <a:pt x="1184" y="897"/>
                  </a:lnTo>
                  <a:lnTo>
                    <a:pt x="1185" y="923"/>
                  </a:lnTo>
                  <a:lnTo>
                    <a:pt x="1188" y="930"/>
                  </a:lnTo>
                  <a:lnTo>
                    <a:pt x="1195" y="935"/>
                  </a:lnTo>
                  <a:lnTo>
                    <a:pt x="1201" y="945"/>
                  </a:lnTo>
                  <a:lnTo>
                    <a:pt x="1210" y="967"/>
                  </a:lnTo>
                  <a:lnTo>
                    <a:pt x="1211" y="972"/>
                  </a:lnTo>
                  <a:lnTo>
                    <a:pt x="1184" y="970"/>
                  </a:lnTo>
                  <a:lnTo>
                    <a:pt x="1152" y="971"/>
                  </a:lnTo>
                  <a:lnTo>
                    <a:pt x="1134" y="983"/>
                  </a:lnTo>
                  <a:lnTo>
                    <a:pt x="1127" y="981"/>
                  </a:lnTo>
                  <a:lnTo>
                    <a:pt x="1114" y="977"/>
                  </a:lnTo>
                  <a:lnTo>
                    <a:pt x="1100" y="985"/>
                  </a:lnTo>
                  <a:lnTo>
                    <a:pt x="1082" y="1006"/>
                  </a:lnTo>
                  <a:lnTo>
                    <a:pt x="1068" y="1019"/>
                  </a:lnTo>
                  <a:lnTo>
                    <a:pt x="1056" y="1037"/>
                  </a:lnTo>
                  <a:lnTo>
                    <a:pt x="1053" y="1048"/>
                  </a:lnTo>
                  <a:lnTo>
                    <a:pt x="1045" y="1066"/>
                  </a:lnTo>
                  <a:lnTo>
                    <a:pt x="1037" y="1087"/>
                  </a:lnTo>
                  <a:lnTo>
                    <a:pt x="1042" y="1102"/>
                  </a:lnTo>
                  <a:lnTo>
                    <a:pt x="1047" y="1116"/>
                  </a:lnTo>
                  <a:lnTo>
                    <a:pt x="1048" y="1130"/>
                  </a:lnTo>
                  <a:lnTo>
                    <a:pt x="1051" y="1141"/>
                  </a:lnTo>
                  <a:lnTo>
                    <a:pt x="1043" y="1149"/>
                  </a:lnTo>
                  <a:lnTo>
                    <a:pt x="1039" y="1162"/>
                  </a:lnTo>
                  <a:lnTo>
                    <a:pt x="1026" y="1160"/>
                  </a:lnTo>
                  <a:lnTo>
                    <a:pt x="1009" y="1148"/>
                  </a:lnTo>
                  <a:lnTo>
                    <a:pt x="1006" y="1131"/>
                  </a:lnTo>
                  <a:lnTo>
                    <a:pt x="993" y="1120"/>
                  </a:lnTo>
                  <a:lnTo>
                    <a:pt x="985" y="1114"/>
                  </a:lnTo>
                  <a:lnTo>
                    <a:pt x="971" y="1113"/>
                  </a:lnTo>
                  <a:lnTo>
                    <a:pt x="949" y="1118"/>
                  </a:lnTo>
                  <a:lnTo>
                    <a:pt x="920" y="1123"/>
                  </a:lnTo>
                  <a:lnTo>
                    <a:pt x="899" y="1123"/>
                  </a:lnTo>
                  <a:lnTo>
                    <a:pt x="887" y="1130"/>
                  </a:lnTo>
                  <a:lnTo>
                    <a:pt x="870" y="1135"/>
                  </a:lnTo>
                  <a:lnTo>
                    <a:pt x="863" y="1129"/>
                  </a:lnTo>
                  <a:lnTo>
                    <a:pt x="853" y="1109"/>
                  </a:lnTo>
                  <a:lnTo>
                    <a:pt x="846" y="1090"/>
                  </a:lnTo>
                  <a:lnTo>
                    <a:pt x="841" y="1082"/>
                  </a:lnTo>
                  <a:lnTo>
                    <a:pt x="835" y="1080"/>
                  </a:lnTo>
                  <a:lnTo>
                    <a:pt x="830" y="1081"/>
                  </a:lnTo>
                  <a:lnTo>
                    <a:pt x="823" y="1086"/>
                  </a:lnTo>
                  <a:lnTo>
                    <a:pt x="818" y="1093"/>
                  </a:lnTo>
                  <a:lnTo>
                    <a:pt x="811" y="1095"/>
                  </a:lnTo>
                  <a:lnTo>
                    <a:pt x="799" y="1100"/>
                  </a:lnTo>
                  <a:lnTo>
                    <a:pt x="792" y="1107"/>
                  </a:lnTo>
                  <a:lnTo>
                    <a:pt x="783" y="1124"/>
                  </a:lnTo>
                  <a:lnTo>
                    <a:pt x="778" y="1123"/>
                  </a:lnTo>
                  <a:lnTo>
                    <a:pt x="772" y="1119"/>
                  </a:lnTo>
                  <a:lnTo>
                    <a:pt x="765" y="1099"/>
                  </a:lnTo>
                  <a:lnTo>
                    <a:pt x="755" y="1095"/>
                  </a:lnTo>
                  <a:lnTo>
                    <a:pt x="740" y="1095"/>
                  </a:lnTo>
                  <a:lnTo>
                    <a:pt x="721" y="1090"/>
                  </a:lnTo>
                  <a:lnTo>
                    <a:pt x="707" y="1084"/>
                  </a:lnTo>
                  <a:lnTo>
                    <a:pt x="700" y="1086"/>
                  </a:lnTo>
                  <a:lnTo>
                    <a:pt x="692" y="1094"/>
                  </a:lnTo>
                  <a:lnTo>
                    <a:pt x="682" y="1095"/>
                  </a:lnTo>
                  <a:lnTo>
                    <a:pt x="660" y="1088"/>
                  </a:lnTo>
                  <a:lnTo>
                    <a:pt x="656" y="1091"/>
                  </a:lnTo>
                  <a:lnTo>
                    <a:pt x="650" y="1102"/>
                  </a:lnTo>
                  <a:lnTo>
                    <a:pt x="644" y="1113"/>
                  </a:lnTo>
                  <a:lnTo>
                    <a:pt x="637" y="1114"/>
                  </a:lnTo>
                  <a:lnTo>
                    <a:pt x="634" y="1111"/>
                  </a:lnTo>
                  <a:lnTo>
                    <a:pt x="636" y="1092"/>
                  </a:lnTo>
                  <a:lnTo>
                    <a:pt x="624" y="1086"/>
                  </a:lnTo>
                  <a:lnTo>
                    <a:pt x="603" y="1085"/>
                  </a:lnTo>
                  <a:lnTo>
                    <a:pt x="588" y="1088"/>
                  </a:lnTo>
                  <a:lnTo>
                    <a:pt x="581" y="1087"/>
                  </a:lnTo>
                  <a:lnTo>
                    <a:pt x="577" y="1083"/>
                  </a:lnTo>
                  <a:lnTo>
                    <a:pt x="559" y="1052"/>
                  </a:lnTo>
                  <a:lnTo>
                    <a:pt x="550" y="1049"/>
                  </a:lnTo>
                  <a:lnTo>
                    <a:pt x="532" y="1051"/>
                  </a:lnTo>
                  <a:lnTo>
                    <a:pt x="507" y="1048"/>
                  </a:lnTo>
                  <a:lnTo>
                    <a:pt x="478" y="1041"/>
                  </a:lnTo>
                  <a:lnTo>
                    <a:pt x="462" y="1038"/>
                  </a:lnTo>
                  <a:lnTo>
                    <a:pt x="453" y="1030"/>
                  </a:lnTo>
                  <a:lnTo>
                    <a:pt x="436" y="1028"/>
                  </a:lnTo>
                  <a:lnTo>
                    <a:pt x="387" y="1014"/>
                  </a:lnTo>
                  <a:lnTo>
                    <a:pt x="368" y="1013"/>
                  </a:lnTo>
                  <a:lnTo>
                    <a:pt x="338" y="1012"/>
                  </a:lnTo>
                  <a:lnTo>
                    <a:pt x="295" y="1009"/>
                  </a:lnTo>
                  <a:lnTo>
                    <a:pt x="266" y="1011"/>
                  </a:lnTo>
                  <a:lnTo>
                    <a:pt x="253" y="1015"/>
                  </a:lnTo>
                  <a:lnTo>
                    <a:pt x="238" y="1018"/>
                  </a:lnTo>
                  <a:lnTo>
                    <a:pt x="212" y="1021"/>
                  </a:lnTo>
                  <a:lnTo>
                    <a:pt x="202" y="1021"/>
                  </a:lnTo>
                  <a:lnTo>
                    <a:pt x="186" y="1021"/>
                  </a:lnTo>
                  <a:lnTo>
                    <a:pt x="167" y="1025"/>
                  </a:lnTo>
                  <a:lnTo>
                    <a:pt x="162" y="1032"/>
                  </a:lnTo>
                  <a:lnTo>
                    <a:pt x="156" y="1047"/>
                  </a:lnTo>
                  <a:lnTo>
                    <a:pt x="134" y="1071"/>
                  </a:lnTo>
                  <a:lnTo>
                    <a:pt x="113" y="1088"/>
                  </a:lnTo>
                  <a:lnTo>
                    <a:pt x="109" y="1089"/>
                  </a:lnTo>
                  <a:lnTo>
                    <a:pt x="96" y="1081"/>
                  </a:lnTo>
                  <a:lnTo>
                    <a:pt x="87" y="1078"/>
                  </a:lnTo>
                  <a:lnTo>
                    <a:pt x="75" y="1077"/>
                  </a:lnTo>
                  <a:lnTo>
                    <a:pt x="66" y="1080"/>
                  </a:lnTo>
                  <a:lnTo>
                    <a:pt x="61" y="1084"/>
                  </a:lnTo>
                  <a:lnTo>
                    <a:pt x="61" y="1103"/>
                  </a:lnTo>
                  <a:lnTo>
                    <a:pt x="60" y="1105"/>
                  </a:lnTo>
                  <a:lnTo>
                    <a:pt x="51" y="1081"/>
                  </a:lnTo>
                  <a:lnTo>
                    <a:pt x="52" y="1062"/>
                  </a:lnTo>
                  <a:lnTo>
                    <a:pt x="56" y="1049"/>
                  </a:lnTo>
                  <a:lnTo>
                    <a:pt x="63" y="1039"/>
                  </a:lnTo>
                  <a:lnTo>
                    <a:pt x="61" y="1022"/>
                  </a:lnTo>
                  <a:lnTo>
                    <a:pt x="67" y="1001"/>
                  </a:lnTo>
                  <a:lnTo>
                    <a:pt x="67" y="986"/>
                  </a:lnTo>
                  <a:lnTo>
                    <a:pt x="64" y="979"/>
                  </a:lnTo>
                  <a:lnTo>
                    <a:pt x="59" y="972"/>
                  </a:lnTo>
                  <a:lnTo>
                    <a:pt x="45" y="963"/>
                  </a:lnTo>
                  <a:lnTo>
                    <a:pt x="40" y="956"/>
                  </a:lnTo>
                  <a:lnTo>
                    <a:pt x="21" y="947"/>
                  </a:lnTo>
                  <a:lnTo>
                    <a:pt x="2" y="936"/>
                  </a:lnTo>
                  <a:lnTo>
                    <a:pt x="0" y="929"/>
                  </a:lnTo>
                  <a:lnTo>
                    <a:pt x="1" y="925"/>
                  </a:lnTo>
                  <a:lnTo>
                    <a:pt x="3" y="918"/>
                  </a:lnTo>
                  <a:lnTo>
                    <a:pt x="17" y="897"/>
                  </a:lnTo>
                  <a:lnTo>
                    <a:pt x="33" y="876"/>
                  </a:lnTo>
                  <a:lnTo>
                    <a:pt x="43" y="868"/>
                  </a:lnTo>
                  <a:lnTo>
                    <a:pt x="94" y="842"/>
                  </a:lnTo>
                  <a:lnTo>
                    <a:pt x="102" y="833"/>
                  </a:lnTo>
                  <a:lnTo>
                    <a:pt x="104" y="818"/>
                  </a:lnTo>
                  <a:lnTo>
                    <a:pt x="104" y="806"/>
                  </a:lnTo>
                  <a:lnTo>
                    <a:pt x="103" y="787"/>
                  </a:lnTo>
                  <a:lnTo>
                    <a:pt x="100" y="758"/>
                  </a:lnTo>
                  <a:lnTo>
                    <a:pt x="96" y="738"/>
                  </a:lnTo>
                  <a:lnTo>
                    <a:pt x="86" y="700"/>
                  </a:lnTo>
                  <a:lnTo>
                    <a:pt x="59" y="623"/>
                  </a:lnTo>
                  <a:lnTo>
                    <a:pt x="43" y="542"/>
                  </a:lnTo>
                  <a:lnTo>
                    <a:pt x="54" y="546"/>
                  </a:lnTo>
                  <a:lnTo>
                    <a:pt x="78" y="548"/>
                  </a:lnTo>
                  <a:lnTo>
                    <a:pt x="98" y="543"/>
                  </a:lnTo>
                  <a:lnTo>
                    <a:pt x="107" y="542"/>
                  </a:lnTo>
                  <a:lnTo>
                    <a:pt x="117" y="544"/>
                  </a:lnTo>
                  <a:lnTo>
                    <a:pt x="130" y="540"/>
                  </a:lnTo>
                  <a:lnTo>
                    <a:pt x="142" y="540"/>
                  </a:lnTo>
                  <a:lnTo>
                    <a:pt x="149" y="546"/>
                  </a:lnTo>
                  <a:lnTo>
                    <a:pt x="161" y="553"/>
                  </a:lnTo>
                  <a:lnTo>
                    <a:pt x="184" y="544"/>
                  </a:lnTo>
                  <a:lnTo>
                    <a:pt x="203" y="533"/>
                  </a:lnTo>
                  <a:lnTo>
                    <a:pt x="224" y="533"/>
                  </a:lnTo>
                  <a:lnTo>
                    <a:pt x="227" y="528"/>
                  </a:lnTo>
                  <a:lnTo>
                    <a:pt x="232" y="498"/>
                  </a:lnTo>
                  <a:lnTo>
                    <a:pt x="238" y="492"/>
                  </a:lnTo>
                  <a:lnTo>
                    <a:pt x="263" y="495"/>
                  </a:lnTo>
                  <a:lnTo>
                    <a:pt x="272" y="490"/>
                  </a:lnTo>
                  <a:lnTo>
                    <a:pt x="283" y="476"/>
                  </a:lnTo>
                  <a:lnTo>
                    <a:pt x="297" y="467"/>
                  </a:lnTo>
                  <a:lnTo>
                    <a:pt x="309" y="467"/>
                  </a:lnTo>
                  <a:lnTo>
                    <a:pt x="322" y="456"/>
                  </a:lnTo>
                  <a:lnTo>
                    <a:pt x="328" y="463"/>
                  </a:lnTo>
                  <a:lnTo>
                    <a:pt x="331" y="476"/>
                  </a:lnTo>
                  <a:lnTo>
                    <a:pt x="327" y="485"/>
                  </a:lnTo>
                  <a:lnTo>
                    <a:pt x="329" y="489"/>
                  </a:lnTo>
                  <a:lnTo>
                    <a:pt x="337" y="494"/>
                  </a:lnTo>
                  <a:lnTo>
                    <a:pt x="353" y="493"/>
                  </a:lnTo>
                  <a:lnTo>
                    <a:pt x="363" y="490"/>
                  </a:lnTo>
                  <a:lnTo>
                    <a:pt x="364" y="484"/>
                  </a:lnTo>
                  <a:lnTo>
                    <a:pt x="364" y="474"/>
                  </a:lnTo>
                  <a:lnTo>
                    <a:pt x="363" y="464"/>
                  </a:lnTo>
                  <a:lnTo>
                    <a:pt x="356" y="456"/>
                  </a:lnTo>
                  <a:lnTo>
                    <a:pt x="343" y="453"/>
                  </a:lnTo>
                  <a:lnTo>
                    <a:pt x="336" y="452"/>
                  </a:lnTo>
                  <a:lnTo>
                    <a:pt x="334" y="448"/>
                  </a:lnTo>
                  <a:lnTo>
                    <a:pt x="336" y="437"/>
                  </a:lnTo>
                  <a:lnTo>
                    <a:pt x="344" y="417"/>
                  </a:lnTo>
                  <a:lnTo>
                    <a:pt x="354" y="398"/>
                  </a:lnTo>
                  <a:lnTo>
                    <a:pt x="359" y="391"/>
                  </a:lnTo>
                  <a:lnTo>
                    <a:pt x="360" y="385"/>
                  </a:lnTo>
                  <a:lnTo>
                    <a:pt x="359" y="374"/>
                  </a:lnTo>
                  <a:lnTo>
                    <a:pt x="359" y="354"/>
                  </a:lnTo>
                  <a:lnTo>
                    <a:pt x="367" y="326"/>
                  </a:lnTo>
                  <a:lnTo>
                    <a:pt x="378" y="304"/>
                  </a:lnTo>
                  <a:lnTo>
                    <a:pt x="393" y="298"/>
                  </a:lnTo>
                  <a:lnTo>
                    <a:pt x="411" y="294"/>
                  </a:lnTo>
                  <a:lnTo>
                    <a:pt x="423" y="284"/>
                  </a:lnTo>
                  <a:lnTo>
                    <a:pt x="429" y="272"/>
                  </a:lnTo>
                  <a:lnTo>
                    <a:pt x="431" y="262"/>
                  </a:lnTo>
                  <a:lnTo>
                    <a:pt x="433" y="254"/>
                  </a:lnTo>
                  <a:lnTo>
                    <a:pt x="439" y="250"/>
                  </a:lnTo>
                  <a:lnTo>
                    <a:pt x="483" y="253"/>
                  </a:lnTo>
                  <a:lnTo>
                    <a:pt x="490" y="235"/>
                  </a:lnTo>
                  <a:lnTo>
                    <a:pt x="493" y="230"/>
                  </a:lnTo>
                  <a:lnTo>
                    <a:pt x="502" y="224"/>
                  </a:lnTo>
                  <a:lnTo>
                    <a:pt x="507" y="217"/>
                  </a:lnTo>
                  <a:lnTo>
                    <a:pt x="505" y="213"/>
                  </a:lnTo>
                  <a:lnTo>
                    <a:pt x="494" y="209"/>
                  </a:lnTo>
                  <a:lnTo>
                    <a:pt x="468" y="207"/>
                  </a:lnTo>
                  <a:lnTo>
                    <a:pt x="463" y="201"/>
                  </a:lnTo>
                  <a:lnTo>
                    <a:pt x="464" y="193"/>
                  </a:lnTo>
                  <a:lnTo>
                    <a:pt x="471" y="175"/>
                  </a:lnTo>
                  <a:lnTo>
                    <a:pt x="478" y="149"/>
                  </a:lnTo>
                  <a:lnTo>
                    <a:pt x="481" y="131"/>
                  </a:lnTo>
                  <a:lnTo>
                    <a:pt x="482" y="120"/>
                  </a:lnTo>
                  <a:lnTo>
                    <a:pt x="485" y="116"/>
                  </a:lnTo>
                  <a:lnTo>
                    <a:pt x="507" y="113"/>
                  </a:lnTo>
                  <a:lnTo>
                    <a:pt x="514" y="109"/>
                  </a:lnTo>
                  <a:lnTo>
                    <a:pt x="532" y="83"/>
                  </a:lnTo>
                  <a:lnTo>
                    <a:pt x="546" y="79"/>
                  </a:lnTo>
                  <a:lnTo>
                    <a:pt x="583" y="86"/>
                  </a:lnTo>
                  <a:lnTo>
                    <a:pt x="599" y="85"/>
                  </a:lnTo>
                  <a:lnTo>
                    <a:pt x="604" y="86"/>
                  </a:lnTo>
                  <a:lnTo>
                    <a:pt x="620" y="87"/>
                  </a:lnTo>
                  <a:lnTo>
                    <a:pt x="622" y="84"/>
                  </a:lnTo>
                  <a:lnTo>
                    <a:pt x="630" y="59"/>
                  </a:lnTo>
                  <a:lnTo>
                    <a:pt x="637" y="51"/>
                  </a:lnTo>
                  <a:lnTo>
                    <a:pt x="665" y="17"/>
                  </a:lnTo>
                  <a:lnTo>
                    <a:pt x="685" y="3"/>
                  </a:lnTo>
                  <a:lnTo>
                    <a:pt x="697" y="0"/>
                  </a:lnTo>
                  <a:lnTo>
                    <a:pt x="701" y="0"/>
                  </a:lnTo>
                </a:path>
              </a:pathLst>
            </a:custGeom>
            <a:gradFill flip="none" rotWithShape="1">
              <a:gsLst>
                <a:gs pos="0">
                  <a:srgbClr val="FFFFFF">
                    <a:lumMod val="85000"/>
                  </a:srgbClr>
                </a:gs>
                <a:gs pos="51000">
                  <a:srgbClr val="FFFFFF"/>
                </a:gs>
              </a:gsLst>
              <a:lin ang="0" scaled="1"/>
              <a:tileRect/>
            </a:gra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04" name="Freeform 16">
              <a:extLst>
                <a:ext uri="{FF2B5EF4-FFF2-40B4-BE49-F238E27FC236}">
                  <a16:creationId xmlns:a16="http://schemas.microsoft.com/office/drawing/2014/main" id="{732F1B7D-E985-42B1-B7D3-C3AE49177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9091" y="3719697"/>
              <a:ext cx="300048" cy="189613"/>
            </a:xfrm>
            <a:custGeom>
              <a:avLst/>
              <a:gdLst>
                <a:gd name="T0" fmla="*/ 515 w 633"/>
                <a:gd name="T1" fmla="*/ 64 h 401"/>
                <a:gd name="T2" fmla="*/ 495 w 633"/>
                <a:gd name="T3" fmla="*/ 126 h 401"/>
                <a:gd name="T4" fmla="*/ 497 w 633"/>
                <a:gd name="T5" fmla="*/ 149 h 401"/>
                <a:gd name="T6" fmla="*/ 532 w 633"/>
                <a:gd name="T7" fmla="*/ 154 h 401"/>
                <a:gd name="T8" fmla="*/ 551 w 633"/>
                <a:gd name="T9" fmla="*/ 174 h 401"/>
                <a:gd name="T10" fmla="*/ 593 w 633"/>
                <a:gd name="T11" fmla="*/ 190 h 401"/>
                <a:gd name="T12" fmla="*/ 632 w 633"/>
                <a:gd name="T13" fmla="*/ 182 h 401"/>
                <a:gd name="T14" fmla="*/ 623 w 633"/>
                <a:gd name="T15" fmla="*/ 230 h 401"/>
                <a:gd name="T16" fmla="*/ 629 w 633"/>
                <a:gd name="T17" fmla="*/ 254 h 401"/>
                <a:gd name="T18" fmla="*/ 596 w 633"/>
                <a:gd name="T19" fmla="*/ 239 h 401"/>
                <a:gd name="T20" fmla="*/ 577 w 633"/>
                <a:gd name="T21" fmla="*/ 255 h 401"/>
                <a:gd name="T22" fmla="*/ 579 w 633"/>
                <a:gd name="T23" fmla="*/ 280 h 401"/>
                <a:gd name="T24" fmla="*/ 589 w 633"/>
                <a:gd name="T25" fmla="*/ 314 h 401"/>
                <a:gd name="T26" fmla="*/ 574 w 633"/>
                <a:gd name="T27" fmla="*/ 318 h 401"/>
                <a:gd name="T28" fmla="*/ 551 w 633"/>
                <a:gd name="T29" fmla="*/ 290 h 401"/>
                <a:gd name="T30" fmla="*/ 509 w 633"/>
                <a:gd name="T31" fmla="*/ 305 h 401"/>
                <a:gd name="T32" fmla="*/ 489 w 633"/>
                <a:gd name="T33" fmla="*/ 278 h 401"/>
                <a:gd name="T34" fmla="*/ 470 w 633"/>
                <a:gd name="T35" fmla="*/ 265 h 401"/>
                <a:gd name="T36" fmla="*/ 463 w 633"/>
                <a:gd name="T37" fmla="*/ 307 h 401"/>
                <a:gd name="T38" fmla="*/ 430 w 633"/>
                <a:gd name="T39" fmla="*/ 355 h 401"/>
                <a:gd name="T40" fmla="*/ 429 w 633"/>
                <a:gd name="T41" fmla="*/ 380 h 401"/>
                <a:gd name="T42" fmla="*/ 420 w 633"/>
                <a:gd name="T43" fmla="*/ 400 h 401"/>
                <a:gd name="T44" fmla="*/ 396 w 633"/>
                <a:gd name="T45" fmla="*/ 366 h 401"/>
                <a:gd name="T46" fmla="*/ 376 w 633"/>
                <a:gd name="T47" fmla="*/ 343 h 401"/>
                <a:gd name="T48" fmla="*/ 347 w 633"/>
                <a:gd name="T49" fmla="*/ 308 h 401"/>
                <a:gd name="T50" fmla="*/ 345 w 633"/>
                <a:gd name="T51" fmla="*/ 275 h 401"/>
                <a:gd name="T52" fmla="*/ 318 w 633"/>
                <a:gd name="T53" fmla="*/ 297 h 401"/>
                <a:gd name="T54" fmla="*/ 303 w 633"/>
                <a:gd name="T55" fmla="*/ 328 h 401"/>
                <a:gd name="T56" fmla="*/ 285 w 633"/>
                <a:gd name="T57" fmla="*/ 363 h 401"/>
                <a:gd name="T58" fmla="*/ 228 w 633"/>
                <a:gd name="T59" fmla="*/ 371 h 401"/>
                <a:gd name="T60" fmla="*/ 191 w 633"/>
                <a:gd name="T61" fmla="*/ 384 h 401"/>
                <a:gd name="T62" fmla="*/ 148 w 633"/>
                <a:gd name="T63" fmla="*/ 381 h 401"/>
                <a:gd name="T64" fmla="*/ 130 w 633"/>
                <a:gd name="T65" fmla="*/ 355 h 401"/>
                <a:gd name="T66" fmla="*/ 113 w 633"/>
                <a:gd name="T67" fmla="*/ 332 h 401"/>
                <a:gd name="T68" fmla="*/ 112 w 633"/>
                <a:gd name="T69" fmla="*/ 290 h 401"/>
                <a:gd name="T70" fmla="*/ 85 w 633"/>
                <a:gd name="T71" fmla="*/ 276 h 401"/>
                <a:gd name="T72" fmla="*/ 37 w 633"/>
                <a:gd name="T73" fmla="*/ 298 h 401"/>
                <a:gd name="T74" fmla="*/ 42 w 633"/>
                <a:gd name="T75" fmla="*/ 314 h 401"/>
                <a:gd name="T76" fmla="*/ 5 w 633"/>
                <a:gd name="T77" fmla="*/ 336 h 401"/>
                <a:gd name="T78" fmla="*/ 8 w 633"/>
                <a:gd name="T79" fmla="*/ 318 h 401"/>
                <a:gd name="T80" fmla="*/ 21 w 633"/>
                <a:gd name="T81" fmla="*/ 289 h 401"/>
                <a:gd name="T82" fmla="*/ 19 w 633"/>
                <a:gd name="T83" fmla="*/ 261 h 401"/>
                <a:gd name="T84" fmla="*/ 44 w 633"/>
                <a:gd name="T85" fmla="*/ 226 h 401"/>
                <a:gd name="T86" fmla="*/ 66 w 633"/>
                <a:gd name="T87" fmla="*/ 177 h 401"/>
                <a:gd name="T88" fmla="*/ 98 w 633"/>
                <a:gd name="T89" fmla="*/ 156 h 401"/>
                <a:gd name="T90" fmla="*/ 138 w 633"/>
                <a:gd name="T91" fmla="*/ 106 h 401"/>
                <a:gd name="T92" fmla="*/ 145 w 633"/>
                <a:gd name="T93" fmla="*/ 91 h 401"/>
                <a:gd name="T94" fmla="*/ 131 w 633"/>
                <a:gd name="T95" fmla="*/ 80 h 401"/>
                <a:gd name="T96" fmla="*/ 164 w 633"/>
                <a:gd name="T97" fmla="*/ 60 h 401"/>
                <a:gd name="T98" fmla="*/ 174 w 633"/>
                <a:gd name="T99" fmla="*/ 72 h 401"/>
                <a:gd name="T100" fmla="*/ 204 w 633"/>
                <a:gd name="T101" fmla="*/ 67 h 401"/>
                <a:gd name="T102" fmla="*/ 232 w 633"/>
                <a:gd name="T103" fmla="*/ 38 h 401"/>
                <a:gd name="T104" fmla="*/ 299 w 633"/>
                <a:gd name="T105" fmla="*/ 42 h 401"/>
                <a:gd name="T106" fmla="*/ 344 w 633"/>
                <a:gd name="T107" fmla="*/ 39 h 401"/>
                <a:gd name="T108" fmla="*/ 353 w 633"/>
                <a:gd name="T109" fmla="*/ 35 h 401"/>
                <a:gd name="T110" fmla="*/ 366 w 633"/>
                <a:gd name="T111" fmla="*/ 26 h 401"/>
                <a:gd name="T112" fmla="*/ 344 w 633"/>
                <a:gd name="T113" fmla="*/ 24 h 401"/>
                <a:gd name="T114" fmla="*/ 357 w 633"/>
                <a:gd name="T115" fmla="*/ 3 h 401"/>
                <a:gd name="T116" fmla="*/ 389 w 633"/>
                <a:gd name="T117" fmla="*/ 17 h 401"/>
                <a:gd name="T118" fmla="*/ 397 w 633"/>
                <a:gd name="T119" fmla="*/ 13 h 401"/>
                <a:gd name="T120" fmla="*/ 410 w 633"/>
                <a:gd name="T121" fmla="*/ 25 h 401"/>
                <a:gd name="T122" fmla="*/ 477 w 633"/>
                <a:gd name="T123" fmla="*/ 37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33" h="401">
                  <a:moveTo>
                    <a:pt x="501" y="53"/>
                  </a:moveTo>
                  <a:lnTo>
                    <a:pt x="505" y="56"/>
                  </a:lnTo>
                  <a:lnTo>
                    <a:pt x="515" y="64"/>
                  </a:lnTo>
                  <a:lnTo>
                    <a:pt x="513" y="80"/>
                  </a:lnTo>
                  <a:lnTo>
                    <a:pt x="501" y="105"/>
                  </a:lnTo>
                  <a:lnTo>
                    <a:pt x="495" y="126"/>
                  </a:lnTo>
                  <a:lnTo>
                    <a:pt x="495" y="141"/>
                  </a:lnTo>
                  <a:lnTo>
                    <a:pt x="496" y="149"/>
                  </a:lnTo>
                  <a:lnTo>
                    <a:pt x="497" y="149"/>
                  </a:lnTo>
                  <a:lnTo>
                    <a:pt x="509" y="149"/>
                  </a:lnTo>
                  <a:lnTo>
                    <a:pt x="514" y="149"/>
                  </a:lnTo>
                  <a:lnTo>
                    <a:pt x="532" y="154"/>
                  </a:lnTo>
                  <a:lnTo>
                    <a:pt x="546" y="160"/>
                  </a:lnTo>
                  <a:lnTo>
                    <a:pt x="549" y="166"/>
                  </a:lnTo>
                  <a:lnTo>
                    <a:pt x="551" y="174"/>
                  </a:lnTo>
                  <a:lnTo>
                    <a:pt x="568" y="185"/>
                  </a:lnTo>
                  <a:lnTo>
                    <a:pt x="587" y="192"/>
                  </a:lnTo>
                  <a:lnTo>
                    <a:pt x="593" y="190"/>
                  </a:lnTo>
                  <a:lnTo>
                    <a:pt x="618" y="164"/>
                  </a:lnTo>
                  <a:lnTo>
                    <a:pt x="626" y="169"/>
                  </a:lnTo>
                  <a:lnTo>
                    <a:pt x="632" y="182"/>
                  </a:lnTo>
                  <a:lnTo>
                    <a:pt x="631" y="190"/>
                  </a:lnTo>
                  <a:lnTo>
                    <a:pt x="625" y="216"/>
                  </a:lnTo>
                  <a:lnTo>
                    <a:pt x="623" y="230"/>
                  </a:lnTo>
                  <a:lnTo>
                    <a:pt x="630" y="240"/>
                  </a:lnTo>
                  <a:lnTo>
                    <a:pt x="630" y="247"/>
                  </a:lnTo>
                  <a:lnTo>
                    <a:pt x="629" y="254"/>
                  </a:lnTo>
                  <a:lnTo>
                    <a:pt x="619" y="254"/>
                  </a:lnTo>
                  <a:lnTo>
                    <a:pt x="606" y="251"/>
                  </a:lnTo>
                  <a:lnTo>
                    <a:pt x="596" y="239"/>
                  </a:lnTo>
                  <a:lnTo>
                    <a:pt x="587" y="241"/>
                  </a:lnTo>
                  <a:lnTo>
                    <a:pt x="580" y="244"/>
                  </a:lnTo>
                  <a:lnTo>
                    <a:pt x="577" y="255"/>
                  </a:lnTo>
                  <a:lnTo>
                    <a:pt x="573" y="267"/>
                  </a:lnTo>
                  <a:lnTo>
                    <a:pt x="574" y="275"/>
                  </a:lnTo>
                  <a:lnTo>
                    <a:pt x="579" y="280"/>
                  </a:lnTo>
                  <a:lnTo>
                    <a:pt x="583" y="292"/>
                  </a:lnTo>
                  <a:lnTo>
                    <a:pt x="586" y="307"/>
                  </a:lnTo>
                  <a:lnTo>
                    <a:pt x="589" y="314"/>
                  </a:lnTo>
                  <a:lnTo>
                    <a:pt x="586" y="318"/>
                  </a:lnTo>
                  <a:lnTo>
                    <a:pt x="579" y="319"/>
                  </a:lnTo>
                  <a:lnTo>
                    <a:pt x="574" y="318"/>
                  </a:lnTo>
                  <a:lnTo>
                    <a:pt x="563" y="299"/>
                  </a:lnTo>
                  <a:lnTo>
                    <a:pt x="559" y="292"/>
                  </a:lnTo>
                  <a:lnTo>
                    <a:pt x="551" y="290"/>
                  </a:lnTo>
                  <a:lnTo>
                    <a:pt x="538" y="296"/>
                  </a:lnTo>
                  <a:lnTo>
                    <a:pt x="517" y="305"/>
                  </a:lnTo>
                  <a:lnTo>
                    <a:pt x="509" y="305"/>
                  </a:lnTo>
                  <a:lnTo>
                    <a:pt x="502" y="304"/>
                  </a:lnTo>
                  <a:lnTo>
                    <a:pt x="495" y="295"/>
                  </a:lnTo>
                  <a:lnTo>
                    <a:pt x="489" y="278"/>
                  </a:lnTo>
                  <a:lnTo>
                    <a:pt x="487" y="268"/>
                  </a:lnTo>
                  <a:lnTo>
                    <a:pt x="484" y="268"/>
                  </a:lnTo>
                  <a:lnTo>
                    <a:pt x="470" y="265"/>
                  </a:lnTo>
                  <a:lnTo>
                    <a:pt x="463" y="269"/>
                  </a:lnTo>
                  <a:lnTo>
                    <a:pt x="463" y="286"/>
                  </a:lnTo>
                  <a:lnTo>
                    <a:pt x="463" y="307"/>
                  </a:lnTo>
                  <a:lnTo>
                    <a:pt x="456" y="321"/>
                  </a:lnTo>
                  <a:lnTo>
                    <a:pt x="436" y="345"/>
                  </a:lnTo>
                  <a:lnTo>
                    <a:pt x="430" y="355"/>
                  </a:lnTo>
                  <a:lnTo>
                    <a:pt x="427" y="363"/>
                  </a:lnTo>
                  <a:lnTo>
                    <a:pt x="427" y="369"/>
                  </a:lnTo>
                  <a:lnTo>
                    <a:pt x="429" y="380"/>
                  </a:lnTo>
                  <a:lnTo>
                    <a:pt x="433" y="391"/>
                  </a:lnTo>
                  <a:lnTo>
                    <a:pt x="430" y="397"/>
                  </a:lnTo>
                  <a:lnTo>
                    <a:pt x="420" y="400"/>
                  </a:lnTo>
                  <a:lnTo>
                    <a:pt x="413" y="393"/>
                  </a:lnTo>
                  <a:lnTo>
                    <a:pt x="410" y="382"/>
                  </a:lnTo>
                  <a:lnTo>
                    <a:pt x="396" y="366"/>
                  </a:lnTo>
                  <a:lnTo>
                    <a:pt x="403" y="353"/>
                  </a:lnTo>
                  <a:lnTo>
                    <a:pt x="402" y="350"/>
                  </a:lnTo>
                  <a:lnTo>
                    <a:pt x="376" y="343"/>
                  </a:lnTo>
                  <a:lnTo>
                    <a:pt x="365" y="333"/>
                  </a:lnTo>
                  <a:lnTo>
                    <a:pt x="350" y="316"/>
                  </a:lnTo>
                  <a:lnTo>
                    <a:pt x="347" y="308"/>
                  </a:lnTo>
                  <a:lnTo>
                    <a:pt x="349" y="283"/>
                  </a:lnTo>
                  <a:lnTo>
                    <a:pt x="347" y="278"/>
                  </a:lnTo>
                  <a:lnTo>
                    <a:pt x="345" y="275"/>
                  </a:lnTo>
                  <a:lnTo>
                    <a:pt x="338" y="275"/>
                  </a:lnTo>
                  <a:lnTo>
                    <a:pt x="328" y="283"/>
                  </a:lnTo>
                  <a:lnTo>
                    <a:pt x="318" y="297"/>
                  </a:lnTo>
                  <a:lnTo>
                    <a:pt x="299" y="311"/>
                  </a:lnTo>
                  <a:lnTo>
                    <a:pt x="297" y="314"/>
                  </a:lnTo>
                  <a:lnTo>
                    <a:pt x="303" y="328"/>
                  </a:lnTo>
                  <a:lnTo>
                    <a:pt x="303" y="333"/>
                  </a:lnTo>
                  <a:lnTo>
                    <a:pt x="287" y="355"/>
                  </a:lnTo>
                  <a:lnTo>
                    <a:pt x="285" y="363"/>
                  </a:lnTo>
                  <a:lnTo>
                    <a:pt x="265" y="377"/>
                  </a:lnTo>
                  <a:lnTo>
                    <a:pt x="255" y="381"/>
                  </a:lnTo>
                  <a:lnTo>
                    <a:pt x="228" y="371"/>
                  </a:lnTo>
                  <a:lnTo>
                    <a:pt x="220" y="370"/>
                  </a:lnTo>
                  <a:lnTo>
                    <a:pt x="209" y="377"/>
                  </a:lnTo>
                  <a:lnTo>
                    <a:pt x="191" y="384"/>
                  </a:lnTo>
                  <a:lnTo>
                    <a:pt x="163" y="390"/>
                  </a:lnTo>
                  <a:lnTo>
                    <a:pt x="153" y="385"/>
                  </a:lnTo>
                  <a:lnTo>
                    <a:pt x="148" y="381"/>
                  </a:lnTo>
                  <a:lnTo>
                    <a:pt x="145" y="374"/>
                  </a:lnTo>
                  <a:lnTo>
                    <a:pt x="138" y="362"/>
                  </a:lnTo>
                  <a:lnTo>
                    <a:pt x="130" y="355"/>
                  </a:lnTo>
                  <a:lnTo>
                    <a:pt x="125" y="347"/>
                  </a:lnTo>
                  <a:lnTo>
                    <a:pt x="117" y="339"/>
                  </a:lnTo>
                  <a:lnTo>
                    <a:pt x="113" y="332"/>
                  </a:lnTo>
                  <a:lnTo>
                    <a:pt x="119" y="310"/>
                  </a:lnTo>
                  <a:lnTo>
                    <a:pt x="114" y="302"/>
                  </a:lnTo>
                  <a:lnTo>
                    <a:pt x="112" y="290"/>
                  </a:lnTo>
                  <a:lnTo>
                    <a:pt x="113" y="283"/>
                  </a:lnTo>
                  <a:lnTo>
                    <a:pt x="111" y="281"/>
                  </a:lnTo>
                  <a:lnTo>
                    <a:pt x="85" y="276"/>
                  </a:lnTo>
                  <a:lnTo>
                    <a:pt x="64" y="278"/>
                  </a:lnTo>
                  <a:lnTo>
                    <a:pt x="49" y="285"/>
                  </a:lnTo>
                  <a:lnTo>
                    <a:pt x="37" y="298"/>
                  </a:lnTo>
                  <a:lnTo>
                    <a:pt x="35" y="301"/>
                  </a:lnTo>
                  <a:lnTo>
                    <a:pt x="36" y="303"/>
                  </a:lnTo>
                  <a:lnTo>
                    <a:pt x="42" y="314"/>
                  </a:lnTo>
                  <a:lnTo>
                    <a:pt x="32" y="326"/>
                  </a:lnTo>
                  <a:lnTo>
                    <a:pt x="16" y="336"/>
                  </a:lnTo>
                  <a:lnTo>
                    <a:pt x="5" y="336"/>
                  </a:lnTo>
                  <a:lnTo>
                    <a:pt x="0" y="335"/>
                  </a:lnTo>
                  <a:lnTo>
                    <a:pt x="0" y="322"/>
                  </a:lnTo>
                  <a:lnTo>
                    <a:pt x="8" y="318"/>
                  </a:lnTo>
                  <a:lnTo>
                    <a:pt x="17" y="309"/>
                  </a:lnTo>
                  <a:lnTo>
                    <a:pt x="19" y="297"/>
                  </a:lnTo>
                  <a:lnTo>
                    <a:pt x="21" y="289"/>
                  </a:lnTo>
                  <a:lnTo>
                    <a:pt x="12" y="278"/>
                  </a:lnTo>
                  <a:lnTo>
                    <a:pt x="14" y="272"/>
                  </a:lnTo>
                  <a:lnTo>
                    <a:pt x="19" y="261"/>
                  </a:lnTo>
                  <a:lnTo>
                    <a:pt x="22" y="251"/>
                  </a:lnTo>
                  <a:lnTo>
                    <a:pt x="26" y="241"/>
                  </a:lnTo>
                  <a:lnTo>
                    <a:pt x="44" y="226"/>
                  </a:lnTo>
                  <a:lnTo>
                    <a:pt x="61" y="211"/>
                  </a:lnTo>
                  <a:lnTo>
                    <a:pt x="64" y="196"/>
                  </a:lnTo>
                  <a:lnTo>
                    <a:pt x="66" y="177"/>
                  </a:lnTo>
                  <a:lnTo>
                    <a:pt x="68" y="172"/>
                  </a:lnTo>
                  <a:lnTo>
                    <a:pt x="92" y="160"/>
                  </a:lnTo>
                  <a:lnTo>
                    <a:pt x="98" y="156"/>
                  </a:lnTo>
                  <a:lnTo>
                    <a:pt x="100" y="149"/>
                  </a:lnTo>
                  <a:lnTo>
                    <a:pt x="120" y="128"/>
                  </a:lnTo>
                  <a:lnTo>
                    <a:pt x="138" y="106"/>
                  </a:lnTo>
                  <a:lnTo>
                    <a:pt x="141" y="99"/>
                  </a:lnTo>
                  <a:lnTo>
                    <a:pt x="145" y="95"/>
                  </a:lnTo>
                  <a:lnTo>
                    <a:pt x="145" y="91"/>
                  </a:lnTo>
                  <a:lnTo>
                    <a:pt x="142" y="89"/>
                  </a:lnTo>
                  <a:lnTo>
                    <a:pt x="134" y="87"/>
                  </a:lnTo>
                  <a:lnTo>
                    <a:pt x="131" y="80"/>
                  </a:lnTo>
                  <a:lnTo>
                    <a:pt x="141" y="68"/>
                  </a:lnTo>
                  <a:lnTo>
                    <a:pt x="152" y="60"/>
                  </a:lnTo>
                  <a:lnTo>
                    <a:pt x="164" y="60"/>
                  </a:lnTo>
                  <a:lnTo>
                    <a:pt x="168" y="63"/>
                  </a:lnTo>
                  <a:lnTo>
                    <a:pt x="168" y="68"/>
                  </a:lnTo>
                  <a:lnTo>
                    <a:pt x="174" y="72"/>
                  </a:lnTo>
                  <a:lnTo>
                    <a:pt x="182" y="73"/>
                  </a:lnTo>
                  <a:lnTo>
                    <a:pt x="193" y="72"/>
                  </a:lnTo>
                  <a:lnTo>
                    <a:pt x="204" y="67"/>
                  </a:lnTo>
                  <a:lnTo>
                    <a:pt x="211" y="56"/>
                  </a:lnTo>
                  <a:lnTo>
                    <a:pt x="215" y="48"/>
                  </a:lnTo>
                  <a:lnTo>
                    <a:pt x="232" y="38"/>
                  </a:lnTo>
                  <a:lnTo>
                    <a:pt x="243" y="43"/>
                  </a:lnTo>
                  <a:lnTo>
                    <a:pt x="276" y="44"/>
                  </a:lnTo>
                  <a:lnTo>
                    <a:pt x="299" y="42"/>
                  </a:lnTo>
                  <a:lnTo>
                    <a:pt x="314" y="35"/>
                  </a:lnTo>
                  <a:lnTo>
                    <a:pt x="332" y="35"/>
                  </a:lnTo>
                  <a:lnTo>
                    <a:pt x="344" y="39"/>
                  </a:lnTo>
                  <a:lnTo>
                    <a:pt x="347" y="38"/>
                  </a:lnTo>
                  <a:lnTo>
                    <a:pt x="350" y="38"/>
                  </a:lnTo>
                  <a:lnTo>
                    <a:pt x="353" y="35"/>
                  </a:lnTo>
                  <a:lnTo>
                    <a:pt x="365" y="32"/>
                  </a:lnTo>
                  <a:lnTo>
                    <a:pt x="366" y="29"/>
                  </a:lnTo>
                  <a:lnTo>
                    <a:pt x="366" y="26"/>
                  </a:lnTo>
                  <a:lnTo>
                    <a:pt x="363" y="24"/>
                  </a:lnTo>
                  <a:lnTo>
                    <a:pt x="350" y="26"/>
                  </a:lnTo>
                  <a:lnTo>
                    <a:pt x="344" y="24"/>
                  </a:lnTo>
                  <a:lnTo>
                    <a:pt x="343" y="19"/>
                  </a:lnTo>
                  <a:lnTo>
                    <a:pt x="347" y="10"/>
                  </a:lnTo>
                  <a:lnTo>
                    <a:pt x="357" y="3"/>
                  </a:lnTo>
                  <a:lnTo>
                    <a:pt x="367" y="0"/>
                  </a:lnTo>
                  <a:lnTo>
                    <a:pt x="373" y="3"/>
                  </a:lnTo>
                  <a:lnTo>
                    <a:pt x="389" y="17"/>
                  </a:lnTo>
                  <a:lnTo>
                    <a:pt x="392" y="17"/>
                  </a:lnTo>
                  <a:lnTo>
                    <a:pt x="395" y="14"/>
                  </a:lnTo>
                  <a:lnTo>
                    <a:pt x="397" y="13"/>
                  </a:lnTo>
                  <a:lnTo>
                    <a:pt x="403" y="15"/>
                  </a:lnTo>
                  <a:lnTo>
                    <a:pt x="409" y="24"/>
                  </a:lnTo>
                  <a:lnTo>
                    <a:pt x="410" y="25"/>
                  </a:lnTo>
                  <a:lnTo>
                    <a:pt x="445" y="22"/>
                  </a:lnTo>
                  <a:lnTo>
                    <a:pt x="453" y="22"/>
                  </a:lnTo>
                  <a:lnTo>
                    <a:pt x="477" y="37"/>
                  </a:lnTo>
                  <a:lnTo>
                    <a:pt x="501" y="53"/>
                  </a:lnTo>
                </a:path>
              </a:pathLst>
            </a:custGeom>
            <a:solidFill>
              <a:srgbClr val="184BFF">
                <a:alpha val="50000"/>
              </a:srgbClr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05" name="Freeform 18">
              <a:extLst>
                <a:ext uri="{FF2B5EF4-FFF2-40B4-BE49-F238E27FC236}">
                  <a16:creationId xmlns:a16="http://schemas.microsoft.com/office/drawing/2014/main" id="{966221AA-3DD7-433C-B385-96DF074DF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5405" y="3388394"/>
              <a:ext cx="450071" cy="254208"/>
            </a:xfrm>
            <a:custGeom>
              <a:avLst/>
              <a:gdLst>
                <a:gd name="T0" fmla="*/ 409 w 952"/>
                <a:gd name="T1" fmla="*/ 24 h 537"/>
                <a:gd name="T2" fmla="*/ 446 w 952"/>
                <a:gd name="T3" fmla="*/ 17 h 537"/>
                <a:gd name="T4" fmla="*/ 466 w 952"/>
                <a:gd name="T5" fmla="*/ 54 h 537"/>
                <a:gd name="T6" fmla="*/ 526 w 952"/>
                <a:gd name="T7" fmla="*/ 73 h 537"/>
                <a:gd name="T8" fmla="*/ 552 w 952"/>
                <a:gd name="T9" fmla="*/ 95 h 537"/>
                <a:gd name="T10" fmla="*/ 609 w 952"/>
                <a:gd name="T11" fmla="*/ 100 h 537"/>
                <a:gd name="T12" fmla="*/ 601 w 952"/>
                <a:gd name="T13" fmla="*/ 119 h 537"/>
                <a:gd name="T14" fmla="*/ 584 w 952"/>
                <a:gd name="T15" fmla="*/ 143 h 537"/>
                <a:gd name="T16" fmla="*/ 621 w 952"/>
                <a:gd name="T17" fmla="*/ 175 h 537"/>
                <a:gd name="T18" fmla="*/ 653 w 952"/>
                <a:gd name="T19" fmla="*/ 204 h 537"/>
                <a:gd name="T20" fmla="*/ 691 w 952"/>
                <a:gd name="T21" fmla="*/ 178 h 537"/>
                <a:gd name="T22" fmla="*/ 675 w 952"/>
                <a:gd name="T23" fmla="*/ 136 h 537"/>
                <a:gd name="T24" fmla="*/ 758 w 952"/>
                <a:gd name="T25" fmla="*/ 173 h 537"/>
                <a:gd name="T26" fmla="*/ 794 w 952"/>
                <a:gd name="T27" fmla="*/ 164 h 537"/>
                <a:gd name="T28" fmla="*/ 776 w 952"/>
                <a:gd name="T29" fmla="*/ 198 h 537"/>
                <a:gd name="T30" fmla="*/ 804 w 952"/>
                <a:gd name="T31" fmla="*/ 228 h 537"/>
                <a:gd name="T32" fmla="*/ 835 w 952"/>
                <a:gd name="T33" fmla="*/ 224 h 537"/>
                <a:gd name="T34" fmla="*/ 847 w 952"/>
                <a:gd name="T35" fmla="*/ 231 h 537"/>
                <a:gd name="T36" fmla="*/ 882 w 952"/>
                <a:gd name="T37" fmla="*/ 245 h 537"/>
                <a:gd name="T38" fmla="*/ 914 w 952"/>
                <a:gd name="T39" fmla="*/ 269 h 537"/>
                <a:gd name="T40" fmla="*/ 951 w 952"/>
                <a:gd name="T41" fmla="*/ 336 h 537"/>
                <a:gd name="T42" fmla="*/ 917 w 952"/>
                <a:gd name="T43" fmla="*/ 340 h 537"/>
                <a:gd name="T44" fmla="*/ 887 w 952"/>
                <a:gd name="T45" fmla="*/ 367 h 537"/>
                <a:gd name="T46" fmla="*/ 849 w 952"/>
                <a:gd name="T47" fmla="*/ 407 h 537"/>
                <a:gd name="T48" fmla="*/ 825 w 952"/>
                <a:gd name="T49" fmla="*/ 444 h 537"/>
                <a:gd name="T50" fmla="*/ 800 w 952"/>
                <a:gd name="T51" fmla="*/ 470 h 537"/>
                <a:gd name="T52" fmla="*/ 719 w 952"/>
                <a:gd name="T53" fmla="*/ 476 h 537"/>
                <a:gd name="T54" fmla="*/ 686 w 952"/>
                <a:gd name="T55" fmla="*/ 532 h 537"/>
                <a:gd name="T56" fmla="*/ 660 w 952"/>
                <a:gd name="T57" fmla="*/ 506 h 537"/>
                <a:gd name="T58" fmla="*/ 618 w 952"/>
                <a:gd name="T59" fmla="*/ 489 h 537"/>
                <a:gd name="T60" fmla="*/ 559 w 952"/>
                <a:gd name="T61" fmla="*/ 499 h 537"/>
                <a:gd name="T62" fmla="*/ 495 w 952"/>
                <a:gd name="T63" fmla="*/ 470 h 537"/>
                <a:gd name="T64" fmla="*/ 438 w 952"/>
                <a:gd name="T65" fmla="*/ 457 h 537"/>
                <a:gd name="T66" fmla="*/ 409 w 952"/>
                <a:gd name="T67" fmla="*/ 446 h 537"/>
                <a:gd name="T68" fmla="*/ 385 w 952"/>
                <a:gd name="T69" fmla="*/ 494 h 537"/>
                <a:gd name="T70" fmla="*/ 347 w 952"/>
                <a:gd name="T71" fmla="*/ 528 h 537"/>
                <a:gd name="T72" fmla="*/ 296 w 952"/>
                <a:gd name="T73" fmla="*/ 536 h 537"/>
                <a:gd name="T74" fmla="*/ 247 w 952"/>
                <a:gd name="T75" fmla="*/ 497 h 537"/>
                <a:gd name="T76" fmla="*/ 205 w 952"/>
                <a:gd name="T77" fmla="*/ 454 h 537"/>
                <a:gd name="T78" fmla="*/ 176 w 952"/>
                <a:gd name="T79" fmla="*/ 433 h 537"/>
                <a:gd name="T80" fmla="*/ 131 w 952"/>
                <a:gd name="T81" fmla="*/ 390 h 537"/>
                <a:gd name="T82" fmla="*/ 84 w 952"/>
                <a:gd name="T83" fmla="*/ 357 h 537"/>
                <a:gd name="T84" fmla="*/ 51 w 952"/>
                <a:gd name="T85" fmla="*/ 299 h 537"/>
                <a:gd name="T86" fmla="*/ 54 w 952"/>
                <a:gd name="T87" fmla="*/ 266 h 537"/>
                <a:gd name="T88" fmla="*/ 51 w 952"/>
                <a:gd name="T89" fmla="*/ 239 h 537"/>
                <a:gd name="T90" fmla="*/ 13 w 952"/>
                <a:gd name="T91" fmla="*/ 197 h 537"/>
                <a:gd name="T92" fmla="*/ 0 w 952"/>
                <a:gd name="T93" fmla="*/ 163 h 537"/>
                <a:gd name="T94" fmla="*/ 20 w 952"/>
                <a:gd name="T95" fmla="*/ 176 h 537"/>
                <a:gd name="T96" fmla="*/ 51 w 952"/>
                <a:gd name="T97" fmla="*/ 152 h 537"/>
                <a:gd name="T98" fmla="*/ 95 w 952"/>
                <a:gd name="T99" fmla="*/ 135 h 537"/>
                <a:gd name="T100" fmla="*/ 128 w 952"/>
                <a:gd name="T101" fmla="*/ 129 h 537"/>
                <a:gd name="T102" fmla="*/ 166 w 952"/>
                <a:gd name="T103" fmla="*/ 103 h 537"/>
                <a:gd name="T104" fmla="*/ 184 w 952"/>
                <a:gd name="T105" fmla="*/ 95 h 537"/>
                <a:gd name="T106" fmla="*/ 207 w 952"/>
                <a:gd name="T107" fmla="*/ 74 h 537"/>
                <a:gd name="T108" fmla="*/ 283 w 952"/>
                <a:gd name="T109" fmla="*/ 48 h 537"/>
                <a:gd name="T110" fmla="*/ 311 w 952"/>
                <a:gd name="T111" fmla="*/ 19 h 537"/>
                <a:gd name="T112" fmla="*/ 314 w 952"/>
                <a:gd name="T113" fmla="*/ 0 h 537"/>
                <a:gd name="T114" fmla="*/ 348 w 952"/>
                <a:gd name="T115" fmla="*/ 18 h 537"/>
                <a:gd name="T116" fmla="*/ 362 w 952"/>
                <a:gd name="T117" fmla="*/ 45 h 537"/>
                <a:gd name="T118" fmla="*/ 384 w 952"/>
                <a:gd name="T119" fmla="*/ 40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2" h="537">
                  <a:moveTo>
                    <a:pt x="384" y="40"/>
                  </a:moveTo>
                  <a:lnTo>
                    <a:pt x="396" y="39"/>
                  </a:lnTo>
                  <a:lnTo>
                    <a:pt x="408" y="33"/>
                  </a:lnTo>
                  <a:lnTo>
                    <a:pt x="409" y="24"/>
                  </a:lnTo>
                  <a:lnTo>
                    <a:pt x="408" y="8"/>
                  </a:lnTo>
                  <a:lnTo>
                    <a:pt x="409" y="5"/>
                  </a:lnTo>
                  <a:lnTo>
                    <a:pt x="428" y="9"/>
                  </a:lnTo>
                  <a:lnTo>
                    <a:pt x="446" y="17"/>
                  </a:lnTo>
                  <a:lnTo>
                    <a:pt x="449" y="34"/>
                  </a:lnTo>
                  <a:lnTo>
                    <a:pt x="454" y="43"/>
                  </a:lnTo>
                  <a:lnTo>
                    <a:pt x="460" y="51"/>
                  </a:lnTo>
                  <a:lnTo>
                    <a:pt x="466" y="54"/>
                  </a:lnTo>
                  <a:lnTo>
                    <a:pt x="476" y="54"/>
                  </a:lnTo>
                  <a:lnTo>
                    <a:pt x="501" y="64"/>
                  </a:lnTo>
                  <a:lnTo>
                    <a:pt x="513" y="66"/>
                  </a:lnTo>
                  <a:lnTo>
                    <a:pt x="526" y="73"/>
                  </a:lnTo>
                  <a:lnTo>
                    <a:pt x="536" y="80"/>
                  </a:lnTo>
                  <a:lnTo>
                    <a:pt x="544" y="82"/>
                  </a:lnTo>
                  <a:lnTo>
                    <a:pt x="547" y="90"/>
                  </a:lnTo>
                  <a:lnTo>
                    <a:pt x="552" y="95"/>
                  </a:lnTo>
                  <a:lnTo>
                    <a:pt x="561" y="90"/>
                  </a:lnTo>
                  <a:lnTo>
                    <a:pt x="591" y="85"/>
                  </a:lnTo>
                  <a:lnTo>
                    <a:pt x="602" y="92"/>
                  </a:lnTo>
                  <a:lnTo>
                    <a:pt x="609" y="100"/>
                  </a:lnTo>
                  <a:lnTo>
                    <a:pt x="611" y="103"/>
                  </a:lnTo>
                  <a:lnTo>
                    <a:pt x="607" y="111"/>
                  </a:lnTo>
                  <a:lnTo>
                    <a:pt x="605" y="116"/>
                  </a:lnTo>
                  <a:lnTo>
                    <a:pt x="601" y="119"/>
                  </a:lnTo>
                  <a:lnTo>
                    <a:pt x="591" y="123"/>
                  </a:lnTo>
                  <a:lnTo>
                    <a:pt x="586" y="130"/>
                  </a:lnTo>
                  <a:lnTo>
                    <a:pt x="581" y="136"/>
                  </a:lnTo>
                  <a:lnTo>
                    <a:pt x="584" y="143"/>
                  </a:lnTo>
                  <a:lnTo>
                    <a:pt x="593" y="148"/>
                  </a:lnTo>
                  <a:lnTo>
                    <a:pt x="599" y="149"/>
                  </a:lnTo>
                  <a:lnTo>
                    <a:pt x="600" y="153"/>
                  </a:lnTo>
                  <a:lnTo>
                    <a:pt x="621" y="175"/>
                  </a:lnTo>
                  <a:lnTo>
                    <a:pt x="635" y="203"/>
                  </a:lnTo>
                  <a:lnTo>
                    <a:pt x="641" y="207"/>
                  </a:lnTo>
                  <a:lnTo>
                    <a:pt x="647" y="208"/>
                  </a:lnTo>
                  <a:lnTo>
                    <a:pt x="653" y="204"/>
                  </a:lnTo>
                  <a:lnTo>
                    <a:pt x="661" y="195"/>
                  </a:lnTo>
                  <a:lnTo>
                    <a:pt x="670" y="189"/>
                  </a:lnTo>
                  <a:lnTo>
                    <a:pt x="678" y="185"/>
                  </a:lnTo>
                  <a:lnTo>
                    <a:pt x="691" y="178"/>
                  </a:lnTo>
                  <a:lnTo>
                    <a:pt x="692" y="172"/>
                  </a:lnTo>
                  <a:lnTo>
                    <a:pt x="681" y="153"/>
                  </a:lnTo>
                  <a:lnTo>
                    <a:pt x="674" y="138"/>
                  </a:lnTo>
                  <a:lnTo>
                    <a:pt x="675" y="136"/>
                  </a:lnTo>
                  <a:lnTo>
                    <a:pt x="690" y="137"/>
                  </a:lnTo>
                  <a:lnTo>
                    <a:pt x="713" y="146"/>
                  </a:lnTo>
                  <a:lnTo>
                    <a:pt x="751" y="173"/>
                  </a:lnTo>
                  <a:lnTo>
                    <a:pt x="758" y="173"/>
                  </a:lnTo>
                  <a:lnTo>
                    <a:pt x="771" y="171"/>
                  </a:lnTo>
                  <a:lnTo>
                    <a:pt x="785" y="167"/>
                  </a:lnTo>
                  <a:lnTo>
                    <a:pt x="792" y="162"/>
                  </a:lnTo>
                  <a:lnTo>
                    <a:pt x="794" y="164"/>
                  </a:lnTo>
                  <a:lnTo>
                    <a:pt x="796" y="178"/>
                  </a:lnTo>
                  <a:lnTo>
                    <a:pt x="793" y="187"/>
                  </a:lnTo>
                  <a:lnTo>
                    <a:pt x="775" y="195"/>
                  </a:lnTo>
                  <a:lnTo>
                    <a:pt x="776" y="198"/>
                  </a:lnTo>
                  <a:lnTo>
                    <a:pt x="780" y="204"/>
                  </a:lnTo>
                  <a:lnTo>
                    <a:pt x="788" y="207"/>
                  </a:lnTo>
                  <a:lnTo>
                    <a:pt x="798" y="217"/>
                  </a:lnTo>
                  <a:lnTo>
                    <a:pt x="804" y="228"/>
                  </a:lnTo>
                  <a:lnTo>
                    <a:pt x="809" y="233"/>
                  </a:lnTo>
                  <a:lnTo>
                    <a:pt x="815" y="236"/>
                  </a:lnTo>
                  <a:lnTo>
                    <a:pt x="831" y="230"/>
                  </a:lnTo>
                  <a:lnTo>
                    <a:pt x="835" y="224"/>
                  </a:lnTo>
                  <a:lnTo>
                    <a:pt x="837" y="222"/>
                  </a:lnTo>
                  <a:lnTo>
                    <a:pt x="841" y="222"/>
                  </a:lnTo>
                  <a:lnTo>
                    <a:pt x="846" y="228"/>
                  </a:lnTo>
                  <a:lnTo>
                    <a:pt x="847" y="231"/>
                  </a:lnTo>
                  <a:lnTo>
                    <a:pt x="862" y="237"/>
                  </a:lnTo>
                  <a:lnTo>
                    <a:pt x="871" y="245"/>
                  </a:lnTo>
                  <a:lnTo>
                    <a:pt x="876" y="248"/>
                  </a:lnTo>
                  <a:lnTo>
                    <a:pt x="882" y="245"/>
                  </a:lnTo>
                  <a:lnTo>
                    <a:pt x="906" y="250"/>
                  </a:lnTo>
                  <a:lnTo>
                    <a:pt x="913" y="256"/>
                  </a:lnTo>
                  <a:lnTo>
                    <a:pt x="915" y="264"/>
                  </a:lnTo>
                  <a:lnTo>
                    <a:pt x="914" y="269"/>
                  </a:lnTo>
                  <a:lnTo>
                    <a:pt x="917" y="282"/>
                  </a:lnTo>
                  <a:lnTo>
                    <a:pt x="947" y="313"/>
                  </a:lnTo>
                  <a:lnTo>
                    <a:pt x="950" y="330"/>
                  </a:lnTo>
                  <a:lnTo>
                    <a:pt x="951" y="336"/>
                  </a:lnTo>
                  <a:lnTo>
                    <a:pt x="947" y="336"/>
                  </a:lnTo>
                  <a:lnTo>
                    <a:pt x="939" y="339"/>
                  </a:lnTo>
                  <a:lnTo>
                    <a:pt x="928" y="341"/>
                  </a:lnTo>
                  <a:lnTo>
                    <a:pt x="917" y="340"/>
                  </a:lnTo>
                  <a:lnTo>
                    <a:pt x="908" y="345"/>
                  </a:lnTo>
                  <a:lnTo>
                    <a:pt x="901" y="355"/>
                  </a:lnTo>
                  <a:lnTo>
                    <a:pt x="892" y="362"/>
                  </a:lnTo>
                  <a:lnTo>
                    <a:pt x="887" y="367"/>
                  </a:lnTo>
                  <a:lnTo>
                    <a:pt x="885" y="373"/>
                  </a:lnTo>
                  <a:lnTo>
                    <a:pt x="856" y="391"/>
                  </a:lnTo>
                  <a:lnTo>
                    <a:pt x="852" y="398"/>
                  </a:lnTo>
                  <a:lnTo>
                    <a:pt x="849" y="407"/>
                  </a:lnTo>
                  <a:lnTo>
                    <a:pt x="847" y="420"/>
                  </a:lnTo>
                  <a:lnTo>
                    <a:pt x="846" y="432"/>
                  </a:lnTo>
                  <a:lnTo>
                    <a:pt x="841" y="438"/>
                  </a:lnTo>
                  <a:lnTo>
                    <a:pt x="825" y="444"/>
                  </a:lnTo>
                  <a:lnTo>
                    <a:pt x="821" y="447"/>
                  </a:lnTo>
                  <a:lnTo>
                    <a:pt x="818" y="452"/>
                  </a:lnTo>
                  <a:lnTo>
                    <a:pt x="809" y="461"/>
                  </a:lnTo>
                  <a:lnTo>
                    <a:pt x="800" y="470"/>
                  </a:lnTo>
                  <a:lnTo>
                    <a:pt x="780" y="479"/>
                  </a:lnTo>
                  <a:lnTo>
                    <a:pt x="760" y="483"/>
                  </a:lnTo>
                  <a:lnTo>
                    <a:pt x="734" y="479"/>
                  </a:lnTo>
                  <a:lnTo>
                    <a:pt x="719" y="476"/>
                  </a:lnTo>
                  <a:lnTo>
                    <a:pt x="712" y="480"/>
                  </a:lnTo>
                  <a:lnTo>
                    <a:pt x="701" y="493"/>
                  </a:lnTo>
                  <a:lnTo>
                    <a:pt x="690" y="515"/>
                  </a:lnTo>
                  <a:lnTo>
                    <a:pt x="686" y="532"/>
                  </a:lnTo>
                  <a:lnTo>
                    <a:pt x="682" y="526"/>
                  </a:lnTo>
                  <a:lnTo>
                    <a:pt x="676" y="509"/>
                  </a:lnTo>
                  <a:lnTo>
                    <a:pt x="669" y="507"/>
                  </a:lnTo>
                  <a:lnTo>
                    <a:pt x="660" y="506"/>
                  </a:lnTo>
                  <a:lnTo>
                    <a:pt x="652" y="503"/>
                  </a:lnTo>
                  <a:lnTo>
                    <a:pt x="636" y="493"/>
                  </a:lnTo>
                  <a:lnTo>
                    <a:pt x="628" y="490"/>
                  </a:lnTo>
                  <a:lnTo>
                    <a:pt x="618" y="489"/>
                  </a:lnTo>
                  <a:lnTo>
                    <a:pt x="610" y="494"/>
                  </a:lnTo>
                  <a:lnTo>
                    <a:pt x="603" y="502"/>
                  </a:lnTo>
                  <a:lnTo>
                    <a:pt x="582" y="501"/>
                  </a:lnTo>
                  <a:lnTo>
                    <a:pt x="559" y="499"/>
                  </a:lnTo>
                  <a:lnTo>
                    <a:pt x="526" y="475"/>
                  </a:lnTo>
                  <a:lnTo>
                    <a:pt x="518" y="475"/>
                  </a:lnTo>
                  <a:lnTo>
                    <a:pt x="509" y="476"/>
                  </a:lnTo>
                  <a:lnTo>
                    <a:pt x="495" y="470"/>
                  </a:lnTo>
                  <a:lnTo>
                    <a:pt x="467" y="455"/>
                  </a:lnTo>
                  <a:lnTo>
                    <a:pt x="454" y="451"/>
                  </a:lnTo>
                  <a:lnTo>
                    <a:pt x="445" y="453"/>
                  </a:lnTo>
                  <a:lnTo>
                    <a:pt x="438" y="457"/>
                  </a:lnTo>
                  <a:lnTo>
                    <a:pt x="433" y="458"/>
                  </a:lnTo>
                  <a:lnTo>
                    <a:pt x="430" y="452"/>
                  </a:lnTo>
                  <a:lnTo>
                    <a:pt x="419" y="447"/>
                  </a:lnTo>
                  <a:lnTo>
                    <a:pt x="409" y="446"/>
                  </a:lnTo>
                  <a:lnTo>
                    <a:pt x="406" y="449"/>
                  </a:lnTo>
                  <a:lnTo>
                    <a:pt x="403" y="483"/>
                  </a:lnTo>
                  <a:lnTo>
                    <a:pt x="399" y="495"/>
                  </a:lnTo>
                  <a:lnTo>
                    <a:pt x="385" y="494"/>
                  </a:lnTo>
                  <a:lnTo>
                    <a:pt x="380" y="500"/>
                  </a:lnTo>
                  <a:lnTo>
                    <a:pt x="369" y="516"/>
                  </a:lnTo>
                  <a:lnTo>
                    <a:pt x="366" y="532"/>
                  </a:lnTo>
                  <a:lnTo>
                    <a:pt x="347" y="528"/>
                  </a:lnTo>
                  <a:lnTo>
                    <a:pt x="338" y="525"/>
                  </a:lnTo>
                  <a:lnTo>
                    <a:pt x="330" y="528"/>
                  </a:lnTo>
                  <a:lnTo>
                    <a:pt x="321" y="536"/>
                  </a:lnTo>
                  <a:lnTo>
                    <a:pt x="296" y="536"/>
                  </a:lnTo>
                  <a:lnTo>
                    <a:pt x="276" y="531"/>
                  </a:lnTo>
                  <a:lnTo>
                    <a:pt x="268" y="511"/>
                  </a:lnTo>
                  <a:lnTo>
                    <a:pt x="258" y="504"/>
                  </a:lnTo>
                  <a:lnTo>
                    <a:pt x="247" y="497"/>
                  </a:lnTo>
                  <a:lnTo>
                    <a:pt x="243" y="496"/>
                  </a:lnTo>
                  <a:lnTo>
                    <a:pt x="237" y="486"/>
                  </a:lnTo>
                  <a:lnTo>
                    <a:pt x="225" y="472"/>
                  </a:lnTo>
                  <a:lnTo>
                    <a:pt x="205" y="454"/>
                  </a:lnTo>
                  <a:lnTo>
                    <a:pt x="190" y="455"/>
                  </a:lnTo>
                  <a:lnTo>
                    <a:pt x="184" y="451"/>
                  </a:lnTo>
                  <a:lnTo>
                    <a:pt x="183" y="444"/>
                  </a:lnTo>
                  <a:lnTo>
                    <a:pt x="176" y="433"/>
                  </a:lnTo>
                  <a:lnTo>
                    <a:pt x="169" y="425"/>
                  </a:lnTo>
                  <a:lnTo>
                    <a:pt x="160" y="422"/>
                  </a:lnTo>
                  <a:lnTo>
                    <a:pt x="148" y="412"/>
                  </a:lnTo>
                  <a:lnTo>
                    <a:pt x="131" y="390"/>
                  </a:lnTo>
                  <a:lnTo>
                    <a:pt x="116" y="375"/>
                  </a:lnTo>
                  <a:lnTo>
                    <a:pt x="102" y="375"/>
                  </a:lnTo>
                  <a:lnTo>
                    <a:pt x="92" y="367"/>
                  </a:lnTo>
                  <a:lnTo>
                    <a:pt x="84" y="357"/>
                  </a:lnTo>
                  <a:lnTo>
                    <a:pt x="77" y="346"/>
                  </a:lnTo>
                  <a:lnTo>
                    <a:pt x="65" y="322"/>
                  </a:lnTo>
                  <a:lnTo>
                    <a:pt x="57" y="308"/>
                  </a:lnTo>
                  <a:lnTo>
                    <a:pt x="51" y="299"/>
                  </a:lnTo>
                  <a:lnTo>
                    <a:pt x="44" y="291"/>
                  </a:lnTo>
                  <a:lnTo>
                    <a:pt x="42" y="286"/>
                  </a:lnTo>
                  <a:lnTo>
                    <a:pt x="50" y="273"/>
                  </a:lnTo>
                  <a:lnTo>
                    <a:pt x="54" y="266"/>
                  </a:lnTo>
                  <a:lnTo>
                    <a:pt x="57" y="261"/>
                  </a:lnTo>
                  <a:lnTo>
                    <a:pt x="59" y="256"/>
                  </a:lnTo>
                  <a:lnTo>
                    <a:pt x="59" y="252"/>
                  </a:lnTo>
                  <a:lnTo>
                    <a:pt x="51" y="239"/>
                  </a:lnTo>
                  <a:lnTo>
                    <a:pt x="41" y="230"/>
                  </a:lnTo>
                  <a:lnTo>
                    <a:pt x="26" y="220"/>
                  </a:lnTo>
                  <a:lnTo>
                    <a:pt x="17" y="208"/>
                  </a:lnTo>
                  <a:lnTo>
                    <a:pt x="13" y="197"/>
                  </a:lnTo>
                  <a:lnTo>
                    <a:pt x="12" y="190"/>
                  </a:lnTo>
                  <a:lnTo>
                    <a:pt x="5" y="183"/>
                  </a:lnTo>
                  <a:lnTo>
                    <a:pt x="0" y="171"/>
                  </a:lnTo>
                  <a:lnTo>
                    <a:pt x="0" y="163"/>
                  </a:lnTo>
                  <a:lnTo>
                    <a:pt x="1" y="161"/>
                  </a:lnTo>
                  <a:lnTo>
                    <a:pt x="6" y="161"/>
                  </a:lnTo>
                  <a:lnTo>
                    <a:pt x="12" y="166"/>
                  </a:lnTo>
                  <a:lnTo>
                    <a:pt x="20" y="176"/>
                  </a:lnTo>
                  <a:lnTo>
                    <a:pt x="26" y="190"/>
                  </a:lnTo>
                  <a:lnTo>
                    <a:pt x="30" y="185"/>
                  </a:lnTo>
                  <a:lnTo>
                    <a:pt x="37" y="170"/>
                  </a:lnTo>
                  <a:lnTo>
                    <a:pt x="51" y="152"/>
                  </a:lnTo>
                  <a:lnTo>
                    <a:pt x="64" y="143"/>
                  </a:lnTo>
                  <a:lnTo>
                    <a:pt x="77" y="142"/>
                  </a:lnTo>
                  <a:lnTo>
                    <a:pt x="87" y="139"/>
                  </a:lnTo>
                  <a:lnTo>
                    <a:pt x="95" y="135"/>
                  </a:lnTo>
                  <a:lnTo>
                    <a:pt x="109" y="136"/>
                  </a:lnTo>
                  <a:lnTo>
                    <a:pt x="120" y="140"/>
                  </a:lnTo>
                  <a:lnTo>
                    <a:pt x="123" y="137"/>
                  </a:lnTo>
                  <a:lnTo>
                    <a:pt x="128" y="129"/>
                  </a:lnTo>
                  <a:lnTo>
                    <a:pt x="130" y="122"/>
                  </a:lnTo>
                  <a:lnTo>
                    <a:pt x="154" y="116"/>
                  </a:lnTo>
                  <a:lnTo>
                    <a:pt x="162" y="103"/>
                  </a:lnTo>
                  <a:lnTo>
                    <a:pt x="166" y="103"/>
                  </a:lnTo>
                  <a:lnTo>
                    <a:pt x="171" y="100"/>
                  </a:lnTo>
                  <a:lnTo>
                    <a:pt x="176" y="95"/>
                  </a:lnTo>
                  <a:lnTo>
                    <a:pt x="181" y="92"/>
                  </a:lnTo>
                  <a:lnTo>
                    <a:pt x="184" y="95"/>
                  </a:lnTo>
                  <a:lnTo>
                    <a:pt x="190" y="97"/>
                  </a:lnTo>
                  <a:lnTo>
                    <a:pt x="195" y="93"/>
                  </a:lnTo>
                  <a:lnTo>
                    <a:pt x="203" y="76"/>
                  </a:lnTo>
                  <a:lnTo>
                    <a:pt x="207" y="74"/>
                  </a:lnTo>
                  <a:lnTo>
                    <a:pt x="227" y="71"/>
                  </a:lnTo>
                  <a:lnTo>
                    <a:pt x="255" y="62"/>
                  </a:lnTo>
                  <a:lnTo>
                    <a:pt x="269" y="52"/>
                  </a:lnTo>
                  <a:lnTo>
                    <a:pt x="283" y="48"/>
                  </a:lnTo>
                  <a:lnTo>
                    <a:pt x="297" y="39"/>
                  </a:lnTo>
                  <a:lnTo>
                    <a:pt x="321" y="30"/>
                  </a:lnTo>
                  <a:lnTo>
                    <a:pt x="322" y="27"/>
                  </a:lnTo>
                  <a:lnTo>
                    <a:pt x="311" y="19"/>
                  </a:lnTo>
                  <a:lnTo>
                    <a:pt x="308" y="13"/>
                  </a:lnTo>
                  <a:lnTo>
                    <a:pt x="305" y="8"/>
                  </a:lnTo>
                  <a:lnTo>
                    <a:pt x="309" y="2"/>
                  </a:lnTo>
                  <a:lnTo>
                    <a:pt x="314" y="0"/>
                  </a:lnTo>
                  <a:lnTo>
                    <a:pt x="321" y="2"/>
                  </a:lnTo>
                  <a:lnTo>
                    <a:pt x="341" y="6"/>
                  </a:lnTo>
                  <a:lnTo>
                    <a:pt x="346" y="9"/>
                  </a:lnTo>
                  <a:lnTo>
                    <a:pt x="348" y="18"/>
                  </a:lnTo>
                  <a:lnTo>
                    <a:pt x="353" y="26"/>
                  </a:lnTo>
                  <a:lnTo>
                    <a:pt x="357" y="27"/>
                  </a:lnTo>
                  <a:lnTo>
                    <a:pt x="356" y="40"/>
                  </a:lnTo>
                  <a:lnTo>
                    <a:pt x="362" y="45"/>
                  </a:lnTo>
                  <a:lnTo>
                    <a:pt x="371" y="49"/>
                  </a:lnTo>
                  <a:lnTo>
                    <a:pt x="378" y="49"/>
                  </a:lnTo>
                  <a:lnTo>
                    <a:pt x="382" y="44"/>
                  </a:lnTo>
                  <a:lnTo>
                    <a:pt x="384" y="40"/>
                  </a:lnTo>
                </a:path>
              </a:pathLst>
            </a:custGeom>
            <a:solidFill>
              <a:srgbClr val="184BFF">
                <a:alpha val="50000"/>
              </a:srgbClr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06" name="Freeform 20">
              <a:extLst>
                <a:ext uri="{FF2B5EF4-FFF2-40B4-BE49-F238E27FC236}">
                  <a16:creationId xmlns:a16="http://schemas.microsoft.com/office/drawing/2014/main" id="{2BDF2BF5-2FDB-43B9-8C4B-C80E548D7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0757" y="2942488"/>
              <a:ext cx="610513" cy="827215"/>
            </a:xfrm>
            <a:custGeom>
              <a:avLst/>
              <a:gdLst>
                <a:gd name="T0" fmla="*/ 1130 w 1292"/>
                <a:gd name="T1" fmla="*/ 249 h 1752"/>
                <a:gd name="T2" fmla="*/ 727 w 1292"/>
                <a:gd name="T3" fmla="*/ 145 h 1752"/>
                <a:gd name="T4" fmla="*/ 1091 w 1292"/>
                <a:gd name="T5" fmla="*/ 176 h 1752"/>
                <a:gd name="T6" fmla="*/ 1040 w 1292"/>
                <a:gd name="T7" fmla="*/ 117 h 1752"/>
                <a:gd name="T8" fmla="*/ 1092 w 1292"/>
                <a:gd name="T9" fmla="*/ 140 h 1752"/>
                <a:gd name="T10" fmla="*/ 368 w 1292"/>
                <a:gd name="T11" fmla="*/ 74 h 1752"/>
                <a:gd name="T12" fmla="*/ 588 w 1292"/>
                <a:gd name="T13" fmla="*/ 117 h 1752"/>
                <a:gd name="T14" fmla="*/ 727 w 1292"/>
                <a:gd name="T15" fmla="*/ 166 h 1752"/>
                <a:gd name="T16" fmla="*/ 824 w 1292"/>
                <a:gd name="T17" fmla="*/ 230 h 1752"/>
                <a:gd name="T18" fmla="*/ 1011 w 1292"/>
                <a:gd name="T19" fmla="*/ 159 h 1752"/>
                <a:gd name="T20" fmla="*/ 1184 w 1292"/>
                <a:gd name="T21" fmla="*/ 322 h 1752"/>
                <a:gd name="T22" fmla="*/ 1176 w 1292"/>
                <a:gd name="T23" fmla="*/ 498 h 1752"/>
                <a:gd name="T24" fmla="*/ 1235 w 1292"/>
                <a:gd name="T25" fmla="*/ 662 h 1752"/>
                <a:gd name="T26" fmla="*/ 1243 w 1292"/>
                <a:gd name="T27" fmla="*/ 747 h 1752"/>
                <a:gd name="T28" fmla="*/ 1280 w 1292"/>
                <a:gd name="T29" fmla="*/ 853 h 1752"/>
                <a:gd name="T30" fmla="*/ 1250 w 1292"/>
                <a:gd name="T31" fmla="*/ 992 h 1752"/>
                <a:gd name="T32" fmla="*/ 1193 w 1292"/>
                <a:gd name="T33" fmla="*/ 943 h 1752"/>
                <a:gd name="T34" fmla="*/ 1148 w 1292"/>
                <a:gd name="T35" fmla="*/ 995 h 1752"/>
                <a:gd name="T36" fmla="*/ 1055 w 1292"/>
                <a:gd name="T37" fmla="*/ 1038 h 1752"/>
                <a:gd name="T38" fmla="*/ 988 w 1292"/>
                <a:gd name="T39" fmla="*/ 1079 h 1752"/>
                <a:gd name="T40" fmla="*/ 899 w 1292"/>
                <a:gd name="T41" fmla="*/ 1119 h 1752"/>
                <a:gd name="T42" fmla="*/ 896 w 1292"/>
                <a:gd name="T43" fmla="*/ 1151 h 1752"/>
                <a:gd name="T44" fmla="*/ 921 w 1292"/>
                <a:gd name="T45" fmla="*/ 1229 h 1752"/>
                <a:gd name="T46" fmla="*/ 995 w 1292"/>
                <a:gd name="T47" fmla="*/ 1318 h 1752"/>
                <a:gd name="T48" fmla="*/ 1084 w 1292"/>
                <a:gd name="T49" fmla="*/ 1397 h 1752"/>
                <a:gd name="T50" fmla="*/ 1105 w 1292"/>
                <a:gd name="T51" fmla="*/ 1489 h 1752"/>
                <a:gd name="T52" fmla="*/ 1027 w 1292"/>
                <a:gd name="T53" fmla="*/ 1540 h 1752"/>
                <a:gd name="T54" fmla="*/ 995 w 1292"/>
                <a:gd name="T55" fmla="*/ 1655 h 1752"/>
                <a:gd name="T56" fmla="*/ 1002 w 1292"/>
                <a:gd name="T57" fmla="*/ 1711 h 1752"/>
                <a:gd name="T58" fmla="*/ 941 w 1292"/>
                <a:gd name="T59" fmla="*/ 1677 h 1752"/>
                <a:gd name="T60" fmla="*/ 826 w 1292"/>
                <a:gd name="T61" fmla="*/ 1689 h 1752"/>
                <a:gd name="T62" fmla="*/ 731 w 1292"/>
                <a:gd name="T63" fmla="*/ 1728 h 1752"/>
                <a:gd name="T64" fmla="*/ 646 w 1292"/>
                <a:gd name="T65" fmla="*/ 1695 h 1752"/>
                <a:gd name="T66" fmla="*/ 606 w 1292"/>
                <a:gd name="T67" fmla="*/ 1732 h 1752"/>
                <a:gd name="T68" fmla="*/ 544 w 1292"/>
                <a:gd name="T69" fmla="*/ 1695 h 1752"/>
                <a:gd name="T70" fmla="*/ 419 w 1292"/>
                <a:gd name="T71" fmla="*/ 1663 h 1752"/>
                <a:gd name="T72" fmla="*/ 359 w 1292"/>
                <a:gd name="T73" fmla="*/ 1666 h 1752"/>
                <a:gd name="T74" fmla="*/ 363 w 1292"/>
                <a:gd name="T75" fmla="*/ 1686 h 1752"/>
                <a:gd name="T76" fmla="*/ 236 w 1292"/>
                <a:gd name="T77" fmla="*/ 1669 h 1752"/>
                <a:gd name="T78" fmla="*/ 279 w 1292"/>
                <a:gd name="T79" fmla="*/ 1467 h 1752"/>
                <a:gd name="T80" fmla="*/ 235 w 1292"/>
                <a:gd name="T81" fmla="*/ 1370 h 1752"/>
                <a:gd name="T82" fmla="*/ 161 w 1292"/>
                <a:gd name="T83" fmla="*/ 1350 h 1752"/>
                <a:gd name="T84" fmla="*/ 100 w 1292"/>
                <a:gd name="T85" fmla="*/ 1315 h 1752"/>
                <a:gd name="T86" fmla="*/ 89 w 1292"/>
                <a:gd name="T87" fmla="*/ 1236 h 1752"/>
                <a:gd name="T88" fmla="*/ 35 w 1292"/>
                <a:gd name="T89" fmla="*/ 1152 h 1752"/>
                <a:gd name="T90" fmla="*/ 45 w 1292"/>
                <a:gd name="T91" fmla="*/ 1057 h 1752"/>
                <a:gd name="T92" fmla="*/ 13 w 1292"/>
                <a:gd name="T93" fmla="*/ 957 h 1752"/>
                <a:gd name="T94" fmla="*/ 35 w 1292"/>
                <a:gd name="T95" fmla="*/ 912 h 1752"/>
                <a:gd name="T96" fmla="*/ 32 w 1292"/>
                <a:gd name="T97" fmla="*/ 817 h 1752"/>
                <a:gd name="T98" fmla="*/ 62 w 1292"/>
                <a:gd name="T99" fmla="*/ 759 h 1752"/>
                <a:gd name="T100" fmla="*/ 121 w 1292"/>
                <a:gd name="T101" fmla="*/ 716 h 1752"/>
                <a:gd name="T102" fmla="*/ 165 w 1292"/>
                <a:gd name="T103" fmla="*/ 638 h 1752"/>
                <a:gd name="T104" fmla="*/ 121 w 1292"/>
                <a:gd name="T105" fmla="*/ 593 h 1752"/>
                <a:gd name="T106" fmla="*/ 187 w 1292"/>
                <a:gd name="T107" fmla="*/ 494 h 1752"/>
                <a:gd name="T108" fmla="*/ 250 w 1292"/>
                <a:gd name="T109" fmla="*/ 330 h 1752"/>
                <a:gd name="T110" fmla="*/ 366 w 1292"/>
                <a:gd name="T111" fmla="*/ 364 h 1752"/>
                <a:gd name="T112" fmla="*/ 472 w 1292"/>
                <a:gd name="T113" fmla="*/ 292 h 1752"/>
                <a:gd name="T114" fmla="*/ 440 w 1292"/>
                <a:gd name="T115" fmla="*/ 275 h 1752"/>
                <a:gd name="T116" fmla="*/ 393 w 1292"/>
                <a:gd name="T117" fmla="*/ 161 h 1752"/>
                <a:gd name="T118" fmla="*/ 423 w 1292"/>
                <a:gd name="T119" fmla="*/ 40 h 1752"/>
                <a:gd name="T120" fmla="*/ 547 w 1292"/>
                <a:gd name="T121" fmla="*/ 58 h 1752"/>
                <a:gd name="T122" fmla="*/ 355 w 1292"/>
                <a:gd name="T123" fmla="*/ 40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92" h="1752">
                  <a:moveTo>
                    <a:pt x="1178" y="270"/>
                  </a:moveTo>
                  <a:lnTo>
                    <a:pt x="1176" y="276"/>
                  </a:lnTo>
                  <a:lnTo>
                    <a:pt x="1178" y="288"/>
                  </a:lnTo>
                  <a:lnTo>
                    <a:pt x="1172" y="288"/>
                  </a:lnTo>
                  <a:lnTo>
                    <a:pt x="1155" y="290"/>
                  </a:lnTo>
                  <a:lnTo>
                    <a:pt x="1137" y="286"/>
                  </a:lnTo>
                  <a:lnTo>
                    <a:pt x="1134" y="272"/>
                  </a:lnTo>
                  <a:lnTo>
                    <a:pt x="1137" y="258"/>
                  </a:lnTo>
                  <a:lnTo>
                    <a:pt x="1130" y="249"/>
                  </a:lnTo>
                  <a:lnTo>
                    <a:pt x="1123" y="243"/>
                  </a:lnTo>
                  <a:lnTo>
                    <a:pt x="1122" y="235"/>
                  </a:lnTo>
                  <a:lnTo>
                    <a:pt x="1123" y="227"/>
                  </a:lnTo>
                  <a:lnTo>
                    <a:pt x="1154" y="249"/>
                  </a:lnTo>
                  <a:lnTo>
                    <a:pt x="1178" y="270"/>
                  </a:lnTo>
                  <a:close/>
                  <a:moveTo>
                    <a:pt x="765" y="157"/>
                  </a:moveTo>
                  <a:lnTo>
                    <a:pt x="743" y="157"/>
                  </a:lnTo>
                  <a:lnTo>
                    <a:pt x="735" y="147"/>
                  </a:lnTo>
                  <a:lnTo>
                    <a:pt x="727" y="145"/>
                  </a:lnTo>
                  <a:lnTo>
                    <a:pt x="731" y="133"/>
                  </a:lnTo>
                  <a:lnTo>
                    <a:pt x="737" y="128"/>
                  </a:lnTo>
                  <a:lnTo>
                    <a:pt x="758" y="136"/>
                  </a:lnTo>
                  <a:lnTo>
                    <a:pt x="764" y="152"/>
                  </a:lnTo>
                  <a:lnTo>
                    <a:pt x="765" y="157"/>
                  </a:lnTo>
                  <a:close/>
                  <a:moveTo>
                    <a:pt x="1107" y="165"/>
                  </a:moveTo>
                  <a:lnTo>
                    <a:pt x="1110" y="182"/>
                  </a:lnTo>
                  <a:lnTo>
                    <a:pt x="1107" y="190"/>
                  </a:lnTo>
                  <a:lnTo>
                    <a:pt x="1091" y="176"/>
                  </a:lnTo>
                  <a:lnTo>
                    <a:pt x="1075" y="176"/>
                  </a:lnTo>
                  <a:lnTo>
                    <a:pt x="1066" y="197"/>
                  </a:lnTo>
                  <a:lnTo>
                    <a:pt x="1058" y="198"/>
                  </a:lnTo>
                  <a:lnTo>
                    <a:pt x="1034" y="179"/>
                  </a:lnTo>
                  <a:lnTo>
                    <a:pt x="1030" y="169"/>
                  </a:lnTo>
                  <a:lnTo>
                    <a:pt x="1030" y="161"/>
                  </a:lnTo>
                  <a:lnTo>
                    <a:pt x="1033" y="134"/>
                  </a:lnTo>
                  <a:lnTo>
                    <a:pt x="1032" y="126"/>
                  </a:lnTo>
                  <a:lnTo>
                    <a:pt x="1040" y="117"/>
                  </a:lnTo>
                  <a:lnTo>
                    <a:pt x="1041" y="103"/>
                  </a:lnTo>
                  <a:lnTo>
                    <a:pt x="1055" y="89"/>
                  </a:lnTo>
                  <a:lnTo>
                    <a:pt x="1067" y="88"/>
                  </a:lnTo>
                  <a:lnTo>
                    <a:pt x="1070" y="101"/>
                  </a:lnTo>
                  <a:lnTo>
                    <a:pt x="1076" y="108"/>
                  </a:lnTo>
                  <a:lnTo>
                    <a:pt x="1097" y="118"/>
                  </a:lnTo>
                  <a:lnTo>
                    <a:pt x="1100" y="122"/>
                  </a:lnTo>
                  <a:lnTo>
                    <a:pt x="1102" y="128"/>
                  </a:lnTo>
                  <a:lnTo>
                    <a:pt x="1092" y="140"/>
                  </a:lnTo>
                  <a:lnTo>
                    <a:pt x="1089" y="146"/>
                  </a:lnTo>
                  <a:lnTo>
                    <a:pt x="1092" y="155"/>
                  </a:lnTo>
                  <a:lnTo>
                    <a:pt x="1107" y="165"/>
                  </a:lnTo>
                  <a:close/>
                  <a:moveTo>
                    <a:pt x="384" y="85"/>
                  </a:moveTo>
                  <a:lnTo>
                    <a:pt x="379" y="91"/>
                  </a:lnTo>
                  <a:lnTo>
                    <a:pt x="366" y="90"/>
                  </a:lnTo>
                  <a:lnTo>
                    <a:pt x="359" y="85"/>
                  </a:lnTo>
                  <a:lnTo>
                    <a:pt x="360" y="79"/>
                  </a:lnTo>
                  <a:lnTo>
                    <a:pt x="368" y="74"/>
                  </a:lnTo>
                  <a:lnTo>
                    <a:pt x="373" y="73"/>
                  </a:lnTo>
                  <a:lnTo>
                    <a:pt x="383" y="76"/>
                  </a:lnTo>
                  <a:lnTo>
                    <a:pt x="384" y="85"/>
                  </a:lnTo>
                  <a:close/>
                  <a:moveTo>
                    <a:pt x="547" y="58"/>
                  </a:moveTo>
                  <a:lnTo>
                    <a:pt x="548" y="62"/>
                  </a:lnTo>
                  <a:lnTo>
                    <a:pt x="569" y="68"/>
                  </a:lnTo>
                  <a:lnTo>
                    <a:pt x="578" y="79"/>
                  </a:lnTo>
                  <a:lnTo>
                    <a:pt x="587" y="94"/>
                  </a:lnTo>
                  <a:lnTo>
                    <a:pt x="588" y="117"/>
                  </a:lnTo>
                  <a:lnTo>
                    <a:pt x="576" y="133"/>
                  </a:lnTo>
                  <a:lnTo>
                    <a:pt x="565" y="144"/>
                  </a:lnTo>
                  <a:lnTo>
                    <a:pt x="604" y="140"/>
                  </a:lnTo>
                  <a:lnTo>
                    <a:pt x="608" y="149"/>
                  </a:lnTo>
                  <a:lnTo>
                    <a:pt x="613" y="159"/>
                  </a:lnTo>
                  <a:lnTo>
                    <a:pt x="634" y="152"/>
                  </a:lnTo>
                  <a:lnTo>
                    <a:pt x="687" y="182"/>
                  </a:lnTo>
                  <a:lnTo>
                    <a:pt x="719" y="167"/>
                  </a:lnTo>
                  <a:lnTo>
                    <a:pt x="727" y="166"/>
                  </a:lnTo>
                  <a:lnTo>
                    <a:pt x="734" y="190"/>
                  </a:lnTo>
                  <a:lnTo>
                    <a:pt x="726" y="214"/>
                  </a:lnTo>
                  <a:lnTo>
                    <a:pt x="698" y="239"/>
                  </a:lnTo>
                  <a:lnTo>
                    <a:pt x="705" y="256"/>
                  </a:lnTo>
                  <a:lnTo>
                    <a:pt x="713" y="258"/>
                  </a:lnTo>
                  <a:lnTo>
                    <a:pt x="740" y="256"/>
                  </a:lnTo>
                  <a:lnTo>
                    <a:pt x="781" y="270"/>
                  </a:lnTo>
                  <a:lnTo>
                    <a:pt x="790" y="266"/>
                  </a:lnTo>
                  <a:lnTo>
                    <a:pt x="824" y="230"/>
                  </a:lnTo>
                  <a:lnTo>
                    <a:pt x="837" y="222"/>
                  </a:lnTo>
                  <a:lnTo>
                    <a:pt x="882" y="217"/>
                  </a:lnTo>
                  <a:lnTo>
                    <a:pt x="890" y="203"/>
                  </a:lnTo>
                  <a:lnTo>
                    <a:pt x="907" y="189"/>
                  </a:lnTo>
                  <a:lnTo>
                    <a:pt x="920" y="174"/>
                  </a:lnTo>
                  <a:lnTo>
                    <a:pt x="948" y="145"/>
                  </a:lnTo>
                  <a:lnTo>
                    <a:pt x="976" y="150"/>
                  </a:lnTo>
                  <a:lnTo>
                    <a:pt x="993" y="155"/>
                  </a:lnTo>
                  <a:lnTo>
                    <a:pt x="1011" y="159"/>
                  </a:lnTo>
                  <a:lnTo>
                    <a:pt x="1028" y="189"/>
                  </a:lnTo>
                  <a:lnTo>
                    <a:pt x="1070" y="223"/>
                  </a:lnTo>
                  <a:lnTo>
                    <a:pt x="1109" y="221"/>
                  </a:lnTo>
                  <a:lnTo>
                    <a:pt x="1123" y="253"/>
                  </a:lnTo>
                  <a:lnTo>
                    <a:pt x="1129" y="293"/>
                  </a:lnTo>
                  <a:lnTo>
                    <a:pt x="1141" y="305"/>
                  </a:lnTo>
                  <a:lnTo>
                    <a:pt x="1151" y="313"/>
                  </a:lnTo>
                  <a:lnTo>
                    <a:pt x="1183" y="322"/>
                  </a:lnTo>
                  <a:lnTo>
                    <a:pt x="1184" y="322"/>
                  </a:lnTo>
                  <a:lnTo>
                    <a:pt x="1186" y="327"/>
                  </a:lnTo>
                  <a:lnTo>
                    <a:pt x="1188" y="347"/>
                  </a:lnTo>
                  <a:lnTo>
                    <a:pt x="1190" y="363"/>
                  </a:lnTo>
                  <a:lnTo>
                    <a:pt x="1207" y="428"/>
                  </a:lnTo>
                  <a:lnTo>
                    <a:pt x="1206" y="443"/>
                  </a:lnTo>
                  <a:lnTo>
                    <a:pt x="1206" y="447"/>
                  </a:lnTo>
                  <a:lnTo>
                    <a:pt x="1200" y="469"/>
                  </a:lnTo>
                  <a:lnTo>
                    <a:pt x="1190" y="488"/>
                  </a:lnTo>
                  <a:lnTo>
                    <a:pt x="1176" y="498"/>
                  </a:lnTo>
                  <a:lnTo>
                    <a:pt x="1168" y="510"/>
                  </a:lnTo>
                  <a:lnTo>
                    <a:pt x="1166" y="522"/>
                  </a:lnTo>
                  <a:lnTo>
                    <a:pt x="1184" y="544"/>
                  </a:lnTo>
                  <a:lnTo>
                    <a:pt x="1221" y="577"/>
                  </a:lnTo>
                  <a:lnTo>
                    <a:pt x="1236" y="603"/>
                  </a:lnTo>
                  <a:lnTo>
                    <a:pt x="1229" y="626"/>
                  </a:lnTo>
                  <a:lnTo>
                    <a:pt x="1226" y="643"/>
                  </a:lnTo>
                  <a:lnTo>
                    <a:pt x="1229" y="653"/>
                  </a:lnTo>
                  <a:lnTo>
                    <a:pt x="1235" y="662"/>
                  </a:lnTo>
                  <a:lnTo>
                    <a:pt x="1244" y="668"/>
                  </a:lnTo>
                  <a:lnTo>
                    <a:pt x="1248" y="677"/>
                  </a:lnTo>
                  <a:lnTo>
                    <a:pt x="1246" y="691"/>
                  </a:lnTo>
                  <a:lnTo>
                    <a:pt x="1248" y="700"/>
                  </a:lnTo>
                  <a:lnTo>
                    <a:pt x="1255" y="706"/>
                  </a:lnTo>
                  <a:lnTo>
                    <a:pt x="1254" y="709"/>
                  </a:lnTo>
                  <a:lnTo>
                    <a:pt x="1250" y="718"/>
                  </a:lnTo>
                  <a:lnTo>
                    <a:pt x="1246" y="735"/>
                  </a:lnTo>
                  <a:lnTo>
                    <a:pt x="1243" y="747"/>
                  </a:lnTo>
                  <a:lnTo>
                    <a:pt x="1233" y="764"/>
                  </a:lnTo>
                  <a:lnTo>
                    <a:pt x="1236" y="778"/>
                  </a:lnTo>
                  <a:lnTo>
                    <a:pt x="1244" y="794"/>
                  </a:lnTo>
                  <a:lnTo>
                    <a:pt x="1250" y="802"/>
                  </a:lnTo>
                  <a:lnTo>
                    <a:pt x="1252" y="810"/>
                  </a:lnTo>
                  <a:lnTo>
                    <a:pt x="1249" y="829"/>
                  </a:lnTo>
                  <a:lnTo>
                    <a:pt x="1250" y="833"/>
                  </a:lnTo>
                  <a:lnTo>
                    <a:pt x="1276" y="847"/>
                  </a:lnTo>
                  <a:lnTo>
                    <a:pt x="1280" y="853"/>
                  </a:lnTo>
                  <a:lnTo>
                    <a:pt x="1283" y="867"/>
                  </a:lnTo>
                  <a:lnTo>
                    <a:pt x="1291" y="894"/>
                  </a:lnTo>
                  <a:lnTo>
                    <a:pt x="1284" y="930"/>
                  </a:lnTo>
                  <a:lnTo>
                    <a:pt x="1278" y="949"/>
                  </a:lnTo>
                  <a:lnTo>
                    <a:pt x="1264" y="980"/>
                  </a:lnTo>
                  <a:lnTo>
                    <a:pt x="1263" y="983"/>
                  </a:lnTo>
                  <a:lnTo>
                    <a:pt x="1261" y="987"/>
                  </a:lnTo>
                  <a:lnTo>
                    <a:pt x="1257" y="992"/>
                  </a:lnTo>
                  <a:lnTo>
                    <a:pt x="1250" y="992"/>
                  </a:lnTo>
                  <a:lnTo>
                    <a:pt x="1241" y="988"/>
                  </a:lnTo>
                  <a:lnTo>
                    <a:pt x="1235" y="983"/>
                  </a:lnTo>
                  <a:lnTo>
                    <a:pt x="1236" y="970"/>
                  </a:lnTo>
                  <a:lnTo>
                    <a:pt x="1232" y="969"/>
                  </a:lnTo>
                  <a:lnTo>
                    <a:pt x="1227" y="961"/>
                  </a:lnTo>
                  <a:lnTo>
                    <a:pt x="1225" y="952"/>
                  </a:lnTo>
                  <a:lnTo>
                    <a:pt x="1220" y="949"/>
                  </a:lnTo>
                  <a:lnTo>
                    <a:pt x="1200" y="945"/>
                  </a:lnTo>
                  <a:lnTo>
                    <a:pt x="1193" y="943"/>
                  </a:lnTo>
                  <a:lnTo>
                    <a:pt x="1188" y="945"/>
                  </a:lnTo>
                  <a:lnTo>
                    <a:pt x="1184" y="951"/>
                  </a:lnTo>
                  <a:lnTo>
                    <a:pt x="1187" y="956"/>
                  </a:lnTo>
                  <a:lnTo>
                    <a:pt x="1190" y="962"/>
                  </a:lnTo>
                  <a:lnTo>
                    <a:pt x="1202" y="970"/>
                  </a:lnTo>
                  <a:lnTo>
                    <a:pt x="1200" y="973"/>
                  </a:lnTo>
                  <a:lnTo>
                    <a:pt x="1176" y="982"/>
                  </a:lnTo>
                  <a:lnTo>
                    <a:pt x="1162" y="991"/>
                  </a:lnTo>
                  <a:lnTo>
                    <a:pt x="1148" y="995"/>
                  </a:lnTo>
                  <a:lnTo>
                    <a:pt x="1134" y="1005"/>
                  </a:lnTo>
                  <a:lnTo>
                    <a:pt x="1106" y="1014"/>
                  </a:lnTo>
                  <a:lnTo>
                    <a:pt x="1086" y="1017"/>
                  </a:lnTo>
                  <a:lnTo>
                    <a:pt x="1082" y="1019"/>
                  </a:lnTo>
                  <a:lnTo>
                    <a:pt x="1074" y="1036"/>
                  </a:lnTo>
                  <a:lnTo>
                    <a:pt x="1069" y="1040"/>
                  </a:lnTo>
                  <a:lnTo>
                    <a:pt x="1064" y="1038"/>
                  </a:lnTo>
                  <a:lnTo>
                    <a:pt x="1060" y="1035"/>
                  </a:lnTo>
                  <a:lnTo>
                    <a:pt x="1055" y="1038"/>
                  </a:lnTo>
                  <a:lnTo>
                    <a:pt x="1050" y="1043"/>
                  </a:lnTo>
                  <a:lnTo>
                    <a:pt x="1045" y="1046"/>
                  </a:lnTo>
                  <a:lnTo>
                    <a:pt x="1041" y="1046"/>
                  </a:lnTo>
                  <a:lnTo>
                    <a:pt x="1033" y="1059"/>
                  </a:lnTo>
                  <a:lnTo>
                    <a:pt x="1009" y="1065"/>
                  </a:lnTo>
                  <a:lnTo>
                    <a:pt x="1007" y="1072"/>
                  </a:lnTo>
                  <a:lnTo>
                    <a:pt x="1002" y="1080"/>
                  </a:lnTo>
                  <a:lnTo>
                    <a:pt x="999" y="1083"/>
                  </a:lnTo>
                  <a:lnTo>
                    <a:pt x="988" y="1079"/>
                  </a:lnTo>
                  <a:lnTo>
                    <a:pt x="974" y="1078"/>
                  </a:lnTo>
                  <a:lnTo>
                    <a:pt x="966" y="1082"/>
                  </a:lnTo>
                  <a:lnTo>
                    <a:pt x="956" y="1085"/>
                  </a:lnTo>
                  <a:lnTo>
                    <a:pt x="943" y="1086"/>
                  </a:lnTo>
                  <a:lnTo>
                    <a:pt x="930" y="1095"/>
                  </a:lnTo>
                  <a:lnTo>
                    <a:pt x="917" y="1112"/>
                  </a:lnTo>
                  <a:lnTo>
                    <a:pt x="909" y="1128"/>
                  </a:lnTo>
                  <a:lnTo>
                    <a:pt x="905" y="1133"/>
                  </a:lnTo>
                  <a:lnTo>
                    <a:pt x="899" y="1119"/>
                  </a:lnTo>
                  <a:lnTo>
                    <a:pt x="891" y="1109"/>
                  </a:lnTo>
                  <a:lnTo>
                    <a:pt x="885" y="1104"/>
                  </a:lnTo>
                  <a:lnTo>
                    <a:pt x="881" y="1104"/>
                  </a:lnTo>
                  <a:lnTo>
                    <a:pt x="879" y="1106"/>
                  </a:lnTo>
                  <a:lnTo>
                    <a:pt x="879" y="1114"/>
                  </a:lnTo>
                  <a:lnTo>
                    <a:pt x="884" y="1126"/>
                  </a:lnTo>
                  <a:lnTo>
                    <a:pt x="891" y="1133"/>
                  </a:lnTo>
                  <a:lnTo>
                    <a:pt x="892" y="1140"/>
                  </a:lnTo>
                  <a:lnTo>
                    <a:pt x="896" y="1151"/>
                  </a:lnTo>
                  <a:lnTo>
                    <a:pt x="905" y="1163"/>
                  </a:lnTo>
                  <a:lnTo>
                    <a:pt x="921" y="1173"/>
                  </a:lnTo>
                  <a:lnTo>
                    <a:pt x="931" y="1182"/>
                  </a:lnTo>
                  <a:lnTo>
                    <a:pt x="939" y="1195"/>
                  </a:lnTo>
                  <a:lnTo>
                    <a:pt x="939" y="1199"/>
                  </a:lnTo>
                  <a:lnTo>
                    <a:pt x="936" y="1204"/>
                  </a:lnTo>
                  <a:lnTo>
                    <a:pt x="933" y="1209"/>
                  </a:lnTo>
                  <a:lnTo>
                    <a:pt x="929" y="1216"/>
                  </a:lnTo>
                  <a:lnTo>
                    <a:pt x="921" y="1229"/>
                  </a:lnTo>
                  <a:lnTo>
                    <a:pt x="924" y="1234"/>
                  </a:lnTo>
                  <a:lnTo>
                    <a:pt x="931" y="1242"/>
                  </a:lnTo>
                  <a:lnTo>
                    <a:pt x="937" y="1251"/>
                  </a:lnTo>
                  <a:lnTo>
                    <a:pt x="945" y="1265"/>
                  </a:lnTo>
                  <a:lnTo>
                    <a:pt x="956" y="1289"/>
                  </a:lnTo>
                  <a:lnTo>
                    <a:pt x="963" y="1300"/>
                  </a:lnTo>
                  <a:lnTo>
                    <a:pt x="972" y="1310"/>
                  </a:lnTo>
                  <a:lnTo>
                    <a:pt x="981" y="1318"/>
                  </a:lnTo>
                  <a:lnTo>
                    <a:pt x="995" y="1318"/>
                  </a:lnTo>
                  <a:lnTo>
                    <a:pt x="1010" y="1333"/>
                  </a:lnTo>
                  <a:lnTo>
                    <a:pt x="1027" y="1355"/>
                  </a:lnTo>
                  <a:lnTo>
                    <a:pt x="1040" y="1365"/>
                  </a:lnTo>
                  <a:lnTo>
                    <a:pt x="1048" y="1368"/>
                  </a:lnTo>
                  <a:lnTo>
                    <a:pt x="1055" y="1376"/>
                  </a:lnTo>
                  <a:lnTo>
                    <a:pt x="1062" y="1387"/>
                  </a:lnTo>
                  <a:lnTo>
                    <a:pt x="1064" y="1394"/>
                  </a:lnTo>
                  <a:lnTo>
                    <a:pt x="1069" y="1398"/>
                  </a:lnTo>
                  <a:lnTo>
                    <a:pt x="1084" y="1397"/>
                  </a:lnTo>
                  <a:lnTo>
                    <a:pt x="1104" y="1415"/>
                  </a:lnTo>
                  <a:lnTo>
                    <a:pt x="1116" y="1429"/>
                  </a:lnTo>
                  <a:lnTo>
                    <a:pt x="1122" y="1439"/>
                  </a:lnTo>
                  <a:lnTo>
                    <a:pt x="1121" y="1443"/>
                  </a:lnTo>
                  <a:lnTo>
                    <a:pt x="1120" y="1456"/>
                  </a:lnTo>
                  <a:lnTo>
                    <a:pt x="1120" y="1469"/>
                  </a:lnTo>
                  <a:lnTo>
                    <a:pt x="1118" y="1477"/>
                  </a:lnTo>
                  <a:lnTo>
                    <a:pt x="1109" y="1487"/>
                  </a:lnTo>
                  <a:lnTo>
                    <a:pt x="1105" y="1489"/>
                  </a:lnTo>
                  <a:lnTo>
                    <a:pt x="1102" y="1490"/>
                  </a:lnTo>
                  <a:lnTo>
                    <a:pt x="1076" y="1478"/>
                  </a:lnTo>
                  <a:lnTo>
                    <a:pt x="1074" y="1480"/>
                  </a:lnTo>
                  <a:lnTo>
                    <a:pt x="1072" y="1482"/>
                  </a:lnTo>
                  <a:lnTo>
                    <a:pt x="1065" y="1518"/>
                  </a:lnTo>
                  <a:lnTo>
                    <a:pt x="1060" y="1525"/>
                  </a:lnTo>
                  <a:lnTo>
                    <a:pt x="1053" y="1531"/>
                  </a:lnTo>
                  <a:lnTo>
                    <a:pt x="1038" y="1538"/>
                  </a:lnTo>
                  <a:lnTo>
                    <a:pt x="1027" y="1540"/>
                  </a:lnTo>
                  <a:lnTo>
                    <a:pt x="1019" y="1543"/>
                  </a:lnTo>
                  <a:lnTo>
                    <a:pt x="993" y="1558"/>
                  </a:lnTo>
                  <a:lnTo>
                    <a:pt x="981" y="1567"/>
                  </a:lnTo>
                  <a:lnTo>
                    <a:pt x="974" y="1579"/>
                  </a:lnTo>
                  <a:lnTo>
                    <a:pt x="974" y="1585"/>
                  </a:lnTo>
                  <a:lnTo>
                    <a:pt x="986" y="1605"/>
                  </a:lnTo>
                  <a:lnTo>
                    <a:pt x="1001" y="1624"/>
                  </a:lnTo>
                  <a:lnTo>
                    <a:pt x="1001" y="1642"/>
                  </a:lnTo>
                  <a:lnTo>
                    <a:pt x="995" y="1655"/>
                  </a:lnTo>
                  <a:lnTo>
                    <a:pt x="993" y="1659"/>
                  </a:lnTo>
                  <a:lnTo>
                    <a:pt x="997" y="1662"/>
                  </a:lnTo>
                  <a:lnTo>
                    <a:pt x="1005" y="1662"/>
                  </a:lnTo>
                  <a:lnTo>
                    <a:pt x="1012" y="1665"/>
                  </a:lnTo>
                  <a:lnTo>
                    <a:pt x="1015" y="1673"/>
                  </a:lnTo>
                  <a:lnTo>
                    <a:pt x="1014" y="1690"/>
                  </a:lnTo>
                  <a:lnTo>
                    <a:pt x="1012" y="1704"/>
                  </a:lnTo>
                  <a:lnTo>
                    <a:pt x="1009" y="1711"/>
                  </a:lnTo>
                  <a:lnTo>
                    <a:pt x="1002" y="1711"/>
                  </a:lnTo>
                  <a:lnTo>
                    <a:pt x="990" y="1704"/>
                  </a:lnTo>
                  <a:lnTo>
                    <a:pt x="981" y="1697"/>
                  </a:lnTo>
                  <a:lnTo>
                    <a:pt x="976" y="1692"/>
                  </a:lnTo>
                  <a:lnTo>
                    <a:pt x="976" y="1687"/>
                  </a:lnTo>
                  <a:lnTo>
                    <a:pt x="979" y="1683"/>
                  </a:lnTo>
                  <a:lnTo>
                    <a:pt x="975" y="1676"/>
                  </a:lnTo>
                  <a:lnTo>
                    <a:pt x="963" y="1670"/>
                  </a:lnTo>
                  <a:lnTo>
                    <a:pt x="950" y="1673"/>
                  </a:lnTo>
                  <a:lnTo>
                    <a:pt x="941" y="1677"/>
                  </a:lnTo>
                  <a:lnTo>
                    <a:pt x="935" y="1677"/>
                  </a:lnTo>
                  <a:lnTo>
                    <a:pt x="928" y="1671"/>
                  </a:lnTo>
                  <a:lnTo>
                    <a:pt x="917" y="1666"/>
                  </a:lnTo>
                  <a:lnTo>
                    <a:pt x="904" y="1663"/>
                  </a:lnTo>
                  <a:lnTo>
                    <a:pt x="896" y="1660"/>
                  </a:lnTo>
                  <a:lnTo>
                    <a:pt x="895" y="1662"/>
                  </a:lnTo>
                  <a:lnTo>
                    <a:pt x="896" y="1675"/>
                  </a:lnTo>
                  <a:lnTo>
                    <a:pt x="893" y="1681"/>
                  </a:lnTo>
                  <a:lnTo>
                    <a:pt x="826" y="1689"/>
                  </a:lnTo>
                  <a:lnTo>
                    <a:pt x="807" y="1696"/>
                  </a:lnTo>
                  <a:lnTo>
                    <a:pt x="792" y="1704"/>
                  </a:lnTo>
                  <a:lnTo>
                    <a:pt x="780" y="1709"/>
                  </a:lnTo>
                  <a:lnTo>
                    <a:pt x="778" y="1714"/>
                  </a:lnTo>
                  <a:lnTo>
                    <a:pt x="767" y="1721"/>
                  </a:lnTo>
                  <a:lnTo>
                    <a:pt x="755" y="1723"/>
                  </a:lnTo>
                  <a:lnTo>
                    <a:pt x="752" y="1721"/>
                  </a:lnTo>
                  <a:lnTo>
                    <a:pt x="744" y="1725"/>
                  </a:lnTo>
                  <a:lnTo>
                    <a:pt x="731" y="1728"/>
                  </a:lnTo>
                  <a:lnTo>
                    <a:pt x="722" y="1727"/>
                  </a:lnTo>
                  <a:lnTo>
                    <a:pt x="719" y="1721"/>
                  </a:lnTo>
                  <a:lnTo>
                    <a:pt x="710" y="1711"/>
                  </a:lnTo>
                  <a:lnTo>
                    <a:pt x="706" y="1705"/>
                  </a:lnTo>
                  <a:lnTo>
                    <a:pt x="707" y="1702"/>
                  </a:lnTo>
                  <a:lnTo>
                    <a:pt x="689" y="1701"/>
                  </a:lnTo>
                  <a:lnTo>
                    <a:pt x="677" y="1696"/>
                  </a:lnTo>
                  <a:lnTo>
                    <a:pt x="653" y="1697"/>
                  </a:lnTo>
                  <a:lnTo>
                    <a:pt x="646" y="1695"/>
                  </a:lnTo>
                  <a:lnTo>
                    <a:pt x="645" y="1697"/>
                  </a:lnTo>
                  <a:lnTo>
                    <a:pt x="641" y="1723"/>
                  </a:lnTo>
                  <a:lnTo>
                    <a:pt x="636" y="1733"/>
                  </a:lnTo>
                  <a:lnTo>
                    <a:pt x="628" y="1744"/>
                  </a:lnTo>
                  <a:lnTo>
                    <a:pt x="618" y="1750"/>
                  </a:lnTo>
                  <a:lnTo>
                    <a:pt x="610" y="1751"/>
                  </a:lnTo>
                  <a:lnTo>
                    <a:pt x="610" y="1744"/>
                  </a:lnTo>
                  <a:lnTo>
                    <a:pt x="613" y="1734"/>
                  </a:lnTo>
                  <a:lnTo>
                    <a:pt x="606" y="1732"/>
                  </a:lnTo>
                  <a:lnTo>
                    <a:pt x="598" y="1730"/>
                  </a:lnTo>
                  <a:lnTo>
                    <a:pt x="593" y="1728"/>
                  </a:lnTo>
                  <a:lnTo>
                    <a:pt x="594" y="1720"/>
                  </a:lnTo>
                  <a:lnTo>
                    <a:pt x="593" y="1717"/>
                  </a:lnTo>
                  <a:lnTo>
                    <a:pt x="589" y="1711"/>
                  </a:lnTo>
                  <a:lnTo>
                    <a:pt x="580" y="1704"/>
                  </a:lnTo>
                  <a:lnTo>
                    <a:pt x="561" y="1695"/>
                  </a:lnTo>
                  <a:lnTo>
                    <a:pt x="549" y="1690"/>
                  </a:lnTo>
                  <a:lnTo>
                    <a:pt x="544" y="1695"/>
                  </a:lnTo>
                  <a:lnTo>
                    <a:pt x="535" y="1700"/>
                  </a:lnTo>
                  <a:lnTo>
                    <a:pt x="520" y="1698"/>
                  </a:lnTo>
                  <a:lnTo>
                    <a:pt x="517" y="1701"/>
                  </a:lnTo>
                  <a:lnTo>
                    <a:pt x="493" y="1685"/>
                  </a:lnTo>
                  <a:lnTo>
                    <a:pt x="469" y="1669"/>
                  </a:lnTo>
                  <a:lnTo>
                    <a:pt x="461" y="1669"/>
                  </a:lnTo>
                  <a:lnTo>
                    <a:pt x="426" y="1673"/>
                  </a:lnTo>
                  <a:lnTo>
                    <a:pt x="426" y="1671"/>
                  </a:lnTo>
                  <a:lnTo>
                    <a:pt x="419" y="1663"/>
                  </a:lnTo>
                  <a:lnTo>
                    <a:pt x="414" y="1660"/>
                  </a:lnTo>
                  <a:lnTo>
                    <a:pt x="411" y="1662"/>
                  </a:lnTo>
                  <a:lnTo>
                    <a:pt x="408" y="1665"/>
                  </a:lnTo>
                  <a:lnTo>
                    <a:pt x="405" y="1663"/>
                  </a:lnTo>
                  <a:lnTo>
                    <a:pt x="389" y="1651"/>
                  </a:lnTo>
                  <a:lnTo>
                    <a:pt x="383" y="1648"/>
                  </a:lnTo>
                  <a:lnTo>
                    <a:pt x="374" y="1650"/>
                  </a:lnTo>
                  <a:lnTo>
                    <a:pt x="363" y="1658"/>
                  </a:lnTo>
                  <a:lnTo>
                    <a:pt x="359" y="1666"/>
                  </a:lnTo>
                  <a:lnTo>
                    <a:pt x="360" y="1671"/>
                  </a:lnTo>
                  <a:lnTo>
                    <a:pt x="366" y="1674"/>
                  </a:lnTo>
                  <a:lnTo>
                    <a:pt x="380" y="1672"/>
                  </a:lnTo>
                  <a:lnTo>
                    <a:pt x="382" y="1674"/>
                  </a:lnTo>
                  <a:lnTo>
                    <a:pt x="383" y="1676"/>
                  </a:lnTo>
                  <a:lnTo>
                    <a:pt x="381" y="1680"/>
                  </a:lnTo>
                  <a:lnTo>
                    <a:pt x="370" y="1682"/>
                  </a:lnTo>
                  <a:lnTo>
                    <a:pt x="366" y="1685"/>
                  </a:lnTo>
                  <a:lnTo>
                    <a:pt x="363" y="1686"/>
                  </a:lnTo>
                  <a:lnTo>
                    <a:pt x="360" y="1687"/>
                  </a:lnTo>
                  <a:lnTo>
                    <a:pt x="348" y="1683"/>
                  </a:lnTo>
                  <a:lnTo>
                    <a:pt x="330" y="1683"/>
                  </a:lnTo>
                  <a:lnTo>
                    <a:pt x="315" y="1690"/>
                  </a:lnTo>
                  <a:lnTo>
                    <a:pt x="292" y="1692"/>
                  </a:lnTo>
                  <a:lnTo>
                    <a:pt x="259" y="1691"/>
                  </a:lnTo>
                  <a:lnTo>
                    <a:pt x="248" y="1686"/>
                  </a:lnTo>
                  <a:lnTo>
                    <a:pt x="241" y="1683"/>
                  </a:lnTo>
                  <a:lnTo>
                    <a:pt x="236" y="1669"/>
                  </a:lnTo>
                  <a:lnTo>
                    <a:pt x="236" y="1649"/>
                  </a:lnTo>
                  <a:lnTo>
                    <a:pt x="244" y="1621"/>
                  </a:lnTo>
                  <a:lnTo>
                    <a:pt x="247" y="1601"/>
                  </a:lnTo>
                  <a:lnTo>
                    <a:pt x="243" y="1588"/>
                  </a:lnTo>
                  <a:lnTo>
                    <a:pt x="248" y="1568"/>
                  </a:lnTo>
                  <a:lnTo>
                    <a:pt x="260" y="1542"/>
                  </a:lnTo>
                  <a:lnTo>
                    <a:pt x="269" y="1514"/>
                  </a:lnTo>
                  <a:lnTo>
                    <a:pt x="273" y="1485"/>
                  </a:lnTo>
                  <a:lnTo>
                    <a:pt x="279" y="1467"/>
                  </a:lnTo>
                  <a:lnTo>
                    <a:pt x="292" y="1453"/>
                  </a:lnTo>
                  <a:lnTo>
                    <a:pt x="319" y="1415"/>
                  </a:lnTo>
                  <a:lnTo>
                    <a:pt x="322" y="1413"/>
                  </a:lnTo>
                  <a:lnTo>
                    <a:pt x="321" y="1394"/>
                  </a:lnTo>
                  <a:lnTo>
                    <a:pt x="313" y="1392"/>
                  </a:lnTo>
                  <a:lnTo>
                    <a:pt x="302" y="1387"/>
                  </a:lnTo>
                  <a:lnTo>
                    <a:pt x="274" y="1380"/>
                  </a:lnTo>
                  <a:lnTo>
                    <a:pt x="247" y="1376"/>
                  </a:lnTo>
                  <a:lnTo>
                    <a:pt x="235" y="1370"/>
                  </a:lnTo>
                  <a:lnTo>
                    <a:pt x="225" y="1356"/>
                  </a:lnTo>
                  <a:lnTo>
                    <a:pt x="218" y="1356"/>
                  </a:lnTo>
                  <a:lnTo>
                    <a:pt x="205" y="1361"/>
                  </a:lnTo>
                  <a:lnTo>
                    <a:pt x="190" y="1364"/>
                  </a:lnTo>
                  <a:lnTo>
                    <a:pt x="177" y="1362"/>
                  </a:lnTo>
                  <a:lnTo>
                    <a:pt x="170" y="1362"/>
                  </a:lnTo>
                  <a:lnTo>
                    <a:pt x="166" y="1364"/>
                  </a:lnTo>
                  <a:lnTo>
                    <a:pt x="164" y="1362"/>
                  </a:lnTo>
                  <a:lnTo>
                    <a:pt x="161" y="1350"/>
                  </a:lnTo>
                  <a:lnTo>
                    <a:pt x="155" y="1347"/>
                  </a:lnTo>
                  <a:lnTo>
                    <a:pt x="146" y="1344"/>
                  </a:lnTo>
                  <a:lnTo>
                    <a:pt x="140" y="1345"/>
                  </a:lnTo>
                  <a:lnTo>
                    <a:pt x="136" y="1351"/>
                  </a:lnTo>
                  <a:lnTo>
                    <a:pt x="130" y="1355"/>
                  </a:lnTo>
                  <a:lnTo>
                    <a:pt x="123" y="1355"/>
                  </a:lnTo>
                  <a:lnTo>
                    <a:pt x="106" y="1326"/>
                  </a:lnTo>
                  <a:lnTo>
                    <a:pt x="101" y="1320"/>
                  </a:lnTo>
                  <a:lnTo>
                    <a:pt x="100" y="1315"/>
                  </a:lnTo>
                  <a:lnTo>
                    <a:pt x="95" y="1304"/>
                  </a:lnTo>
                  <a:lnTo>
                    <a:pt x="84" y="1294"/>
                  </a:lnTo>
                  <a:lnTo>
                    <a:pt x="74" y="1290"/>
                  </a:lnTo>
                  <a:lnTo>
                    <a:pt x="69" y="1291"/>
                  </a:lnTo>
                  <a:lnTo>
                    <a:pt x="70" y="1278"/>
                  </a:lnTo>
                  <a:lnTo>
                    <a:pt x="73" y="1260"/>
                  </a:lnTo>
                  <a:lnTo>
                    <a:pt x="77" y="1249"/>
                  </a:lnTo>
                  <a:lnTo>
                    <a:pt x="83" y="1241"/>
                  </a:lnTo>
                  <a:lnTo>
                    <a:pt x="89" y="1236"/>
                  </a:lnTo>
                  <a:lnTo>
                    <a:pt x="90" y="1226"/>
                  </a:lnTo>
                  <a:lnTo>
                    <a:pt x="89" y="1216"/>
                  </a:lnTo>
                  <a:lnTo>
                    <a:pt x="83" y="1214"/>
                  </a:lnTo>
                  <a:lnTo>
                    <a:pt x="66" y="1207"/>
                  </a:lnTo>
                  <a:lnTo>
                    <a:pt x="56" y="1200"/>
                  </a:lnTo>
                  <a:lnTo>
                    <a:pt x="49" y="1191"/>
                  </a:lnTo>
                  <a:lnTo>
                    <a:pt x="39" y="1178"/>
                  </a:lnTo>
                  <a:lnTo>
                    <a:pt x="35" y="1165"/>
                  </a:lnTo>
                  <a:lnTo>
                    <a:pt x="35" y="1152"/>
                  </a:lnTo>
                  <a:lnTo>
                    <a:pt x="37" y="1146"/>
                  </a:lnTo>
                  <a:lnTo>
                    <a:pt x="37" y="1141"/>
                  </a:lnTo>
                  <a:lnTo>
                    <a:pt x="44" y="1121"/>
                  </a:lnTo>
                  <a:lnTo>
                    <a:pt x="71" y="1102"/>
                  </a:lnTo>
                  <a:lnTo>
                    <a:pt x="69" y="1084"/>
                  </a:lnTo>
                  <a:lnTo>
                    <a:pt x="68" y="1073"/>
                  </a:lnTo>
                  <a:lnTo>
                    <a:pt x="62" y="1065"/>
                  </a:lnTo>
                  <a:lnTo>
                    <a:pt x="49" y="1062"/>
                  </a:lnTo>
                  <a:lnTo>
                    <a:pt x="45" y="1057"/>
                  </a:lnTo>
                  <a:lnTo>
                    <a:pt x="43" y="1052"/>
                  </a:lnTo>
                  <a:lnTo>
                    <a:pt x="53" y="1040"/>
                  </a:lnTo>
                  <a:lnTo>
                    <a:pt x="42" y="1032"/>
                  </a:lnTo>
                  <a:lnTo>
                    <a:pt x="37" y="1023"/>
                  </a:lnTo>
                  <a:lnTo>
                    <a:pt x="21" y="1011"/>
                  </a:lnTo>
                  <a:lnTo>
                    <a:pt x="19" y="1006"/>
                  </a:lnTo>
                  <a:lnTo>
                    <a:pt x="27" y="973"/>
                  </a:lnTo>
                  <a:lnTo>
                    <a:pt x="21" y="962"/>
                  </a:lnTo>
                  <a:lnTo>
                    <a:pt x="13" y="957"/>
                  </a:lnTo>
                  <a:lnTo>
                    <a:pt x="5" y="954"/>
                  </a:lnTo>
                  <a:lnTo>
                    <a:pt x="1" y="950"/>
                  </a:lnTo>
                  <a:lnTo>
                    <a:pt x="0" y="945"/>
                  </a:lnTo>
                  <a:lnTo>
                    <a:pt x="1" y="941"/>
                  </a:lnTo>
                  <a:lnTo>
                    <a:pt x="11" y="942"/>
                  </a:lnTo>
                  <a:lnTo>
                    <a:pt x="14" y="938"/>
                  </a:lnTo>
                  <a:lnTo>
                    <a:pt x="38" y="917"/>
                  </a:lnTo>
                  <a:lnTo>
                    <a:pt x="39" y="914"/>
                  </a:lnTo>
                  <a:lnTo>
                    <a:pt x="35" y="912"/>
                  </a:lnTo>
                  <a:lnTo>
                    <a:pt x="31" y="911"/>
                  </a:lnTo>
                  <a:lnTo>
                    <a:pt x="30" y="906"/>
                  </a:lnTo>
                  <a:lnTo>
                    <a:pt x="30" y="901"/>
                  </a:lnTo>
                  <a:lnTo>
                    <a:pt x="43" y="871"/>
                  </a:lnTo>
                  <a:lnTo>
                    <a:pt x="47" y="860"/>
                  </a:lnTo>
                  <a:lnTo>
                    <a:pt x="48" y="850"/>
                  </a:lnTo>
                  <a:lnTo>
                    <a:pt x="47" y="841"/>
                  </a:lnTo>
                  <a:lnTo>
                    <a:pt x="40" y="827"/>
                  </a:lnTo>
                  <a:lnTo>
                    <a:pt x="32" y="817"/>
                  </a:lnTo>
                  <a:lnTo>
                    <a:pt x="32" y="807"/>
                  </a:lnTo>
                  <a:lnTo>
                    <a:pt x="27" y="803"/>
                  </a:lnTo>
                  <a:lnTo>
                    <a:pt x="12" y="779"/>
                  </a:lnTo>
                  <a:lnTo>
                    <a:pt x="12" y="770"/>
                  </a:lnTo>
                  <a:lnTo>
                    <a:pt x="21" y="763"/>
                  </a:lnTo>
                  <a:lnTo>
                    <a:pt x="32" y="758"/>
                  </a:lnTo>
                  <a:lnTo>
                    <a:pt x="37" y="755"/>
                  </a:lnTo>
                  <a:lnTo>
                    <a:pt x="43" y="752"/>
                  </a:lnTo>
                  <a:lnTo>
                    <a:pt x="62" y="759"/>
                  </a:lnTo>
                  <a:lnTo>
                    <a:pt x="70" y="765"/>
                  </a:lnTo>
                  <a:lnTo>
                    <a:pt x="72" y="764"/>
                  </a:lnTo>
                  <a:lnTo>
                    <a:pt x="79" y="758"/>
                  </a:lnTo>
                  <a:lnTo>
                    <a:pt x="93" y="758"/>
                  </a:lnTo>
                  <a:lnTo>
                    <a:pt x="124" y="745"/>
                  </a:lnTo>
                  <a:lnTo>
                    <a:pt x="129" y="739"/>
                  </a:lnTo>
                  <a:lnTo>
                    <a:pt x="132" y="732"/>
                  </a:lnTo>
                  <a:lnTo>
                    <a:pt x="133" y="730"/>
                  </a:lnTo>
                  <a:lnTo>
                    <a:pt x="121" y="716"/>
                  </a:lnTo>
                  <a:lnTo>
                    <a:pt x="120" y="712"/>
                  </a:lnTo>
                  <a:lnTo>
                    <a:pt x="122" y="707"/>
                  </a:lnTo>
                  <a:lnTo>
                    <a:pt x="125" y="703"/>
                  </a:lnTo>
                  <a:lnTo>
                    <a:pt x="132" y="700"/>
                  </a:lnTo>
                  <a:lnTo>
                    <a:pt x="140" y="694"/>
                  </a:lnTo>
                  <a:lnTo>
                    <a:pt x="157" y="678"/>
                  </a:lnTo>
                  <a:lnTo>
                    <a:pt x="164" y="664"/>
                  </a:lnTo>
                  <a:lnTo>
                    <a:pt x="165" y="649"/>
                  </a:lnTo>
                  <a:lnTo>
                    <a:pt x="165" y="638"/>
                  </a:lnTo>
                  <a:lnTo>
                    <a:pt x="161" y="629"/>
                  </a:lnTo>
                  <a:lnTo>
                    <a:pt x="156" y="624"/>
                  </a:lnTo>
                  <a:lnTo>
                    <a:pt x="150" y="624"/>
                  </a:lnTo>
                  <a:lnTo>
                    <a:pt x="137" y="624"/>
                  </a:lnTo>
                  <a:lnTo>
                    <a:pt x="125" y="618"/>
                  </a:lnTo>
                  <a:lnTo>
                    <a:pt x="118" y="610"/>
                  </a:lnTo>
                  <a:lnTo>
                    <a:pt x="117" y="603"/>
                  </a:lnTo>
                  <a:lnTo>
                    <a:pt x="120" y="599"/>
                  </a:lnTo>
                  <a:lnTo>
                    <a:pt x="121" y="593"/>
                  </a:lnTo>
                  <a:lnTo>
                    <a:pt x="119" y="588"/>
                  </a:lnTo>
                  <a:lnTo>
                    <a:pt x="120" y="583"/>
                  </a:lnTo>
                  <a:lnTo>
                    <a:pt x="125" y="579"/>
                  </a:lnTo>
                  <a:lnTo>
                    <a:pt x="162" y="579"/>
                  </a:lnTo>
                  <a:lnTo>
                    <a:pt x="165" y="576"/>
                  </a:lnTo>
                  <a:lnTo>
                    <a:pt x="168" y="554"/>
                  </a:lnTo>
                  <a:lnTo>
                    <a:pt x="177" y="521"/>
                  </a:lnTo>
                  <a:lnTo>
                    <a:pt x="186" y="502"/>
                  </a:lnTo>
                  <a:lnTo>
                    <a:pt x="187" y="494"/>
                  </a:lnTo>
                  <a:lnTo>
                    <a:pt x="187" y="450"/>
                  </a:lnTo>
                  <a:lnTo>
                    <a:pt x="189" y="428"/>
                  </a:lnTo>
                  <a:lnTo>
                    <a:pt x="182" y="417"/>
                  </a:lnTo>
                  <a:lnTo>
                    <a:pt x="168" y="406"/>
                  </a:lnTo>
                  <a:lnTo>
                    <a:pt x="171" y="382"/>
                  </a:lnTo>
                  <a:lnTo>
                    <a:pt x="176" y="363"/>
                  </a:lnTo>
                  <a:lnTo>
                    <a:pt x="190" y="340"/>
                  </a:lnTo>
                  <a:lnTo>
                    <a:pt x="201" y="334"/>
                  </a:lnTo>
                  <a:lnTo>
                    <a:pt x="250" y="330"/>
                  </a:lnTo>
                  <a:lnTo>
                    <a:pt x="303" y="331"/>
                  </a:lnTo>
                  <a:lnTo>
                    <a:pt x="325" y="366"/>
                  </a:lnTo>
                  <a:lnTo>
                    <a:pt x="317" y="384"/>
                  </a:lnTo>
                  <a:lnTo>
                    <a:pt x="330" y="392"/>
                  </a:lnTo>
                  <a:lnTo>
                    <a:pt x="337" y="390"/>
                  </a:lnTo>
                  <a:lnTo>
                    <a:pt x="341" y="374"/>
                  </a:lnTo>
                  <a:lnTo>
                    <a:pt x="345" y="356"/>
                  </a:lnTo>
                  <a:lnTo>
                    <a:pt x="349" y="351"/>
                  </a:lnTo>
                  <a:lnTo>
                    <a:pt x="366" y="364"/>
                  </a:lnTo>
                  <a:lnTo>
                    <a:pt x="371" y="373"/>
                  </a:lnTo>
                  <a:lnTo>
                    <a:pt x="371" y="401"/>
                  </a:lnTo>
                  <a:lnTo>
                    <a:pt x="377" y="363"/>
                  </a:lnTo>
                  <a:lnTo>
                    <a:pt x="373" y="336"/>
                  </a:lnTo>
                  <a:lnTo>
                    <a:pt x="376" y="309"/>
                  </a:lnTo>
                  <a:lnTo>
                    <a:pt x="383" y="296"/>
                  </a:lnTo>
                  <a:lnTo>
                    <a:pt x="389" y="288"/>
                  </a:lnTo>
                  <a:lnTo>
                    <a:pt x="428" y="297"/>
                  </a:lnTo>
                  <a:lnTo>
                    <a:pt x="472" y="292"/>
                  </a:lnTo>
                  <a:lnTo>
                    <a:pt x="488" y="302"/>
                  </a:lnTo>
                  <a:lnTo>
                    <a:pt x="525" y="353"/>
                  </a:lnTo>
                  <a:lnTo>
                    <a:pt x="538" y="361"/>
                  </a:lnTo>
                  <a:lnTo>
                    <a:pt x="553" y="363"/>
                  </a:lnTo>
                  <a:lnTo>
                    <a:pt x="532" y="353"/>
                  </a:lnTo>
                  <a:lnTo>
                    <a:pt x="487" y="291"/>
                  </a:lnTo>
                  <a:lnTo>
                    <a:pt x="473" y="283"/>
                  </a:lnTo>
                  <a:lnTo>
                    <a:pt x="452" y="281"/>
                  </a:lnTo>
                  <a:lnTo>
                    <a:pt x="440" y="275"/>
                  </a:lnTo>
                  <a:lnTo>
                    <a:pt x="431" y="266"/>
                  </a:lnTo>
                  <a:lnTo>
                    <a:pt x="429" y="257"/>
                  </a:lnTo>
                  <a:lnTo>
                    <a:pt x="430" y="194"/>
                  </a:lnTo>
                  <a:lnTo>
                    <a:pt x="422" y="186"/>
                  </a:lnTo>
                  <a:lnTo>
                    <a:pt x="412" y="182"/>
                  </a:lnTo>
                  <a:lnTo>
                    <a:pt x="405" y="186"/>
                  </a:lnTo>
                  <a:lnTo>
                    <a:pt x="392" y="186"/>
                  </a:lnTo>
                  <a:lnTo>
                    <a:pt x="390" y="173"/>
                  </a:lnTo>
                  <a:lnTo>
                    <a:pt x="393" y="161"/>
                  </a:lnTo>
                  <a:lnTo>
                    <a:pt x="419" y="154"/>
                  </a:lnTo>
                  <a:lnTo>
                    <a:pt x="436" y="145"/>
                  </a:lnTo>
                  <a:lnTo>
                    <a:pt x="437" y="127"/>
                  </a:lnTo>
                  <a:lnTo>
                    <a:pt x="426" y="115"/>
                  </a:lnTo>
                  <a:lnTo>
                    <a:pt x="413" y="89"/>
                  </a:lnTo>
                  <a:lnTo>
                    <a:pt x="398" y="66"/>
                  </a:lnTo>
                  <a:lnTo>
                    <a:pt x="397" y="39"/>
                  </a:lnTo>
                  <a:lnTo>
                    <a:pt x="397" y="39"/>
                  </a:lnTo>
                  <a:lnTo>
                    <a:pt x="423" y="40"/>
                  </a:lnTo>
                  <a:lnTo>
                    <a:pt x="429" y="41"/>
                  </a:lnTo>
                  <a:lnTo>
                    <a:pt x="469" y="54"/>
                  </a:lnTo>
                  <a:lnTo>
                    <a:pt x="479" y="62"/>
                  </a:lnTo>
                  <a:lnTo>
                    <a:pt x="491" y="62"/>
                  </a:lnTo>
                  <a:lnTo>
                    <a:pt x="513" y="54"/>
                  </a:lnTo>
                  <a:lnTo>
                    <a:pt x="530" y="50"/>
                  </a:lnTo>
                  <a:lnTo>
                    <a:pt x="536" y="55"/>
                  </a:lnTo>
                  <a:lnTo>
                    <a:pt x="546" y="58"/>
                  </a:lnTo>
                  <a:lnTo>
                    <a:pt x="547" y="58"/>
                  </a:lnTo>
                  <a:close/>
                  <a:moveTo>
                    <a:pt x="345" y="67"/>
                  </a:moveTo>
                  <a:lnTo>
                    <a:pt x="342" y="72"/>
                  </a:lnTo>
                  <a:lnTo>
                    <a:pt x="344" y="37"/>
                  </a:lnTo>
                  <a:lnTo>
                    <a:pt x="359" y="0"/>
                  </a:lnTo>
                  <a:lnTo>
                    <a:pt x="366" y="1"/>
                  </a:lnTo>
                  <a:lnTo>
                    <a:pt x="359" y="11"/>
                  </a:lnTo>
                  <a:lnTo>
                    <a:pt x="356" y="19"/>
                  </a:lnTo>
                  <a:lnTo>
                    <a:pt x="354" y="33"/>
                  </a:lnTo>
                  <a:lnTo>
                    <a:pt x="355" y="40"/>
                  </a:lnTo>
                  <a:lnTo>
                    <a:pt x="391" y="41"/>
                  </a:lnTo>
                  <a:lnTo>
                    <a:pt x="386" y="48"/>
                  </a:lnTo>
                  <a:lnTo>
                    <a:pt x="351" y="52"/>
                  </a:lnTo>
                  <a:lnTo>
                    <a:pt x="345" y="67"/>
                  </a:lnTo>
                  <a:close/>
                </a:path>
              </a:pathLst>
            </a:custGeom>
            <a:solidFill>
              <a:srgbClr val="184BFF">
                <a:alpha val="50000"/>
              </a:srgbClr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07" name="Freeform 21">
              <a:extLst>
                <a:ext uri="{FF2B5EF4-FFF2-40B4-BE49-F238E27FC236}">
                  <a16:creationId xmlns:a16="http://schemas.microsoft.com/office/drawing/2014/main" id="{65E15E8E-6D7E-4FE7-B7B7-06AB7AE34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2089" y="3048757"/>
              <a:ext cx="27088" cy="31255"/>
            </a:xfrm>
            <a:custGeom>
              <a:avLst/>
              <a:gdLst>
                <a:gd name="T0" fmla="*/ 56 w 57"/>
                <a:gd name="T1" fmla="*/ 43 h 64"/>
                <a:gd name="T2" fmla="*/ 54 w 57"/>
                <a:gd name="T3" fmla="*/ 49 h 64"/>
                <a:gd name="T4" fmla="*/ 56 w 57"/>
                <a:gd name="T5" fmla="*/ 61 h 64"/>
                <a:gd name="T6" fmla="*/ 50 w 57"/>
                <a:gd name="T7" fmla="*/ 61 h 64"/>
                <a:gd name="T8" fmla="*/ 33 w 57"/>
                <a:gd name="T9" fmla="*/ 63 h 64"/>
                <a:gd name="T10" fmla="*/ 15 w 57"/>
                <a:gd name="T11" fmla="*/ 59 h 64"/>
                <a:gd name="T12" fmla="*/ 12 w 57"/>
                <a:gd name="T13" fmla="*/ 45 h 64"/>
                <a:gd name="T14" fmla="*/ 15 w 57"/>
                <a:gd name="T15" fmla="*/ 31 h 64"/>
                <a:gd name="T16" fmla="*/ 8 w 57"/>
                <a:gd name="T17" fmla="*/ 22 h 64"/>
                <a:gd name="T18" fmla="*/ 1 w 57"/>
                <a:gd name="T19" fmla="*/ 16 h 64"/>
                <a:gd name="T20" fmla="*/ 0 w 57"/>
                <a:gd name="T21" fmla="*/ 8 h 64"/>
                <a:gd name="T22" fmla="*/ 1 w 57"/>
                <a:gd name="T23" fmla="*/ 0 h 64"/>
                <a:gd name="T24" fmla="*/ 32 w 57"/>
                <a:gd name="T25" fmla="*/ 22 h 64"/>
                <a:gd name="T26" fmla="*/ 56 w 57"/>
                <a:gd name="T27" fmla="*/ 4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64">
                  <a:moveTo>
                    <a:pt x="56" y="43"/>
                  </a:moveTo>
                  <a:lnTo>
                    <a:pt x="54" y="49"/>
                  </a:lnTo>
                  <a:lnTo>
                    <a:pt x="56" y="61"/>
                  </a:lnTo>
                  <a:lnTo>
                    <a:pt x="50" y="61"/>
                  </a:lnTo>
                  <a:lnTo>
                    <a:pt x="33" y="63"/>
                  </a:lnTo>
                  <a:lnTo>
                    <a:pt x="15" y="59"/>
                  </a:lnTo>
                  <a:lnTo>
                    <a:pt x="12" y="45"/>
                  </a:lnTo>
                  <a:lnTo>
                    <a:pt x="15" y="31"/>
                  </a:lnTo>
                  <a:lnTo>
                    <a:pt x="8" y="22"/>
                  </a:lnTo>
                  <a:lnTo>
                    <a:pt x="1" y="16"/>
                  </a:lnTo>
                  <a:lnTo>
                    <a:pt x="0" y="8"/>
                  </a:lnTo>
                  <a:lnTo>
                    <a:pt x="1" y="0"/>
                  </a:lnTo>
                  <a:lnTo>
                    <a:pt x="32" y="22"/>
                  </a:lnTo>
                  <a:lnTo>
                    <a:pt x="56" y="43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08" name="Freeform 27">
              <a:extLst>
                <a:ext uri="{FF2B5EF4-FFF2-40B4-BE49-F238E27FC236}">
                  <a16:creationId xmlns:a16="http://schemas.microsoft.com/office/drawing/2014/main" id="{40B1B5B8-6F7A-464E-91C8-EBE6E05FD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0780" y="2619522"/>
              <a:ext cx="468824" cy="372975"/>
            </a:xfrm>
            <a:custGeom>
              <a:avLst/>
              <a:gdLst>
                <a:gd name="T0" fmla="*/ 514 w 992"/>
                <a:gd name="T1" fmla="*/ 753 h 788"/>
                <a:gd name="T2" fmla="*/ 412 w 992"/>
                <a:gd name="T3" fmla="*/ 751 h 788"/>
                <a:gd name="T4" fmla="*/ 335 w 992"/>
                <a:gd name="T5" fmla="*/ 733 h 788"/>
                <a:gd name="T6" fmla="*/ 303 w 992"/>
                <a:gd name="T7" fmla="*/ 708 h 788"/>
                <a:gd name="T8" fmla="*/ 625 w 992"/>
                <a:gd name="T9" fmla="*/ 704 h 788"/>
                <a:gd name="T10" fmla="*/ 568 w 992"/>
                <a:gd name="T11" fmla="*/ 706 h 788"/>
                <a:gd name="T12" fmla="*/ 591 w 992"/>
                <a:gd name="T13" fmla="*/ 686 h 788"/>
                <a:gd name="T14" fmla="*/ 275 w 992"/>
                <a:gd name="T15" fmla="*/ 724 h 788"/>
                <a:gd name="T16" fmla="*/ 235 w 992"/>
                <a:gd name="T17" fmla="*/ 679 h 788"/>
                <a:gd name="T18" fmla="*/ 369 w 992"/>
                <a:gd name="T19" fmla="*/ 757 h 788"/>
                <a:gd name="T20" fmla="*/ 370 w 992"/>
                <a:gd name="T21" fmla="*/ 705 h 788"/>
                <a:gd name="T22" fmla="*/ 374 w 992"/>
                <a:gd name="T23" fmla="*/ 745 h 788"/>
                <a:gd name="T24" fmla="*/ 926 w 992"/>
                <a:gd name="T25" fmla="*/ 671 h 788"/>
                <a:gd name="T26" fmla="*/ 984 w 992"/>
                <a:gd name="T27" fmla="*/ 690 h 788"/>
                <a:gd name="T28" fmla="*/ 376 w 992"/>
                <a:gd name="T29" fmla="*/ 629 h 788"/>
                <a:gd name="T30" fmla="*/ 302 w 992"/>
                <a:gd name="T31" fmla="*/ 675 h 788"/>
                <a:gd name="T32" fmla="*/ 246 w 992"/>
                <a:gd name="T33" fmla="*/ 568 h 788"/>
                <a:gd name="T34" fmla="*/ 337 w 992"/>
                <a:gd name="T35" fmla="*/ 558 h 788"/>
                <a:gd name="T36" fmla="*/ 626 w 992"/>
                <a:gd name="T37" fmla="*/ 559 h 788"/>
                <a:gd name="T38" fmla="*/ 639 w 992"/>
                <a:gd name="T39" fmla="*/ 536 h 788"/>
                <a:gd name="T40" fmla="*/ 339 w 992"/>
                <a:gd name="T41" fmla="*/ 485 h 788"/>
                <a:gd name="T42" fmla="*/ 359 w 992"/>
                <a:gd name="T43" fmla="*/ 478 h 788"/>
                <a:gd name="T44" fmla="*/ 625 w 992"/>
                <a:gd name="T45" fmla="*/ 534 h 788"/>
                <a:gd name="T46" fmla="*/ 578 w 992"/>
                <a:gd name="T47" fmla="*/ 580 h 788"/>
                <a:gd name="T48" fmla="*/ 561 w 992"/>
                <a:gd name="T49" fmla="*/ 650 h 788"/>
                <a:gd name="T50" fmla="*/ 529 w 992"/>
                <a:gd name="T51" fmla="*/ 752 h 788"/>
                <a:gd name="T52" fmla="*/ 499 w 992"/>
                <a:gd name="T53" fmla="*/ 650 h 788"/>
                <a:gd name="T54" fmla="*/ 431 w 992"/>
                <a:gd name="T55" fmla="*/ 615 h 788"/>
                <a:gd name="T56" fmla="*/ 417 w 992"/>
                <a:gd name="T57" fmla="*/ 541 h 788"/>
                <a:gd name="T58" fmla="*/ 446 w 992"/>
                <a:gd name="T59" fmla="*/ 513 h 788"/>
                <a:gd name="T60" fmla="*/ 496 w 992"/>
                <a:gd name="T61" fmla="*/ 458 h 788"/>
                <a:gd name="T62" fmla="*/ 522 w 992"/>
                <a:gd name="T63" fmla="*/ 523 h 788"/>
                <a:gd name="T64" fmla="*/ 536 w 992"/>
                <a:gd name="T65" fmla="*/ 463 h 788"/>
                <a:gd name="T66" fmla="*/ 609 w 992"/>
                <a:gd name="T67" fmla="*/ 420 h 788"/>
                <a:gd name="T68" fmla="*/ 622 w 992"/>
                <a:gd name="T69" fmla="*/ 467 h 788"/>
                <a:gd name="T70" fmla="*/ 397 w 992"/>
                <a:gd name="T71" fmla="*/ 112 h 788"/>
                <a:gd name="T72" fmla="*/ 229 w 992"/>
                <a:gd name="T73" fmla="*/ 739 h 788"/>
                <a:gd name="T74" fmla="*/ 173 w 992"/>
                <a:gd name="T75" fmla="*/ 743 h 788"/>
                <a:gd name="T76" fmla="*/ 78 w 992"/>
                <a:gd name="T77" fmla="*/ 720 h 788"/>
                <a:gd name="T78" fmla="*/ 78 w 992"/>
                <a:gd name="T79" fmla="*/ 658 h 788"/>
                <a:gd name="T80" fmla="*/ 9 w 992"/>
                <a:gd name="T81" fmla="*/ 472 h 788"/>
                <a:gd name="T82" fmla="*/ 16 w 992"/>
                <a:gd name="T83" fmla="*/ 291 h 788"/>
                <a:gd name="T84" fmla="*/ 79 w 992"/>
                <a:gd name="T85" fmla="*/ 322 h 788"/>
                <a:gd name="T86" fmla="*/ 134 w 992"/>
                <a:gd name="T87" fmla="*/ 245 h 788"/>
                <a:gd name="T88" fmla="*/ 140 w 992"/>
                <a:gd name="T89" fmla="*/ 181 h 788"/>
                <a:gd name="T90" fmla="*/ 50 w 992"/>
                <a:gd name="T91" fmla="*/ 278 h 788"/>
                <a:gd name="T92" fmla="*/ 44 w 992"/>
                <a:gd name="T93" fmla="*/ 196 h 788"/>
                <a:gd name="T94" fmla="*/ 168 w 992"/>
                <a:gd name="T95" fmla="*/ 155 h 788"/>
                <a:gd name="T96" fmla="*/ 302 w 992"/>
                <a:gd name="T97" fmla="*/ 31 h 788"/>
                <a:gd name="T98" fmla="*/ 328 w 992"/>
                <a:gd name="T99" fmla="*/ 46 h 788"/>
                <a:gd name="T100" fmla="*/ 314 w 992"/>
                <a:gd name="T101" fmla="*/ 187 h 788"/>
                <a:gd name="T102" fmla="*/ 320 w 992"/>
                <a:gd name="T103" fmla="*/ 307 h 788"/>
                <a:gd name="T104" fmla="*/ 392 w 992"/>
                <a:gd name="T105" fmla="*/ 357 h 788"/>
                <a:gd name="T106" fmla="*/ 326 w 992"/>
                <a:gd name="T107" fmla="*/ 378 h 788"/>
                <a:gd name="T108" fmla="*/ 288 w 992"/>
                <a:gd name="T109" fmla="*/ 484 h 788"/>
                <a:gd name="T110" fmla="*/ 269 w 992"/>
                <a:gd name="T111" fmla="*/ 507 h 788"/>
                <a:gd name="T112" fmla="*/ 218 w 992"/>
                <a:gd name="T113" fmla="*/ 558 h 788"/>
                <a:gd name="T114" fmla="*/ 215 w 992"/>
                <a:gd name="T115" fmla="*/ 646 h 788"/>
                <a:gd name="T116" fmla="*/ 222 w 992"/>
                <a:gd name="T117" fmla="*/ 696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92" h="788">
                  <a:moveTo>
                    <a:pt x="458" y="722"/>
                  </a:moveTo>
                  <a:lnTo>
                    <a:pt x="483" y="738"/>
                  </a:lnTo>
                  <a:lnTo>
                    <a:pt x="500" y="737"/>
                  </a:lnTo>
                  <a:lnTo>
                    <a:pt x="511" y="743"/>
                  </a:lnTo>
                  <a:lnTo>
                    <a:pt x="514" y="753"/>
                  </a:lnTo>
                  <a:lnTo>
                    <a:pt x="515" y="775"/>
                  </a:lnTo>
                  <a:lnTo>
                    <a:pt x="503" y="781"/>
                  </a:lnTo>
                  <a:lnTo>
                    <a:pt x="490" y="778"/>
                  </a:lnTo>
                  <a:lnTo>
                    <a:pt x="471" y="787"/>
                  </a:lnTo>
                  <a:lnTo>
                    <a:pt x="412" y="751"/>
                  </a:lnTo>
                  <a:lnTo>
                    <a:pt x="413" y="722"/>
                  </a:lnTo>
                  <a:lnTo>
                    <a:pt x="416" y="710"/>
                  </a:lnTo>
                  <a:lnTo>
                    <a:pt x="443" y="708"/>
                  </a:lnTo>
                  <a:lnTo>
                    <a:pt x="458" y="722"/>
                  </a:lnTo>
                  <a:close/>
                  <a:moveTo>
                    <a:pt x="335" y="733"/>
                  </a:moveTo>
                  <a:lnTo>
                    <a:pt x="325" y="735"/>
                  </a:lnTo>
                  <a:lnTo>
                    <a:pt x="314" y="730"/>
                  </a:lnTo>
                  <a:lnTo>
                    <a:pt x="296" y="710"/>
                  </a:lnTo>
                  <a:lnTo>
                    <a:pt x="294" y="705"/>
                  </a:lnTo>
                  <a:lnTo>
                    <a:pt x="303" y="708"/>
                  </a:lnTo>
                  <a:lnTo>
                    <a:pt x="314" y="719"/>
                  </a:lnTo>
                  <a:lnTo>
                    <a:pt x="324" y="722"/>
                  </a:lnTo>
                  <a:lnTo>
                    <a:pt x="337" y="730"/>
                  </a:lnTo>
                  <a:lnTo>
                    <a:pt x="335" y="733"/>
                  </a:lnTo>
                  <a:close/>
                  <a:moveTo>
                    <a:pt x="625" y="704"/>
                  </a:moveTo>
                  <a:lnTo>
                    <a:pt x="620" y="708"/>
                  </a:lnTo>
                  <a:lnTo>
                    <a:pt x="598" y="705"/>
                  </a:lnTo>
                  <a:lnTo>
                    <a:pt x="574" y="722"/>
                  </a:lnTo>
                  <a:lnTo>
                    <a:pt x="564" y="717"/>
                  </a:lnTo>
                  <a:lnTo>
                    <a:pt x="568" y="706"/>
                  </a:lnTo>
                  <a:lnTo>
                    <a:pt x="571" y="702"/>
                  </a:lnTo>
                  <a:lnTo>
                    <a:pt x="579" y="697"/>
                  </a:lnTo>
                  <a:lnTo>
                    <a:pt x="585" y="691"/>
                  </a:lnTo>
                  <a:lnTo>
                    <a:pt x="587" y="680"/>
                  </a:lnTo>
                  <a:lnTo>
                    <a:pt x="591" y="686"/>
                  </a:lnTo>
                  <a:lnTo>
                    <a:pt x="607" y="688"/>
                  </a:lnTo>
                  <a:lnTo>
                    <a:pt x="614" y="692"/>
                  </a:lnTo>
                  <a:lnTo>
                    <a:pt x="620" y="696"/>
                  </a:lnTo>
                  <a:lnTo>
                    <a:pt x="625" y="704"/>
                  </a:lnTo>
                  <a:close/>
                  <a:moveTo>
                    <a:pt x="275" y="724"/>
                  </a:moveTo>
                  <a:lnTo>
                    <a:pt x="260" y="728"/>
                  </a:lnTo>
                  <a:lnTo>
                    <a:pt x="252" y="722"/>
                  </a:lnTo>
                  <a:lnTo>
                    <a:pt x="239" y="719"/>
                  </a:lnTo>
                  <a:lnTo>
                    <a:pt x="234" y="681"/>
                  </a:lnTo>
                  <a:lnTo>
                    <a:pt x="235" y="679"/>
                  </a:lnTo>
                  <a:lnTo>
                    <a:pt x="242" y="681"/>
                  </a:lnTo>
                  <a:lnTo>
                    <a:pt x="266" y="699"/>
                  </a:lnTo>
                  <a:lnTo>
                    <a:pt x="274" y="719"/>
                  </a:lnTo>
                  <a:lnTo>
                    <a:pt x="275" y="724"/>
                  </a:lnTo>
                  <a:close/>
                  <a:moveTo>
                    <a:pt x="369" y="757"/>
                  </a:moveTo>
                  <a:lnTo>
                    <a:pt x="363" y="758"/>
                  </a:lnTo>
                  <a:lnTo>
                    <a:pt x="355" y="739"/>
                  </a:lnTo>
                  <a:lnTo>
                    <a:pt x="354" y="732"/>
                  </a:lnTo>
                  <a:lnTo>
                    <a:pt x="363" y="720"/>
                  </a:lnTo>
                  <a:lnTo>
                    <a:pt x="370" y="705"/>
                  </a:lnTo>
                  <a:lnTo>
                    <a:pt x="387" y="683"/>
                  </a:lnTo>
                  <a:lnTo>
                    <a:pt x="396" y="657"/>
                  </a:lnTo>
                  <a:lnTo>
                    <a:pt x="400" y="658"/>
                  </a:lnTo>
                  <a:lnTo>
                    <a:pt x="395" y="680"/>
                  </a:lnTo>
                  <a:lnTo>
                    <a:pt x="374" y="745"/>
                  </a:lnTo>
                  <a:lnTo>
                    <a:pt x="369" y="757"/>
                  </a:lnTo>
                  <a:close/>
                  <a:moveTo>
                    <a:pt x="984" y="690"/>
                  </a:moveTo>
                  <a:lnTo>
                    <a:pt x="978" y="694"/>
                  </a:lnTo>
                  <a:lnTo>
                    <a:pt x="955" y="687"/>
                  </a:lnTo>
                  <a:lnTo>
                    <a:pt x="926" y="671"/>
                  </a:lnTo>
                  <a:lnTo>
                    <a:pt x="931" y="637"/>
                  </a:lnTo>
                  <a:lnTo>
                    <a:pt x="938" y="623"/>
                  </a:lnTo>
                  <a:lnTo>
                    <a:pt x="990" y="661"/>
                  </a:lnTo>
                  <a:lnTo>
                    <a:pt x="991" y="675"/>
                  </a:lnTo>
                  <a:lnTo>
                    <a:pt x="984" y="690"/>
                  </a:lnTo>
                  <a:close/>
                  <a:moveTo>
                    <a:pt x="357" y="545"/>
                  </a:moveTo>
                  <a:lnTo>
                    <a:pt x="362" y="558"/>
                  </a:lnTo>
                  <a:lnTo>
                    <a:pt x="370" y="586"/>
                  </a:lnTo>
                  <a:lnTo>
                    <a:pt x="381" y="617"/>
                  </a:lnTo>
                  <a:lnTo>
                    <a:pt x="376" y="629"/>
                  </a:lnTo>
                  <a:lnTo>
                    <a:pt x="380" y="646"/>
                  </a:lnTo>
                  <a:lnTo>
                    <a:pt x="376" y="663"/>
                  </a:lnTo>
                  <a:lnTo>
                    <a:pt x="354" y="683"/>
                  </a:lnTo>
                  <a:lnTo>
                    <a:pt x="328" y="684"/>
                  </a:lnTo>
                  <a:lnTo>
                    <a:pt x="302" y="675"/>
                  </a:lnTo>
                  <a:lnTo>
                    <a:pt x="264" y="656"/>
                  </a:lnTo>
                  <a:lnTo>
                    <a:pt x="261" y="646"/>
                  </a:lnTo>
                  <a:lnTo>
                    <a:pt x="256" y="640"/>
                  </a:lnTo>
                  <a:lnTo>
                    <a:pt x="246" y="608"/>
                  </a:lnTo>
                  <a:lnTo>
                    <a:pt x="246" y="568"/>
                  </a:lnTo>
                  <a:lnTo>
                    <a:pt x="265" y="564"/>
                  </a:lnTo>
                  <a:lnTo>
                    <a:pt x="306" y="545"/>
                  </a:lnTo>
                  <a:lnTo>
                    <a:pt x="316" y="547"/>
                  </a:lnTo>
                  <a:lnTo>
                    <a:pt x="326" y="557"/>
                  </a:lnTo>
                  <a:lnTo>
                    <a:pt x="337" y="558"/>
                  </a:lnTo>
                  <a:lnTo>
                    <a:pt x="354" y="544"/>
                  </a:lnTo>
                  <a:lnTo>
                    <a:pt x="357" y="545"/>
                  </a:lnTo>
                  <a:close/>
                  <a:moveTo>
                    <a:pt x="642" y="548"/>
                  </a:moveTo>
                  <a:lnTo>
                    <a:pt x="629" y="559"/>
                  </a:lnTo>
                  <a:lnTo>
                    <a:pt x="626" y="559"/>
                  </a:lnTo>
                  <a:lnTo>
                    <a:pt x="622" y="544"/>
                  </a:lnTo>
                  <a:lnTo>
                    <a:pt x="629" y="535"/>
                  </a:lnTo>
                  <a:lnTo>
                    <a:pt x="632" y="527"/>
                  </a:lnTo>
                  <a:lnTo>
                    <a:pt x="636" y="527"/>
                  </a:lnTo>
                  <a:lnTo>
                    <a:pt x="639" y="536"/>
                  </a:lnTo>
                  <a:lnTo>
                    <a:pt x="642" y="548"/>
                  </a:lnTo>
                  <a:close/>
                  <a:moveTo>
                    <a:pt x="351" y="502"/>
                  </a:moveTo>
                  <a:lnTo>
                    <a:pt x="349" y="506"/>
                  </a:lnTo>
                  <a:lnTo>
                    <a:pt x="340" y="501"/>
                  </a:lnTo>
                  <a:lnTo>
                    <a:pt x="339" y="485"/>
                  </a:lnTo>
                  <a:lnTo>
                    <a:pt x="342" y="471"/>
                  </a:lnTo>
                  <a:lnTo>
                    <a:pt x="339" y="458"/>
                  </a:lnTo>
                  <a:lnTo>
                    <a:pt x="343" y="449"/>
                  </a:lnTo>
                  <a:lnTo>
                    <a:pt x="356" y="469"/>
                  </a:lnTo>
                  <a:lnTo>
                    <a:pt x="359" y="478"/>
                  </a:lnTo>
                  <a:lnTo>
                    <a:pt x="355" y="489"/>
                  </a:lnTo>
                  <a:lnTo>
                    <a:pt x="351" y="502"/>
                  </a:lnTo>
                  <a:close/>
                  <a:moveTo>
                    <a:pt x="628" y="501"/>
                  </a:moveTo>
                  <a:lnTo>
                    <a:pt x="629" y="527"/>
                  </a:lnTo>
                  <a:lnTo>
                    <a:pt x="625" y="534"/>
                  </a:lnTo>
                  <a:lnTo>
                    <a:pt x="619" y="539"/>
                  </a:lnTo>
                  <a:lnTo>
                    <a:pt x="605" y="544"/>
                  </a:lnTo>
                  <a:lnTo>
                    <a:pt x="593" y="551"/>
                  </a:lnTo>
                  <a:lnTo>
                    <a:pt x="582" y="563"/>
                  </a:lnTo>
                  <a:lnTo>
                    <a:pt x="578" y="580"/>
                  </a:lnTo>
                  <a:lnTo>
                    <a:pt x="587" y="594"/>
                  </a:lnTo>
                  <a:lnTo>
                    <a:pt x="603" y="601"/>
                  </a:lnTo>
                  <a:lnTo>
                    <a:pt x="606" y="626"/>
                  </a:lnTo>
                  <a:lnTo>
                    <a:pt x="594" y="638"/>
                  </a:lnTo>
                  <a:lnTo>
                    <a:pt x="561" y="650"/>
                  </a:lnTo>
                  <a:lnTo>
                    <a:pt x="557" y="679"/>
                  </a:lnTo>
                  <a:lnTo>
                    <a:pt x="558" y="701"/>
                  </a:lnTo>
                  <a:lnTo>
                    <a:pt x="557" y="718"/>
                  </a:lnTo>
                  <a:lnTo>
                    <a:pt x="555" y="742"/>
                  </a:lnTo>
                  <a:lnTo>
                    <a:pt x="529" y="752"/>
                  </a:lnTo>
                  <a:lnTo>
                    <a:pt x="511" y="717"/>
                  </a:lnTo>
                  <a:lnTo>
                    <a:pt x="511" y="702"/>
                  </a:lnTo>
                  <a:lnTo>
                    <a:pt x="506" y="687"/>
                  </a:lnTo>
                  <a:lnTo>
                    <a:pt x="505" y="673"/>
                  </a:lnTo>
                  <a:lnTo>
                    <a:pt x="499" y="650"/>
                  </a:lnTo>
                  <a:lnTo>
                    <a:pt x="474" y="644"/>
                  </a:lnTo>
                  <a:lnTo>
                    <a:pt x="464" y="643"/>
                  </a:lnTo>
                  <a:lnTo>
                    <a:pt x="450" y="647"/>
                  </a:lnTo>
                  <a:lnTo>
                    <a:pt x="448" y="646"/>
                  </a:lnTo>
                  <a:lnTo>
                    <a:pt x="431" y="615"/>
                  </a:lnTo>
                  <a:lnTo>
                    <a:pt x="434" y="581"/>
                  </a:lnTo>
                  <a:lnTo>
                    <a:pt x="425" y="564"/>
                  </a:lnTo>
                  <a:lnTo>
                    <a:pt x="424" y="556"/>
                  </a:lnTo>
                  <a:lnTo>
                    <a:pt x="424" y="547"/>
                  </a:lnTo>
                  <a:lnTo>
                    <a:pt x="417" y="541"/>
                  </a:lnTo>
                  <a:lnTo>
                    <a:pt x="409" y="536"/>
                  </a:lnTo>
                  <a:lnTo>
                    <a:pt x="404" y="517"/>
                  </a:lnTo>
                  <a:lnTo>
                    <a:pt x="414" y="513"/>
                  </a:lnTo>
                  <a:lnTo>
                    <a:pt x="439" y="515"/>
                  </a:lnTo>
                  <a:lnTo>
                    <a:pt x="446" y="513"/>
                  </a:lnTo>
                  <a:lnTo>
                    <a:pt x="452" y="509"/>
                  </a:lnTo>
                  <a:lnTo>
                    <a:pt x="472" y="478"/>
                  </a:lnTo>
                  <a:lnTo>
                    <a:pt x="472" y="471"/>
                  </a:lnTo>
                  <a:lnTo>
                    <a:pt x="474" y="461"/>
                  </a:lnTo>
                  <a:lnTo>
                    <a:pt x="496" y="458"/>
                  </a:lnTo>
                  <a:lnTo>
                    <a:pt x="505" y="471"/>
                  </a:lnTo>
                  <a:lnTo>
                    <a:pt x="504" y="490"/>
                  </a:lnTo>
                  <a:lnTo>
                    <a:pt x="504" y="515"/>
                  </a:lnTo>
                  <a:lnTo>
                    <a:pt x="518" y="522"/>
                  </a:lnTo>
                  <a:lnTo>
                    <a:pt x="522" y="523"/>
                  </a:lnTo>
                  <a:lnTo>
                    <a:pt x="528" y="505"/>
                  </a:lnTo>
                  <a:lnTo>
                    <a:pt x="532" y="495"/>
                  </a:lnTo>
                  <a:lnTo>
                    <a:pt x="537" y="491"/>
                  </a:lnTo>
                  <a:lnTo>
                    <a:pt x="539" y="474"/>
                  </a:lnTo>
                  <a:lnTo>
                    <a:pt x="536" y="463"/>
                  </a:lnTo>
                  <a:lnTo>
                    <a:pt x="529" y="455"/>
                  </a:lnTo>
                  <a:lnTo>
                    <a:pt x="554" y="434"/>
                  </a:lnTo>
                  <a:lnTo>
                    <a:pt x="579" y="418"/>
                  </a:lnTo>
                  <a:lnTo>
                    <a:pt x="594" y="417"/>
                  </a:lnTo>
                  <a:lnTo>
                    <a:pt x="609" y="420"/>
                  </a:lnTo>
                  <a:lnTo>
                    <a:pt x="622" y="426"/>
                  </a:lnTo>
                  <a:lnTo>
                    <a:pt x="630" y="431"/>
                  </a:lnTo>
                  <a:lnTo>
                    <a:pt x="634" y="439"/>
                  </a:lnTo>
                  <a:lnTo>
                    <a:pt x="624" y="458"/>
                  </a:lnTo>
                  <a:lnTo>
                    <a:pt x="622" y="467"/>
                  </a:lnTo>
                  <a:lnTo>
                    <a:pt x="628" y="501"/>
                  </a:lnTo>
                  <a:close/>
                  <a:moveTo>
                    <a:pt x="415" y="127"/>
                  </a:moveTo>
                  <a:lnTo>
                    <a:pt x="409" y="133"/>
                  </a:lnTo>
                  <a:lnTo>
                    <a:pt x="389" y="125"/>
                  </a:lnTo>
                  <a:lnTo>
                    <a:pt x="397" y="112"/>
                  </a:lnTo>
                  <a:lnTo>
                    <a:pt x="419" y="107"/>
                  </a:lnTo>
                  <a:lnTo>
                    <a:pt x="431" y="109"/>
                  </a:lnTo>
                  <a:lnTo>
                    <a:pt x="418" y="120"/>
                  </a:lnTo>
                  <a:lnTo>
                    <a:pt x="415" y="127"/>
                  </a:lnTo>
                  <a:close/>
                  <a:moveTo>
                    <a:pt x="229" y="739"/>
                  </a:moveTo>
                  <a:lnTo>
                    <a:pt x="227" y="739"/>
                  </a:lnTo>
                  <a:lnTo>
                    <a:pt x="218" y="736"/>
                  </a:lnTo>
                  <a:lnTo>
                    <a:pt x="212" y="731"/>
                  </a:lnTo>
                  <a:lnTo>
                    <a:pt x="195" y="735"/>
                  </a:lnTo>
                  <a:lnTo>
                    <a:pt x="173" y="743"/>
                  </a:lnTo>
                  <a:lnTo>
                    <a:pt x="161" y="743"/>
                  </a:lnTo>
                  <a:lnTo>
                    <a:pt x="151" y="733"/>
                  </a:lnTo>
                  <a:lnTo>
                    <a:pt x="111" y="722"/>
                  </a:lnTo>
                  <a:lnTo>
                    <a:pt x="105" y="721"/>
                  </a:lnTo>
                  <a:lnTo>
                    <a:pt x="78" y="720"/>
                  </a:lnTo>
                  <a:lnTo>
                    <a:pt x="78" y="720"/>
                  </a:lnTo>
                  <a:lnTo>
                    <a:pt x="77" y="700"/>
                  </a:lnTo>
                  <a:lnTo>
                    <a:pt x="73" y="685"/>
                  </a:lnTo>
                  <a:lnTo>
                    <a:pt x="65" y="663"/>
                  </a:lnTo>
                  <a:lnTo>
                    <a:pt x="78" y="658"/>
                  </a:lnTo>
                  <a:lnTo>
                    <a:pt x="75" y="615"/>
                  </a:lnTo>
                  <a:lnTo>
                    <a:pt x="71" y="593"/>
                  </a:lnTo>
                  <a:lnTo>
                    <a:pt x="33" y="570"/>
                  </a:lnTo>
                  <a:lnTo>
                    <a:pt x="2" y="547"/>
                  </a:lnTo>
                  <a:lnTo>
                    <a:pt x="9" y="472"/>
                  </a:lnTo>
                  <a:lnTo>
                    <a:pt x="13" y="452"/>
                  </a:lnTo>
                  <a:lnTo>
                    <a:pt x="0" y="412"/>
                  </a:lnTo>
                  <a:lnTo>
                    <a:pt x="2" y="366"/>
                  </a:lnTo>
                  <a:lnTo>
                    <a:pt x="6" y="293"/>
                  </a:lnTo>
                  <a:lnTo>
                    <a:pt x="16" y="291"/>
                  </a:lnTo>
                  <a:lnTo>
                    <a:pt x="23" y="291"/>
                  </a:lnTo>
                  <a:lnTo>
                    <a:pt x="50" y="304"/>
                  </a:lnTo>
                  <a:lnTo>
                    <a:pt x="61" y="305"/>
                  </a:lnTo>
                  <a:lnTo>
                    <a:pt x="69" y="317"/>
                  </a:lnTo>
                  <a:lnTo>
                    <a:pt x="79" y="322"/>
                  </a:lnTo>
                  <a:lnTo>
                    <a:pt x="85" y="310"/>
                  </a:lnTo>
                  <a:lnTo>
                    <a:pt x="87" y="288"/>
                  </a:lnTo>
                  <a:lnTo>
                    <a:pt x="109" y="260"/>
                  </a:lnTo>
                  <a:lnTo>
                    <a:pt x="124" y="251"/>
                  </a:lnTo>
                  <a:lnTo>
                    <a:pt x="134" y="245"/>
                  </a:lnTo>
                  <a:lnTo>
                    <a:pt x="145" y="257"/>
                  </a:lnTo>
                  <a:lnTo>
                    <a:pt x="153" y="269"/>
                  </a:lnTo>
                  <a:lnTo>
                    <a:pt x="154" y="242"/>
                  </a:lnTo>
                  <a:lnTo>
                    <a:pt x="161" y="190"/>
                  </a:lnTo>
                  <a:lnTo>
                    <a:pt x="140" y="181"/>
                  </a:lnTo>
                  <a:lnTo>
                    <a:pt x="124" y="188"/>
                  </a:lnTo>
                  <a:lnTo>
                    <a:pt x="108" y="222"/>
                  </a:lnTo>
                  <a:lnTo>
                    <a:pt x="93" y="263"/>
                  </a:lnTo>
                  <a:lnTo>
                    <a:pt x="69" y="267"/>
                  </a:lnTo>
                  <a:lnTo>
                    <a:pt x="50" y="278"/>
                  </a:lnTo>
                  <a:lnTo>
                    <a:pt x="33" y="266"/>
                  </a:lnTo>
                  <a:lnTo>
                    <a:pt x="21" y="256"/>
                  </a:lnTo>
                  <a:lnTo>
                    <a:pt x="21" y="240"/>
                  </a:lnTo>
                  <a:lnTo>
                    <a:pt x="24" y="231"/>
                  </a:lnTo>
                  <a:lnTo>
                    <a:pt x="44" y="196"/>
                  </a:lnTo>
                  <a:lnTo>
                    <a:pt x="71" y="164"/>
                  </a:lnTo>
                  <a:lnTo>
                    <a:pt x="99" y="164"/>
                  </a:lnTo>
                  <a:lnTo>
                    <a:pt x="118" y="153"/>
                  </a:lnTo>
                  <a:lnTo>
                    <a:pt x="130" y="152"/>
                  </a:lnTo>
                  <a:lnTo>
                    <a:pt x="168" y="155"/>
                  </a:lnTo>
                  <a:lnTo>
                    <a:pt x="186" y="147"/>
                  </a:lnTo>
                  <a:lnTo>
                    <a:pt x="203" y="132"/>
                  </a:lnTo>
                  <a:lnTo>
                    <a:pt x="240" y="68"/>
                  </a:lnTo>
                  <a:lnTo>
                    <a:pt x="261" y="41"/>
                  </a:lnTo>
                  <a:lnTo>
                    <a:pt x="302" y="31"/>
                  </a:lnTo>
                  <a:lnTo>
                    <a:pt x="342" y="1"/>
                  </a:lnTo>
                  <a:lnTo>
                    <a:pt x="352" y="0"/>
                  </a:lnTo>
                  <a:lnTo>
                    <a:pt x="334" y="23"/>
                  </a:lnTo>
                  <a:lnTo>
                    <a:pt x="331" y="32"/>
                  </a:lnTo>
                  <a:lnTo>
                    <a:pt x="328" y="46"/>
                  </a:lnTo>
                  <a:lnTo>
                    <a:pt x="342" y="76"/>
                  </a:lnTo>
                  <a:lnTo>
                    <a:pt x="339" y="94"/>
                  </a:lnTo>
                  <a:lnTo>
                    <a:pt x="340" y="129"/>
                  </a:lnTo>
                  <a:lnTo>
                    <a:pt x="328" y="148"/>
                  </a:lnTo>
                  <a:lnTo>
                    <a:pt x="314" y="187"/>
                  </a:lnTo>
                  <a:lnTo>
                    <a:pt x="307" y="192"/>
                  </a:lnTo>
                  <a:lnTo>
                    <a:pt x="307" y="238"/>
                  </a:lnTo>
                  <a:lnTo>
                    <a:pt x="307" y="249"/>
                  </a:lnTo>
                  <a:lnTo>
                    <a:pt x="306" y="290"/>
                  </a:lnTo>
                  <a:lnTo>
                    <a:pt x="320" y="307"/>
                  </a:lnTo>
                  <a:lnTo>
                    <a:pt x="335" y="316"/>
                  </a:lnTo>
                  <a:lnTo>
                    <a:pt x="385" y="315"/>
                  </a:lnTo>
                  <a:lnTo>
                    <a:pt x="390" y="323"/>
                  </a:lnTo>
                  <a:lnTo>
                    <a:pt x="396" y="335"/>
                  </a:lnTo>
                  <a:lnTo>
                    <a:pt x="392" y="357"/>
                  </a:lnTo>
                  <a:lnTo>
                    <a:pt x="387" y="372"/>
                  </a:lnTo>
                  <a:lnTo>
                    <a:pt x="372" y="386"/>
                  </a:lnTo>
                  <a:lnTo>
                    <a:pt x="354" y="397"/>
                  </a:lnTo>
                  <a:lnTo>
                    <a:pt x="342" y="397"/>
                  </a:lnTo>
                  <a:lnTo>
                    <a:pt x="326" y="378"/>
                  </a:lnTo>
                  <a:lnTo>
                    <a:pt x="319" y="384"/>
                  </a:lnTo>
                  <a:lnTo>
                    <a:pt x="311" y="393"/>
                  </a:lnTo>
                  <a:lnTo>
                    <a:pt x="298" y="446"/>
                  </a:lnTo>
                  <a:lnTo>
                    <a:pt x="292" y="481"/>
                  </a:lnTo>
                  <a:lnTo>
                    <a:pt x="288" y="484"/>
                  </a:lnTo>
                  <a:lnTo>
                    <a:pt x="281" y="479"/>
                  </a:lnTo>
                  <a:lnTo>
                    <a:pt x="268" y="479"/>
                  </a:lnTo>
                  <a:lnTo>
                    <a:pt x="253" y="487"/>
                  </a:lnTo>
                  <a:lnTo>
                    <a:pt x="261" y="494"/>
                  </a:lnTo>
                  <a:lnTo>
                    <a:pt x="269" y="507"/>
                  </a:lnTo>
                  <a:lnTo>
                    <a:pt x="266" y="513"/>
                  </a:lnTo>
                  <a:lnTo>
                    <a:pt x="252" y="520"/>
                  </a:lnTo>
                  <a:lnTo>
                    <a:pt x="239" y="535"/>
                  </a:lnTo>
                  <a:lnTo>
                    <a:pt x="234" y="546"/>
                  </a:lnTo>
                  <a:lnTo>
                    <a:pt x="218" y="558"/>
                  </a:lnTo>
                  <a:lnTo>
                    <a:pt x="208" y="574"/>
                  </a:lnTo>
                  <a:lnTo>
                    <a:pt x="214" y="594"/>
                  </a:lnTo>
                  <a:lnTo>
                    <a:pt x="215" y="611"/>
                  </a:lnTo>
                  <a:lnTo>
                    <a:pt x="220" y="630"/>
                  </a:lnTo>
                  <a:lnTo>
                    <a:pt x="215" y="646"/>
                  </a:lnTo>
                  <a:lnTo>
                    <a:pt x="196" y="668"/>
                  </a:lnTo>
                  <a:lnTo>
                    <a:pt x="189" y="687"/>
                  </a:lnTo>
                  <a:lnTo>
                    <a:pt x="206" y="686"/>
                  </a:lnTo>
                  <a:lnTo>
                    <a:pt x="216" y="690"/>
                  </a:lnTo>
                  <a:lnTo>
                    <a:pt x="222" y="696"/>
                  </a:lnTo>
                  <a:lnTo>
                    <a:pt x="228" y="704"/>
                  </a:lnTo>
                  <a:lnTo>
                    <a:pt x="224" y="714"/>
                  </a:lnTo>
                  <a:lnTo>
                    <a:pt x="229" y="739"/>
                  </a:lnTo>
                  <a:close/>
                </a:path>
              </a:pathLst>
            </a:custGeom>
            <a:solidFill>
              <a:srgbClr val="184BFF">
                <a:alpha val="50000"/>
              </a:srgbClr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09" name="Freeform 40">
              <a:extLst>
                <a:ext uri="{FF2B5EF4-FFF2-40B4-BE49-F238E27FC236}">
                  <a16:creationId xmlns:a16="http://schemas.microsoft.com/office/drawing/2014/main" id="{24068CC5-2515-4F59-85E0-7C099E453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7592" y="2375733"/>
              <a:ext cx="420901" cy="270876"/>
            </a:xfrm>
            <a:custGeom>
              <a:avLst/>
              <a:gdLst>
                <a:gd name="T0" fmla="*/ 136 w 889"/>
                <a:gd name="T1" fmla="*/ 279 h 573"/>
                <a:gd name="T2" fmla="*/ 180 w 889"/>
                <a:gd name="T3" fmla="*/ 330 h 573"/>
                <a:gd name="T4" fmla="*/ 146 w 889"/>
                <a:gd name="T5" fmla="*/ 363 h 573"/>
                <a:gd name="T6" fmla="*/ 73 w 889"/>
                <a:gd name="T7" fmla="*/ 388 h 573"/>
                <a:gd name="T8" fmla="*/ 32 w 889"/>
                <a:gd name="T9" fmla="*/ 463 h 573"/>
                <a:gd name="T10" fmla="*/ 42 w 889"/>
                <a:gd name="T11" fmla="*/ 416 h 573"/>
                <a:gd name="T12" fmla="*/ 4 w 889"/>
                <a:gd name="T13" fmla="*/ 377 h 573"/>
                <a:gd name="T14" fmla="*/ 15 w 889"/>
                <a:gd name="T15" fmla="*/ 353 h 573"/>
                <a:gd name="T16" fmla="*/ 21 w 889"/>
                <a:gd name="T17" fmla="*/ 310 h 573"/>
                <a:gd name="T18" fmla="*/ 58 w 889"/>
                <a:gd name="T19" fmla="*/ 311 h 573"/>
                <a:gd name="T20" fmla="*/ 107 w 889"/>
                <a:gd name="T21" fmla="*/ 279 h 573"/>
                <a:gd name="T22" fmla="*/ 177 w 889"/>
                <a:gd name="T23" fmla="*/ 270 h 573"/>
                <a:gd name="T24" fmla="*/ 210 w 889"/>
                <a:gd name="T25" fmla="*/ 298 h 573"/>
                <a:gd name="T26" fmla="*/ 129 w 889"/>
                <a:gd name="T27" fmla="*/ 225 h 573"/>
                <a:gd name="T28" fmla="*/ 88 w 889"/>
                <a:gd name="T29" fmla="*/ 244 h 573"/>
                <a:gd name="T30" fmla="*/ 28 w 889"/>
                <a:gd name="T31" fmla="*/ 192 h 573"/>
                <a:gd name="T32" fmla="*/ 113 w 889"/>
                <a:gd name="T33" fmla="*/ 153 h 573"/>
                <a:gd name="T34" fmla="*/ 149 w 889"/>
                <a:gd name="T35" fmla="*/ 179 h 573"/>
                <a:gd name="T36" fmla="*/ 869 w 889"/>
                <a:gd name="T37" fmla="*/ 44 h 573"/>
                <a:gd name="T38" fmla="*/ 884 w 889"/>
                <a:gd name="T39" fmla="*/ 78 h 573"/>
                <a:gd name="T40" fmla="*/ 859 w 889"/>
                <a:gd name="T41" fmla="*/ 95 h 573"/>
                <a:gd name="T42" fmla="*/ 813 w 889"/>
                <a:gd name="T43" fmla="*/ 192 h 573"/>
                <a:gd name="T44" fmla="*/ 786 w 889"/>
                <a:gd name="T45" fmla="*/ 249 h 573"/>
                <a:gd name="T46" fmla="*/ 795 w 889"/>
                <a:gd name="T47" fmla="*/ 374 h 573"/>
                <a:gd name="T48" fmla="*/ 821 w 889"/>
                <a:gd name="T49" fmla="*/ 464 h 573"/>
                <a:gd name="T50" fmla="*/ 836 w 889"/>
                <a:gd name="T51" fmla="*/ 484 h 573"/>
                <a:gd name="T52" fmla="*/ 795 w 889"/>
                <a:gd name="T53" fmla="*/ 518 h 573"/>
                <a:gd name="T54" fmla="*/ 776 w 889"/>
                <a:gd name="T55" fmla="*/ 571 h 573"/>
                <a:gd name="T56" fmla="*/ 721 w 889"/>
                <a:gd name="T57" fmla="*/ 550 h 573"/>
                <a:gd name="T58" fmla="*/ 650 w 889"/>
                <a:gd name="T59" fmla="*/ 566 h 573"/>
                <a:gd name="T60" fmla="*/ 587 w 889"/>
                <a:gd name="T61" fmla="*/ 495 h 573"/>
                <a:gd name="T62" fmla="*/ 537 w 889"/>
                <a:gd name="T63" fmla="*/ 467 h 573"/>
                <a:gd name="T64" fmla="*/ 482 w 889"/>
                <a:gd name="T65" fmla="*/ 438 h 573"/>
                <a:gd name="T66" fmla="*/ 469 w 889"/>
                <a:gd name="T67" fmla="*/ 438 h 573"/>
                <a:gd name="T68" fmla="*/ 412 w 889"/>
                <a:gd name="T69" fmla="*/ 450 h 573"/>
                <a:gd name="T70" fmla="*/ 350 w 889"/>
                <a:gd name="T71" fmla="*/ 470 h 573"/>
                <a:gd name="T72" fmla="*/ 380 w 889"/>
                <a:gd name="T73" fmla="*/ 365 h 573"/>
                <a:gd name="T74" fmla="*/ 343 w 889"/>
                <a:gd name="T75" fmla="*/ 358 h 573"/>
                <a:gd name="T76" fmla="*/ 269 w 889"/>
                <a:gd name="T77" fmla="*/ 350 h 573"/>
                <a:gd name="T78" fmla="*/ 234 w 889"/>
                <a:gd name="T79" fmla="*/ 270 h 573"/>
                <a:gd name="T80" fmla="*/ 237 w 889"/>
                <a:gd name="T81" fmla="*/ 236 h 573"/>
                <a:gd name="T82" fmla="*/ 230 w 889"/>
                <a:gd name="T83" fmla="*/ 188 h 573"/>
                <a:gd name="T84" fmla="*/ 234 w 889"/>
                <a:gd name="T85" fmla="*/ 147 h 573"/>
                <a:gd name="T86" fmla="*/ 315 w 889"/>
                <a:gd name="T87" fmla="*/ 97 h 573"/>
                <a:gd name="T88" fmla="*/ 385 w 889"/>
                <a:gd name="T89" fmla="*/ 51 h 573"/>
                <a:gd name="T90" fmla="*/ 515 w 889"/>
                <a:gd name="T91" fmla="*/ 12 h 573"/>
                <a:gd name="T92" fmla="*/ 650 w 889"/>
                <a:gd name="T93" fmla="*/ 24 h 573"/>
                <a:gd name="T94" fmla="*/ 773 w 889"/>
                <a:gd name="T95" fmla="*/ 53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9" h="573">
                  <a:moveTo>
                    <a:pt x="107" y="279"/>
                  </a:moveTo>
                  <a:lnTo>
                    <a:pt x="118" y="286"/>
                  </a:lnTo>
                  <a:lnTo>
                    <a:pt x="127" y="284"/>
                  </a:lnTo>
                  <a:lnTo>
                    <a:pt x="136" y="279"/>
                  </a:lnTo>
                  <a:lnTo>
                    <a:pt x="156" y="284"/>
                  </a:lnTo>
                  <a:lnTo>
                    <a:pt x="203" y="317"/>
                  </a:lnTo>
                  <a:lnTo>
                    <a:pt x="208" y="326"/>
                  </a:lnTo>
                  <a:lnTo>
                    <a:pt x="180" y="330"/>
                  </a:lnTo>
                  <a:lnTo>
                    <a:pt x="174" y="339"/>
                  </a:lnTo>
                  <a:lnTo>
                    <a:pt x="167" y="347"/>
                  </a:lnTo>
                  <a:lnTo>
                    <a:pt x="159" y="349"/>
                  </a:lnTo>
                  <a:lnTo>
                    <a:pt x="146" y="363"/>
                  </a:lnTo>
                  <a:lnTo>
                    <a:pt x="128" y="377"/>
                  </a:lnTo>
                  <a:lnTo>
                    <a:pt x="124" y="384"/>
                  </a:lnTo>
                  <a:lnTo>
                    <a:pt x="91" y="383"/>
                  </a:lnTo>
                  <a:lnTo>
                    <a:pt x="73" y="388"/>
                  </a:lnTo>
                  <a:lnTo>
                    <a:pt x="59" y="404"/>
                  </a:lnTo>
                  <a:lnTo>
                    <a:pt x="53" y="432"/>
                  </a:lnTo>
                  <a:lnTo>
                    <a:pt x="42" y="455"/>
                  </a:lnTo>
                  <a:lnTo>
                    <a:pt x="32" y="463"/>
                  </a:lnTo>
                  <a:lnTo>
                    <a:pt x="21" y="465"/>
                  </a:lnTo>
                  <a:lnTo>
                    <a:pt x="18" y="456"/>
                  </a:lnTo>
                  <a:lnTo>
                    <a:pt x="19" y="447"/>
                  </a:lnTo>
                  <a:lnTo>
                    <a:pt x="42" y="416"/>
                  </a:lnTo>
                  <a:lnTo>
                    <a:pt x="47" y="405"/>
                  </a:lnTo>
                  <a:lnTo>
                    <a:pt x="35" y="400"/>
                  </a:lnTo>
                  <a:lnTo>
                    <a:pt x="26" y="390"/>
                  </a:lnTo>
                  <a:lnTo>
                    <a:pt x="4" y="377"/>
                  </a:lnTo>
                  <a:lnTo>
                    <a:pt x="0" y="366"/>
                  </a:lnTo>
                  <a:lnTo>
                    <a:pt x="5" y="365"/>
                  </a:lnTo>
                  <a:lnTo>
                    <a:pt x="10" y="362"/>
                  </a:lnTo>
                  <a:lnTo>
                    <a:pt x="15" y="353"/>
                  </a:lnTo>
                  <a:lnTo>
                    <a:pt x="19" y="343"/>
                  </a:lnTo>
                  <a:lnTo>
                    <a:pt x="1" y="313"/>
                  </a:lnTo>
                  <a:lnTo>
                    <a:pt x="10" y="309"/>
                  </a:lnTo>
                  <a:lnTo>
                    <a:pt x="21" y="310"/>
                  </a:lnTo>
                  <a:lnTo>
                    <a:pt x="32" y="319"/>
                  </a:lnTo>
                  <a:lnTo>
                    <a:pt x="44" y="308"/>
                  </a:lnTo>
                  <a:lnTo>
                    <a:pt x="49" y="307"/>
                  </a:lnTo>
                  <a:lnTo>
                    <a:pt x="58" y="311"/>
                  </a:lnTo>
                  <a:lnTo>
                    <a:pt x="67" y="291"/>
                  </a:lnTo>
                  <a:lnTo>
                    <a:pt x="88" y="284"/>
                  </a:lnTo>
                  <a:lnTo>
                    <a:pt x="98" y="278"/>
                  </a:lnTo>
                  <a:lnTo>
                    <a:pt x="107" y="279"/>
                  </a:lnTo>
                  <a:close/>
                  <a:moveTo>
                    <a:pt x="210" y="298"/>
                  </a:moveTo>
                  <a:lnTo>
                    <a:pt x="198" y="302"/>
                  </a:lnTo>
                  <a:lnTo>
                    <a:pt x="171" y="283"/>
                  </a:lnTo>
                  <a:lnTo>
                    <a:pt x="177" y="270"/>
                  </a:lnTo>
                  <a:lnTo>
                    <a:pt x="185" y="264"/>
                  </a:lnTo>
                  <a:lnTo>
                    <a:pt x="209" y="272"/>
                  </a:lnTo>
                  <a:lnTo>
                    <a:pt x="212" y="292"/>
                  </a:lnTo>
                  <a:lnTo>
                    <a:pt x="210" y="298"/>
                  </a:lnTo>
                  <a:close/>
                  <a:moveTo>
                    <a:pt x="151" y="224"/>
                  </a:moveTo>
                  <a:lnTo>
                    <a:pt x="140" y="238"/>
                  </a:lnTo>
                  <a:lnTo>
                    <a:pt x="133" y="232"/>
                  </a:lnTo>
                  <a:lnTo>
                    <a:pt x="129" y="225"/>
                  </a:lnTo>
                  <a:lnTo>
                    <a:pt x="114" y="256"/>
                  </a:lnTo>
                  <a:lnTo>
                    <a:pt x="97" y="261"/>
                  </a:lnTo>
                  <a:lnTo>
                    <a:pt x="88" y="255"/>
                  </a:lnTo>
                  <a:lnTo>
                    <a:pt x="88" y="244"/>
                  </a:lnTo>
                  <a:lnTo>
                    <a:pt x="79" y="214"/>
                  </a:lnTo>
                  <a:lnTo>
                    <a:pt x="64" y="205"/>
                  </a:lnTo>
                  <a:lnTo>
                    <a:pt x="43" y="204"/>
                  </a:lnTo>
                  <a:lnTo>
                    <a:pt x="28" y="192"/>
                  </a:lnTo>
                  <a:lnTo>
                    <a:pt x="86" y="184"/>
                  </a:lnTo>
                  <a:lnTo>
                    <a:pt x="92" y="170"/>
                  </a:lnTo>
                  <a:lnTo>
                    <a:pt x="103" y="155"/>
                  </a:lnTo>
                  <a:lnTo>
                    <a:pt x="113" y="153"/>
                  </a:lnTo>
                  <a:lnTo>
                    <a:pt x="120" y="157"/>
                  </a:lnTo>
                  <a:lnTo>
                    <a:pt x="121" y="168"/>
                  </a:lnTo>
                  <a:lnTo>
                    <a:pt x="123" y="172"/>
                  </a:lnTo>
                  <a:lnTo>
                    <a:pt x="149" y="179"/>
                  </a:lnTo>
                  <a:lnTo>
                    <a:pt x="159" y="199"/>
                  </a:lnTo>
                  <a:lnTo>
                    <a:pt x="163" y="222"/>
                  </a:lnTo>
                  <a:lnTo>
                    <a:pt x="151" y="224"/>
                  </a:lnTo>
                  <a:close/>
                  <a:moveTo>
                    <a:pt x="869" y="44"/>
                  </a:moveTo>
                  <a:lnTo>
                    <a:pt x="876" y="52"/>
                  </a:lnTo>
                  <a:lnTo>
                    <a:pt x="886" y="66"/>
                  </a:lnTo>
                  <a:lnTo>
                    <a:pt x="888" y="74"/>
                  </a:lnTo>
                  <a:lnTo>
                    <a:pt x="884" y="78"/>
                  </a:lnTo>
                  <a:lnTo>
                    <a:pt x="876" y="83"/>
                  </a:lnTo>
                  <a:lnTo>
                    <a:pt x="873" y="87"/>
                  </a:lnTo>
                  <a:lnTo>
                    <a:pt x="869" y="94"/>
                  </a:lnTo>
                  <a:lnTo>
                    <a:pt x="859" y="95"/>
                  </a:lnTo>
                  <a:lnTo>
                    <a:pt x="852" y="101"/>
                  </a:lnTo>
                  <a:lnTo>
                    <a:pt x="845" y="123"/>
                  </a:lnTo>
                  <a:lnTo>
                    <a:pt x="832" y="163"/>
                  </a:lnTo>
                  <a:lnTo>
                    <a:pt x="813" y="192"/>
                  </a:lnTo>
                  <a:lnTo>
                    <a:pt x="799" y="208"/>
                  </a:lnTo>
                  <a:lnTo>
                    <a:pt x="792" y="220"/>
                  </a:lnTo>
                  <a:lnTo>
                    <a:pt x="787" y="235"/>
                  </a:lnTo>
                  <a:lnTo>
                    <a:pt x="786" y="249"/>
                  </a:lnTo>
                  <a:lnTo>
                    <a:pt x="801" y="330"/>
                  </a:lnTo>
                  <a:lnTo>
                    <a:pt x="801" y="344"/>
                  </a:lnTo>
                  <a:lnTo>
                    <a:pt x="798" y="359"/>
                  </a:lnTo>
                  <a:lnTo>
                    <a:pt x="795" y="374"/>
                  </a:lnTo>
                  <a:lnTo>
                    <a:pt x="797" y="387"/>
                  </a:lnTo>
                  <a:lnTo>
                    <a:pt x="806" y="410"/>
                  </a:lnTo>
                  <a:lnTo>
                    <a:pt x="817" y="443"/>
                  </a:lnTo>
                  <a:lnTo>
                    <a:pt x="821" y="464"/>
                  </a:lnTo>
                  <a:lnTo>
                    <a:pt x="828" y="472"/>
                  </a:lnTo>
                  <a:lnTo>
                    <a:pt x="834" y="477"/>
                  </a:lnTo>
                  <a:lnTo>
                    <a:pt x="836" y="480"/>
                  </a:lnTo>
                  <a:lnTo>
                    <a:pt x="836" y="484"/>
                  </a:lnTo>
                  <a:lnTo>
                    <a:pt x="832" y="488"/>
                  </a:lnTo>
                  <a:lnTo>
                    <a:pt x="802" y="499"/>
                  </a:lnTo>
                  <a:lnTo>
                    <a:pt x="799" y="509"/>
                  </a:lnTo>
                  <a:lnTo>
                    <a:pt x="795" y="518"/>
                  </a:lnTo>
                  <a:lnTo>
                    <a:pt x="782" y="534"/>
                  </a:lnTo>
                  <a:lnTo>
                    <a:pt x="778" y="548"/>
                  </a:lnTo>
                  <a:lnTo>
                    <a:pt x="776" y="565"/>
                  </a:lnTo>
                  <a:lnTo>
                    <a:pt x="776" y="571"/>
                  </a:lnTo>
                  <a:lnTo>
                    <a:pt x="772" y="572"/>
                  </a:lnTo>
                  <a:lnTo>
                    <a:pt x="753" y="568"/>
                  </a:lnTo>
                  <a:lnTo>
                    <a:pt x="731" y="558"/>
                  </a:lnTo>
                  <a:lnTo>
                    <a:pt x="721" y="550"/>
                  </a:lnTo>
                  <a:lnTo>
                    <a:pt x="711" y="550"/>
                  </a:lnTo>
                  <a:lnTo>
                    <a:pt x="700" y="555"/>
                  </a:lnTo>
                  <a:lnTo>
                    <a:pt x="660" y="570"/>
                  </a:lnTo>
                  <a:lnTo>
                    <a:pt x="650" y="566"/>
                  </a:lnTo>
                  <a:lnTo>
                    <a:pt x="627" y="552"/>
                  </a:lnTo>
                  <a:lnTo>
                    <a:pt x="615" y="535"/>
                  </a:lnTo>
                  <a:lnTo>
                    <a:pt x="589" y="503"/>
                  </a:lnTo>
                  <a:lnTo>
                    <a:pt x="587" y="495"/>
                  </a:lnTo>
                  <a:lnTo>
                    <a:pt x="584" y="489"/>
                  </a:lnTo>
                  <a:lnTo>
                    <a:pt x="556" y="481"/>
                  </a:lnTo>
                  <a:lnTo>
                    <a:pt x="545" y="469"/>
                  </a:lnTo>
                  <a:lnTo>
                    <a:pt x="537" y="467"/>
                  </a:lnTo>
                  <a:lnTo>
                    <a:pt x="524" y="461"/>
                  </a:lnTo>
                  <a:lnTo>
                    <a:pt x="491" y="436"/>
                  </a:lnTo>
                  <a:lnTo>
                    <a:pt x="484" y="433"/>
                  </a:lnTo>
                  <a:lnTo>
                    <a:pt x="482" y="438"/>
                  </a:lnTo>
                  <a:lnTo>
                    <a:pt x="483" y="444"/>
                  </a:lnTo>
                  <a:lnTo>
                    <a:pt x="480" y="447"/>
                  </a:lnTo>
                  <a:lnTo>
                    <a:pt x="476" y="447"/>
                  </a:lnTo>
                  <a:lnTo>
                    <a:pt x="469" y="438"/>
                  </a:lnTo>
                  <a:lnTo>
                    <a:pt x="459" y="429"/>
                  </a:lnTo>
                  <a:lnTo>
                    <a:pt x="431" y="445"/>
                  </a:lnTo>
                  <a:lnTo>
                    <a:pt x="421" y="449"/>
                  </a:lnTo>
                  <a:lnTo>
                    <a:pt x="412" y="450"/>
                  </a:lnTo>
                  <a:lnTo>
                    <a:pt x="368" y="471"/>
                  </a:lnTo>
                  <a:lnTo>
                    <a:pt x="354" y="482"/>
                  </a:lnTo>
                  <a:lnTo>
                    <a:pt x="348" y="480"/>
                  </a:lnTo>
                  <a:lnTo>
                    <a:pt x="350" y="470"/>
                  </a:lnTo>
                  <a:lnTo>
                    <a:pt x="368" y="418"/>
                  </a:lnTo>
                  <a:lnTo>
                    <a:pt x="371" y="377"/>
                  </a:lnTo>
                  <a:lnTo>
                    <a:pt x="378" y="371"/>
                  </a:lnTo>
                  <a:lnTo>
                    <a:pt x="380" y="365"/>
                  </a:lnTo>
                  <a:lnTo>
                    <a:pt x="378" y="351"/>
                  </a:lnTo>
                  <a:lnTo>
                    <a:pt x="358" y="343"/>
                  </a:lnTo>
                  <a:lnTo>
                    <a:pt x="350" y="344"/>
                  </a:lnTo>
                  <a:lnTo>
                    <a:pt x="343" y="358"/>
                  </a:lnTo>
                  <a:lnTo>
                    <a:pt x="336" y="369"/>
                  </a:lnTo>
                  <a:lnTo>
                    <a:pt x="319" y="375"/>
                  </a:lnTo>
                  <a:lnTo>
                    <a:pt x="304" y="365"/>
                  </a:lnTo>
                  <a:lnTo>
                    <a:pt x="269" y="350"/>
                  </a:lnTo>
                  <a:lnTo>
                    <a:pt x="261" y="330"/>
                  </a:lnTo>
                  <a:lnTo>
                    <a:pt x="259" y="311"/>
                  </a:lnTo>
                  <a:lnTo>
                    <a:pt x="241" y="292"/>
                  </a:lnTo>
                  <a:lnTo>
                    <a:pt x="234" y="270"/>
                  </a:lnTo>
                  <a:lnTo>
                    <a:pt x="237" y="254"/>
                  </a:lnTo>
                  <a:lnTo>
                    <a:pt x="253" y="244"/>
                  </a:lnTo>
                  <a:lnTo>
                    <a:pt x="257" y="235"/>
                  </a:lnTo>
                  <a:lnTo>
                    <a:pt x="237" y="236"/>
                  </a:lnTo>
                  <a:lnTo>
                    <a:pt x="233" y="234"/>
                  </a:lnTo>
                  <a:lnTo>
                    <a:pt x="232" y="226"/>
                  </a:lnTo>
                  <a:lnTo>
                    <a:pt x="223" y="199"/>
                  </a:lnTo>
                  <a:lnTo>
                    <a:pt x="230" y="188"/>
                  </a:lnTo>
                  <a:lnTo>
                    <a:pt x="234" y="177"/>
                  </a:lnTo>
                  <a:lnTo>
                    <a:pt x="227" y="168"/>
                  </a:lnTo>
                  <a:lnTo>
                    <a:pt x="230" y="157"/>
                  </a:lnTo>
                  <a:lnTo>
                    <a:pt x="234" y="147"/>
                  </a:lnTo>
                  <a:lnTo>
                    <a:pt x="231" y="122"/>
                  </a:lnTo>
                  <a:lnTo>
                    <a:pt x="252" y="111"/>
                  </a:lnTo>
                  <a:lnTo>
                    <a:pt x="272" y="101"/>
                  </a:lnTo>
                  <a:lnTo>
                    <a:pt x="315" y="97"/>
                  </a:lnTo>
                  <a:lnTo>
                    <a:pt x="311" y="74"/>
                  </a:lnTo>
                  <a:lnTo>
                    <a:pt x="328" y="73"/>
                  </a:lnTo>
                  <a:lnTo>
                    <a:pt x="357" y="47"/>
                  </a:lnTo>
                  <a:lnTo>
                    <a:pt x="385" y="51"/>
                  </a:lnTo>
                  <a:lnTo>
                    <a:pt x="426" y="33"/>
                  </a:lnTo>
                  <a:lnTo>
                    <a:pt x="506" y="33"/>
                  </a:lnTo>
                  <a:lnTo>
                    <a:pt x="517" y="23"/>
                  </a:lnTo>
                  <a:lnTo>
                    <a:pt x="515" y="12"/>
                  </a:lnTo>
                  <a:lnTo>
                    <a:pt x="516" y="0"/>
                  </a:lnTo>
                  <a:lnTo>
                    <a:pt x="530" y="3"/>
                  </a:lnTo>
                  <a:lnTo>
                    <a:pt x="556" y="2"/>
                  </a:lnTo>
                  <a:lnTo>
                    <a:pt x="650" y="24"/>
                  </a:lnTo>
                  <a:lnTo>
                    <a:pt x="673" y="24"/>
                  </a:lnTo>
                  <a:lnTo>
                    <a:pt x="704" y="47"/>
                  </a:lnTo>
                  <a:lnTo>
                    <a:pt x="722" y="53"/>
                  </a:lnTo>
                  <a:lnTo>
                    <a:pt x="773" y="53"/>
                  </a:lnTo>
                  <a:lnTo>
                    <a:pt x="852" y="62"/>
                  </a:lnTo>
                  <a:lnTo>
                    <a:pt x="867" y="47"/>
                  </a:lnTo>
                  <a:lnTo>
                    <a:pt x="869" y="44"/>
                  </a:lnTo>
                  <a:close/>
                </a:path>
              </a:pathLst>
            </a:custGeom>
            <a:solidFill>
              <a:srgbClr val="E4E4E4"/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10" name="Freeform 45">
              <a:extLst>
                <a:ext uri="{FF2B5EF4-FFF2-40B4-BE49-F238E27FC236}">
                  <a16:creationId xmlns:a16="http://schemas.microsoft.com/office/drawing/2014/main" id="{C5726D5B-66D5-4033-B6A4-E6A78D386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4345" y="4103092"/>
              <a:ext cx="904310" cy="670940"/>
            </a:xfrm>
            <a:custGeom>
              <a:avLst/>
              <a:gdLst>
                <a:gd name="T0" fmla="*/ 1506 w 1914"/>
                <a:gd name="T1" fmla="*/ 934 h 1420"/>
                <a:gd name="T2" fmla="*/ 1475 w 1914"/>
                <a:gd name="T3" fmla="*/ 910 h 1420"/>
                <a:gd name="T4" fmla="*/ 1532 w 1914"/>
                <a:gd name="T5" fmla="*/ 885 h 1420"/>
                <a:gd name="T6" fmla="*/ 1790 w 1914"/>
                <a:gd name="T7" fmla="*/ 754 h 1420"/>
                <a:gd name="T8" fmla="*/ 1737 w 1914"/>
                <a:gd name="T9" fmla="*/ 838 h 1420"/>
                <a:gd name="T10" fmla="*/ 1667 w 1914"/>
                <a:gd name="T11" fmla="*/ 796 h 1420"/>
                <a:gd name="T12" fmla="*/ 1713 w 1914"/>
                <a:gd name="T13" fmla="*/ 727 h 1420"/>
                <a:gd name="T14" fmla="*/ 1749 w 1914"/>
                <a:gd name="T15" fmla="*/ 740 h 1420"/>
                <a:gd name="T16" fmla="*/ 1845 w 1914"/>
                <a:gd name="T17" fmla="*/ 703 h 1420"/>
                <a:gd name="T18" fmla="*/ 1050 w 1914"/>
                <a:gd name="T19" fmla="*/ 69 h 1420"/>
                <a:gd name="T20" fmla="*/ 1104 w 1914"/>
                <a:gd name="T21" fmla="*/ 101 h 1420"/>
                <a:gd name="T22" fmla="*/ 1107 w 1914"/>
                <a:gd name="T23" fmla="*/ 141 h 1420"/>
                <a:gd name="T24" fmla="*/ 1138 w 1914"/>
                <a:gd name="T25" fmla="*/ 143 h 1420"/>
                <a:gd name="T26" fmla="*/ 1235 w 1914"/>
                <a:gd name="T27" fmla="*/ 186 h 1420"/>
                <a:gd name="T28" fmla="*/ 1292 w 1914"/>
                <a:gd name="T29" fmla="*/ 204 h 1420"/>
                <a:gd name="T30" fmla="*/ 1393 w 1914"/>
                <a:gd name="T31" fmla="*/ 206 h 1420"/>
                <a:gd name="T32" fmla="*/ 1460 w 1914"/>
                <a:gd name="T33" fmla="*/ 197 h 1420"/>
                <a:gd name="T34" fmla="*/ 1505 w 1914"/>
                <a:gd name="T35" fmla="*/ 244 h 1420"/>
                <a:gd name="T36" fmla="*/ 1544 w 1914"/>
                <a:gd name="T37" fmla="*/ 242 h 1420"/>
                <a:gd name="T38" fmla="*/ 1614 w 1914"/>
                <a:gd name="T39" fmla="*/ 258 h 1420"/>
                <a:gd name="T40" fmla="*/ 1691 w 1914"/>
                <a:gd name="T41" fmla="*/ 260 h 1420"/>
                <a:gd name="T42" fmla="*/ 1760 w 1914"/>
                <a:gd name="T43" fmla="*/ 268 h 1420"/>
                <a:gd name="T44" fmla="*/ 1758 w 1914"/>
                <a:gd name="T45" fmla="*/ 317 h 1420"/>
                <a:gd name="T46" fmla="*/ 1597 w 1914"/>
                <a:gd name="T47" fmla="*/ 472 h 1420"/>
                <a:gd name="T48" fmla="*/ 1429 w 1914"/>
                <a:gd name="T49" fmla="*/ 577 h 1420"/>
                <a:gd name="T50" fmla="*/ 1326 w 1914"/>
                <a:gd name="T51" fmla="*/ 691 h 1420"/>
                <a:gd name="T52" fmla="*/ 1299 w 1914"/>
                <a:gd name="T53" fmla="*/ 912 h 1420"/>
                <a:gd name="T54" fmla="*/ 1225 w 1914"/>
                <a:gd name="T55" fmla="*/ 1036 h 1420"/>
                <a:gd name="T56" fmla="*/ 1201 w 1914"/>
                <a:gd name="T57" fmla="*/ 1137 h 1420"/>
                <a:gd name="T58" fmla="*/ 1030 w 1914"/>
                <a:gd name="T59" fmla="*/ 1259 h 1420"/>
                <a:gd name="T60" fmla="*/ 911 w 1914"/>
                <a:gd name="T61" fmla="*/ 1299 h 1420"/>
                <a:gd name="T62" fmla="*/ 687 w 1914"/>
                <a:gd name="T63" fmla="*/ 1299 h 1420"/>
                <a:gd name="T64" fmla="*/ 551 w 1914"/>
                <a:gd name="T65" fmla="*/ 1383 h 1420"/>
                <a:gd name="T66" fmla="*/ 510 w 1914"/>
                <a:gd name="T67" fmla="*/ 1419 h 1420"/>
                <a:gd name="T68" fmla="*/ 421 w 1914"/>
                <a:gd name="T69" fmla="*/ 1326 h 1420"/>
                <a:gd name="T70" fmla="*/ 412 w 1914"/>
                <a:gd name="T71" fmla="*/ 1266 h 1420"/>
                <a:gd name="T72" fmla="*/ 320 w 1914"/>
                <a:gd name="T73" fmla="*/ 1214 h 1420"/>
                <a:gd name="T74" fmla="*/ 262 w 1914"/>
                <a:gd name="T75" fmla="*/ 1110 h 1420"/>
                <a:gd name="T76" fmla="*/ 320 w 1914"/>
                <a:gd name="T77" fmla="*/ 1037 h 1420"/>
                <a:gd name="T78" fmla="*/ 285 w 1914"/>
                <a:gd name="T79" fmla="*/ 934 h 1420"/>
                <a:gd name="T80" fmla="*/ 273 w 1914"/>
                <a:gd name="T81" fmla="*/ 831 h 1420"/>
                <a:gd name="T82" fmla="*/ 300 w 1914"/>
                <a:gd name="T83" fmla="*/ 769 h 1420"/>
                <a:gd name="T84" fmla="*/ 312 w 1914"/>
                <a:gd name="T85" fmla="*/ 684 h 1420"/>
                <a:gd name="T86" fmla="*/ 337 w 1914"/>
                <a:gd name="T87" fmla="*/ 635 h 1420"/>
                <a:gd name="T88" fmla="*/ 326 w 1914"/>
                <a:gd name="T89" fmla="*/ 524 h 1420"/>
                <a:gd name="T90" fmla="*/ 416 w 1914"/>
                <a:gd name="T91" fmla="*/ 441 h 1420"/>
                <a:gd name="T92" fmla="*/ 388 w 1914"/>
                <a:gd name="T93" fmla="*/ 401 h 1420"/>
                <a:gd name="T94" fmla="*/ 358 w 1914"/>
                <a:gd name="T95" fmla="*/ 351 h 1420"/>
                <a:gd name="T96" fmla="*/ 291 w 1914"/>
                <a:gd name="T97" fmla="*/ 344 h 1420"/>
                <a:gd name="T98" fmla="*/ 229 w 1914"/>
                <a:gd name="T99" fmla="*/ 366 h 1420"/>
                <a:gd name="T100" fmla="*/ 154 w 1914"/>
                <a:gd name="T101" fmla="*/ 373 h 1420"/>
                <a:gd name="T102" fmla="*/ 151 w 1914"/>
                <a:gd name="T103" fmla="*/ 326 h 1420"/>
                <a:gd name="T104" fmla="*/ 79 w 1914"/>
                <a:gd name="T105" fmla="*/ 337 h 1420"/>
                <a:gd name="T106" fmla="*/ 72 w 1914"/>
                <a:gd name="T107" fmla="*/ 284 h 1420"/>
                <a:gd name="T108" fmla="*/ 60 w 1914"/>
                <a:gd name="T109" fmla="*/ 232 h 1420"/>
                <a:gd name="T110" fmla="*/ 44 w 1914"/>
                <a:gd name="T111" fmla="*/ 186 h 1420"/>
                <a:gd name="T112" fmla="*/ 20 w 1914"/>
                <a:gd name="T113" fmla="*/ 106 h 1420"/>
                <a:gd name="T114" fmla="*/ 140 w 1914"/>
                <a:gd name="T115" fmla="*/ 63 h 1420"/>
                <a:gd name="T116" fmla="*/ 218 w 1914"/>
                <a:gd name="T117" fmla="*/ 0 h 1420"/>
                <a:gd name="T118" fmla="*/ 370 w 1914"/>
                <a:gd name="T119" fmla="*/ 33 h 1420"/>
                <a:gd name="T120" fmla="*/ 583 w 1914"/>
                <a:gd name="T121" fmla="*/ 51 h 1420"/>
                <a:gd name="T122" fmla="*/ 806 w 1914"/>
                <a:gd name="T123" fmla="*/ 49 h 1420"/>
                <a:gd name="T124" fmla="*/ 993 w 1914"/>
                <a:gd name="T125" fmla="*/ 85 h 1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14" h="1420">
                  <a:moveTo>
                    <a:pt x="1528" y="952"/>
                  </a:moveTo>
                  <a:lnTo>
                    <a:pt x="1525" y="954"/>
                  </a:lnTo>
                  <a:lnTo>
                    <a:pt x="1515" y="952"/>
                  </a:lnTo>
                  <a:lnTo>
                    <a:pt x="1501" y="952"/>
                  </a:lnTo>
                  <a:lnTo>
                    <a:pt x="1501" y="945"/>
                  </a:lnTo>
                  <a:lnTo>
                    <a:pt x="1503" y="939"/>
                  </a:lnTo>
                  <a:lnTo>
                    <a:pt x="1506" y="934"/>
                  </a:lnTo>
                  <a:lnTo>
                    <a:pt x="1515" y="945"/>
                  </a:lnTo>
                  <a:lnTo>
                    <a:pt x="1528" y="946"/>
                  </a:lnTo>
                  <a:lnTo>
                    <a:pt x="1528" y="952"/>
                  </a:lnTo>
                  <a:close/>
                  <a:moveTo>
                    <a:pt x="1507" y="907"/>
                  </a:moveTo>
                  <a:lnTo>
                    <a:pt x="1501" y="918"/>
                  </a:lnTo>
                  <a:lnTo>
                    <a:pt x="1481" y="914"/>
                  </a:lnTo>
                  <a:lnTo>
                    <a:pt x="1475" y="910"/>
                  </a:lnTo>
                  <a:lnTo>
                    <a:pt x="1481" y="897"/>
                  </a:lnTo>
                  <a:lnTo>
                    <a:pt x="1487" y="896"/>
                  </a:lnTo>
                  <a:lnTo>
                    <a:pt x="1487" y="887"/>
                  </a:lnTo>
                  <a:lnTo>
                    <a:pt x="1494" y="877"/>
                  </a:lnTo>
                  <a:lnTo>
                    <a:pt x="1524" y="871"/>
                  </a:lnTo>
                  <a:lnTo>
                    <a:pt x="1531" y="876"/>
                  </a:lnTo>
                  <a:lnTo>
                    <a:pt x="1532" y="885"/>
                  </a:lnTo>
                  <a:lnTo>
                    <a:pt x="1514" y="904"/>
                  </a:lnTo>
                  <a:lnTo>
                    <a:pt x="1507" y="907"/>
                  </a:lnTo>
                  <a:close/>
                  <a:moveTo>
                    <a:pt x="1747" y="748"/>
                  </a:moveTo>
                  <a:lnTo>
                    <a:pt x="1760" y="755"/>
                  </a:lnTo>
                  <a:lnTo>
                    <a:pt x="1775" y="749"/>
                  </a:lnTo>
                  <a:lnTo>
                    <a:pt x="1783" y="751"/>
                  </a:lnTo>
                  <a:lnTo>
                    <a:pt x="1790" y="754"/>
                  </a:lnTo>
                  <a:lnTo>
                    <a:pt x="1791" y="766"/>
                  </a:lnTo>
                  <a:lnTo>
                    <a:pt x="1785" y="778"/>
                  </a:lnTo>
                  <a:lnTo>
                    <a:pt x="1776" y="791"/>
                  </a:lnTo>
                  <a:lnTo>
                    <a:pt x="1768" y="806"/>
                  </a:lnTo>
                  <a:lnTo>
                    <a:pt x="1761" y="822"/>
                  </a:lnTo>
                  <a:lnTo>
                    <a:pt x="1748" y="832"/>
                  </a:lnTo>
                  <a:lnTo>
                    <a:pt x="1737" y="838"/>
                  </a:lnTo>
                  <a:lnTo>
                    <a:pt x="1712" y="826"/>
                  </a:lnTo>
                  <a:lnTo>
                    <a:pt x="1698" y="822"/>
                  </a:lnTo>
                  <a:lnTo>
                    <a:pt x="1694" y="818"/>
                  </a:lnTo>
                  <a:lnTo>
                    <a:pt x="1690" y="800"/>
                  </a:lnTo>
                  <a:lnTo>
                    <a:pt x="1684" y="794"/>
                  </a:lnTo>
                  <a:lnTo>
                    <a:pt x="1675" y="791"/>
                  </a:lnTo>
                  <a:lnTo>
                    <a:pt x="1667" y="796"/>
                  </a:lnTo>
                  <a:lnTo>
                    <a:pt x="1656" y="806"/>
                  </a:lnTo>
                  <a:lnTo>
                    <a:pt x="1650" y="796"/>
                  </a:lnTo>
                  <a:lnTo>
                    <a:pt x="1641" y="794"/>
                  </a:lnTo>
                  <a:lnTo>
                    <a:pt x="1637" y="789"/>
                  </a:lnTo>
                  <a:lnTo>
                    <a:pt x="1638" y="781"/>
                  </a:lnTo>
                  <a:lnTo>
                    <a:pt x="1697" y="737"/>
                  </a:lnTo>
                  <a:lnTo>
                    <a:pt x="1713" y="727"/>
                  </a:lnTo>
                  <a:lnTo>
                    <a:pt x="1749" y="716"/>
                  </a:lnTo>
                  <a:lnTo>
                    <a:pt x="1754" y="717"/>
                  </a:lnTo>
                  <a:lnTo>
                    <a:pt x="1750" y="724"/>
                  </a:lnTo>
                  <a:lnTo>
                    <a:pt x="1750" y="727"/>
                  </a:lnTo>
                  <a:lnTo>
                    <a:pt x="1755" y="730"/>
                  </a:lnTo>
                  <a:lnTo>
                    <a:pt x="1753" y="736"/>
                  </a:lnTo>
                  <a:lnTo>
                    <a:pt x="1749" y="740"/>
                  </a:lnTo>
                  <a:lnTo>
                    <a:pt x="1747" y="748"/>
                  </a:lnTo>
                  <a:close/>
                  <a:moveTo>
                    <a:pt x="1909" y="739"/>
                  </a:moveTo>
                  <a:lnTo>
                    <a:pt x="1906" y="741"/>
                  </a:lnTo>
                  <a:lnTo>
                    <a:pt x="1863" y="720"/>
                  </a:lnTo>
                  <a:lnTo>
                    <a:pt x="1849" y="718"/>
                  </a:lnTo>
                  <a:lnTo>
                    <a:pt x="1845" y="715"/>
                  </a:lnTo>
                  <a:lnTo>
                    <a:pt x="1845" y="703"/>
                  </a:lnTo>
                  <a:lnTo>
                    <a:pt x="1847" y="699"/>
                  </a:lnTo>
                  <a:lnTo>
                    <a:pt x="1876" y="696"/>
                  </a:lnTo>
                  <a:lnTo>
                    <a:pt x="1899" y="704"/>
                  </a:lnTo>
                  <a:lnTo>
                    <a:pt x="1912" y="726"/>
                  </a:lnTo>
                  <a:lnTo>
                    <a:pt x="1913" y="729"/>
                  </a:lnTo>
                  <a:lnTo>
                    <a:pt x="1909" y="739"/>
                  </a:lnTo>
                  <a:close/>
                  <a:moveTo>
                    <a:pt x="1050" y="69"/>
                  </a:moveTo>
                  <a:lnTo>
                    <a:pt x="1050" y="75"/>
                  </a:lnTo>
                  <a:lnTo>
                    <a:pt x="1056" y="84"/>
                  </a:lnTo>
                  <a:lnTo>
                    <a:pt x="1061" y="88"/>
                  </a:lnTo>
                  <a:lnTo>
                    <a:pt x="1073" y="92"/>
                  </a:lnTo>
                  <a:lnTo>
                    <a:pt x="1083" y="93"/>
                  </a:lnTo>
                  <a:lnTo>
                    <a:pt x="1096" y="96"/>
                  </a:lnTo>
                  <a:lnTo>
                    <a:pt x="1104" y="101"/>
                  </a:lnTo>
                  <a:lnTo>
                    <a:pt x="1105" y="109"/>
                  </a:lnTo>
                  <a:lnTo>
                    <a:pt x="1103" y="119"/>
                  </a:lnTo>
                  <a:lnTo>
                    <a:pt x="1097" y="127"/>
                  </a:lnTo>
                  <a:lnTo>
                    <a:pt x="1094" y="133"/>
                  </a:lnTo>
                  <a:lnTo>
                    <a:pt x="1097" y="137"/>
                  </a:lnTo>
                  <a:lnTo>
                    <a:pt x="1101" y="140"/>
                  </a:lnTo>
                  <a:lnTo>
                    <a:pt x="1107" y="141"/>
                  </a:lnTo>
                  <a:lnTo>
                    <a:pt x="1110" y="140"/>
                  </a:lnTo>
                  <a:lnTo>
                    <a:pt x="1112" y="135"/>
                  </a:lnTo>
                  <a:lnTo>
                    <a:pt x="1117" y="129"/>
                  </a:lnTo>
                  <a:lnTo>
                    <a:pt x="1119" y="128"/>
                  </a:lnTo>
                  <a:lnTo>
                    <a:pt x="1119" y="132"/>
                  </a:lnTo>
                  <a:lnTo>
                    <a:pt x="1122" y="136"/>
                  </a:lnTo>
                  <a:lnTo>
                    <a:pt x="1138" y="143"/>
                  </a:lnTo>
                  <a:lnTo>
                    <a:pt x="1172" y="157"/>
                  </a:lnTo>
                  <a:lnTo>
                    <a:pt x="1185" y="157"/>
                  </a:lnTo>
                  <a:lnTo>
                    <a:pt x="1195" y="158"/>
                  </a:lnTo>
                  <a:lnTo>
                    <a:pt x="1199" y="165"/>
                  </a:lnTo>
                  <a:lnTo>
                    <a:pt x="1221" y="186"/>
                  </a:lnTo>
                  <a:lnTo>
                    <a:pt x="1225" y="186"/>
                  </a:lnTo>
                  <a:lnTo>
                    <a:pt x="1235" y="186"/>
                  </a:lnTo>
                  <a:lnTo>
                    <a:pt x="1247" y="184"/>
                  </a:lnTo>
                  <a:lnTo>
                    <a:pt x="1255" y="180"/>
                  </a:lnTo>
                  <a:lnTo>
                    <a:pt x="1261" y="180"/>
                  </a:lnTo>
                  <a:lnTo>
                    <a:pt x="1267" y="185"/>
                  </a:lnTo>
                  <a:lnTo>
                    <a:pt x="1274" y="188"/>
                  </a:lnTo>
                  <a:lnTo>
                    <a:pt x="1283" y="195"/>
                  </a:lnTo>
                  <a:lnTo>
                    <a:pt x="1292" y="204"/>
                  </a:lnTo>
                  <a:lnTo>
                    <a:pt x="1297" y="206"/>
                  </a:lnTo>
                  <a:lnTo>
                    <a:pt x="1332" y="201"/>
                  </a:lnTo>
                  <a:lnTo>
                    <a:pt x="1340" y="206"/>
                  </a:lnTo>
                  <a:lnTo>
                    <a:pt x="1348" y="206"/>
                  </a:lnTo>
                  <a:lnTo>
                    <a:pt x="1356" y="204"/>
                  </a:lnTo>
                  <a:lnTo>
                    <a:pt x="1376" y="207"/>
                  </a:lnTo>
                  <a:lnTo>
                    <a:pt x="1393" y="206"/>
                  </a:lnTo>
                  <a:lnTo>
                    <a:pt x="1394" y="204"/>
                  </a:lnTo>
                  <a:lnTo>
                    <a:pt x="1395" y="186"/>
                  </a:lnTo>
                  <a:lnTo>
                    <a:pt x="1398" y="179"/>
                  </a:lnTo>
                  <a:lnTo>
                    <a:pt x="1401" y="177"/>
                  </a:lnTo>
                  <a:lnTo>
                    <a:pt x="1411" y="179"/>
                  </a:lnTo>
                  <a:lnTo>
                    <a:pt x="1446" y="190"/>
                  </a:lnTo>
                  <a:lnTo>
                    <a:pt x="1460" y="197"/>
                  </a:lnTo>
                  <a:lnTo>
                    <a:pt x="1474" y="202"/>
                  </a:lnTo>
                  <a:lnTo>
                    <a:pt x="1486" y="203"/>
                  </a:lnTo>
                  <a:lnTo>
                    <a:pt x="1494" y="206"/>
                  </a:lnTo>
                  <a:lnTo>
                    <a:pt x="1505" y="225"/>
                  </a:lnTo>
                  <a:lnTo>
                    <a:pt x="1503" y="233"/>
                  </a:lnTo>
                  <a:lnTo>
                    <a:pt x="1504" y="237"/>
                  </a:lnTo>
                  <a:lnTo>
                    <a:pt x="1505" y="244"/>
                  </a:lnTo>
                  <a:lnTo>
                    <a:pt x="1505" y="251"/>
                  </a:lnTo>
                  <a:lnTo>
                    <a:pt x="1508" y="255"/>
                  </a:lnTo>
                  <a:lnTo>
                    <a:pt x="1513" y="255"/>
                  </a:lnTo>
                  <a:lnTo>
                    <a:pt x="1520" y="254"/>
                  </a:lnTo>
                  <a:lnTo>
                    <a:pt x="1527" y="252"/>
                  </a:lnTo>
                  <a:lnTo>
                    <a:pt x="1540" y="244"/>
                  </a:lnTo>
                  <a:lnTo>
                    <a:pt x="1544" y="242"/>
                  </a:lnTo>
                  <a:lnTo>
                    <a:pt x="1566" y="252"/>
                  </a:lnTo>
                  <a:lnTo>
                    <a:pt x="1575" y="257"/>
                  </a:lnTo>
                  <a:lnTo>
                    <a:pt x="1578" y="264"/>
                  </a:lnTo>
                  <a:lnTo>
                    <a:pt x="1583" y="270"/>
                  </a:lnTo>
                  <a:lnTo>
                    <a:pt x="1590" y="271"/>
                  </a:lnTo>
                  <a:lnTo>
                    <a:pt x="1599" y="264"/>
                  </a:lnTo>
                  <a:lnTo>
                    <a:pt x="1614" y="258"/>
                  </a:lnTo>
                  <a:lnTo>
                    <a:pt x="1638" y="264"/>
                  </a:lnTo>
                  <a:lnTo>
                    <a:pt x="1665" y="272"/>
                  </a:lnTo>
                  <a:lnTo>
                    <a:pt x="1677" y="274"/>
                  </a:lnTo>
                  <a:lnTo>
                    <a:pt x="1677" y="269"/>
                  </a:lnTo>
                  <a:lnTo>
                    <a:pt x="1680" y="264"/>
                  </a:lnTo>
                  <a:lnTo>
                    <a:pt x="1684" y="260"/>
                  </a:lnTo>
                  <a:lnTo>
                    <a:pt x="1691" y="260"/>
                  </a:lnTo>
                  <a:lnTo>
                    <a:pt x="1700" y="257"/>
                  </a:lnTo>
                  <a:lnTo>
                    <a:pt x="1711" y="252"/>
                  </a:lnTo>
                  <a:lnTo>
                    <a:pt x="1722" y="249"/>
                  </a:lnTo>
                  <a:lnTo>
                    <a:pt x="1734" y="253"/>
                  </a:lnTo>
                  <a:lnTo>
                    <a:pt x="1748" y="256"/>
                  </a:lnTo>
                  <a:lnTo>
                    <a:pt x="1757" y="256"/>
                  </a:lnTo>
                  <a:lnTo>
                    <a:pt x="1760" y="268"/>
                  </a:lnTo>
                  <a:lnTo>
                    <a:pt x="1767" y="272"/>
                  </a:lnTo>
                  <a:lnTo>
                    <a:pt x="1769" y="283"/>
                  </a:lnTo>
                  <a:lnTo>
                    <a:pt x="1758" y="289"/>
                  </a:lnTo>
                  <a:lnTo>
                    <a:pt x="1750" y="289"/>
                  </a:lnTo>
                  <a:lnTo>
                    <a:pt x="1748" y="307"/>
                  </a:lnTo>
                  <a:lnTo>
                    <a:pt x="1751" y="313"/>
                  </a:lnTo>
                  <a:lnTo>
                    <a:pt x="1758" y="317"/>
                  </a:lnTo>
                  <a:lnTo>
                    <a:pt x="1760" y="322"/>
                  </a:lnTo>
                  <a:lnTo>
                    <a:pt x="1762" y="348"/>
                  </a:lnTo>
                  <a:lnTo>
                    <a:pt x="1747" y="365"/>
                  </a:lnTo>
                  <a:lnTo>
                    <a:pt x="1727" y="382"/>
                  </a:lnTo>
                  <a:lnTo>
                    <a:pt x="1630" y="439"/>
                  </a:lnTo>
                  <a:lnTo>
                    <a:pt x="1606" y="466"/>
                  </a:lnTo>
                  <a:lnTo>
                    <a:pt x="1597" y="472"/>
                  </a:lnTo>
                  <a:lnTo>
                    <a:pt x="1524" y="489"/>
                  </a:lnTo>
                  <a:lnTo>
                    <a:pt x="1474" y="507"/>
                  </a:lnTo>
                  <a:lnTo>
                    <a:pt x="1449" y="514"/>
                  </a:lnTo>
                  <a:lnTo>
                    <a:pt x="1419" y="546"/>
                  </a:lnTo>
                  <a:lnTo>
                    <a:pt x="1404" y="559"/>
                  </a:lnTo>
                  <a:lnTo>
                    <a:pt x="1415" y="562"/>
                  </a:lnTo>
                  <a:lnTo>
                    <a:pt x="1429" y="577"/>
                  </a:lnTo>
                  <a:lnTo>
                    <a:pt x="1424" y="584"/>
                  </a:lnTo>
                  <a:lnTo>
                    <a:pt x="1405" y="595"/>
                  </a:lnTo>
                  <a:lnTo>
                    <a:pt x="1396" y="597"/>
                  </a:lnTo>
                  <a:lnTo>
                    <a:pt x="1392" y="596"/>
                  </a:lnTo>
                  <a:lnTo>
                    <a:pt x="1387" y="597"/>
                  </a:lnTo>
                  <a:lnTo>
                    <a:pt x="1355" y="652"/>
                  </a:lnTo>
                  <a:lnTo>
                    <a:pt x="1326" y="691"/>
                  </a:lnTo>
                  <a:lnTo>
                    <a:pt x="1309" y="708"/>
                  </a:lnTo>
                  <a:lnTo>
                    <a:pt x="1292" y="733"/>
                  </a:lnTo>
                  <a:lnTo>
                    <a:pt x="1257" y="798"/>
                  </a:lnTo>
                  <a:lnTo>
                    <a:pt x="1257" y="817"/>
                  </a:lnTo>
                  <a:lnTo>
                    <a:pt x="1274" y="881"/>
                  </a:lnTo>
                  <a:lnTo>
                    <a:pt x="1284" y="898"/>
                  </a:lnTo>
                  <a:lnTo>
                    <a:pt x="1299" y="912"/>
                  </a:lnTo>
                  <a:lnTo>
                    <a:pt x="1325" y="924"/>
                  </a:lnTo>
                  <a:lnTo>
                    <a:pt x="1332" y="935"/>
                  </a:lnTo>
                  <a:lnTo>
                    <a:pt x="1322" y="947"/>
                  </a:lnTo>
                  <a:lnTo>
                    <a:pt x="1296" y="967"/>
                  </a:lnTo>
                  <a:lnTo>
                    <a:pt x="1249" y="994"/>
                  </a:lnTo>
                  <a:lnTo>
                    <a:pt x="1230" y="1016"/>
                  </a:lnTo>
                  <a:lnTo>
                    <a:pt x="1225" y="1036"/>
                  </a:lnTo>
                  <a:lnTo>
                    <a:pt x="1212" y="1045"/>
                  </a:lnTo>
                  <a:lnTo>
                    <a:pt x="1207" y="1073"/>
                  </a:lnTo>
                  <a:lnTo>
                    <a:pt x="1199" y="1092"/>
                  </a:lnTo>
                  <a:lnTo>
                    <a:pt x="1197" y="1098"/>
                  </a:lnTo>
                  <a:lnTo>
                    <a:pt x="1188" y="1113"/>
                  </a:lnTo>
                  <a:lnTo>
                    <a:pt x="1187" y="1124"/>
                  </a:lnTo>
                  <a:lnTo>
                    <a:pt x="1201" y="1137"/>
                  </a:lnTo>
                  <a:lnTo>
                    <a:pt x="1194" y="1144"/>
                  </a:lnTo>
                  <a:lnTo>
                    <a:pt x="1187" y="1146"/>
                  </a:lnTo>
                  <a:lnTo>
                    <a:pt x="1171" y="1148"/>
                  </a:lnTo>
                  <a:lnTo>
                    <a:pt x="1116" y="1150"/>
                  </a:lnTo>
                  <a:lnTo>
                    <a:pt x="1072" y="1181"/>
                  </a:lnTo>
                  <a:lnTo>
                    <a:pt x="1050" y="1208"/>
                  </a:lnTo>
                  <a:lnTo>
                    <a:pt x="1030" y="1259"/>
                  </a:lnTo>
                  <a:lnTo>
                    <a:pt x="1005" y="1288"/>
                  </a:lnTo>
                  <a:lnTo>
                    <a:pt x="995" y="1293"/>
                  </a:lnTo>
                  <a:lnTo>
                    <a:pt x="978" y="1281"/>
                  </a:lnTo>
                  <a:lnTo>
                    <a:pt x="958" y="1278"/>
                  </a:lnTo>
                  <a:lnTo>
                    <a:pt x="938" y="1283"/>
                  </a:lnTo>
                  <a:lnTo>
                    <a:pt x="926" y="1293"/>
                  </a:lnTo>
                  <a:lnTo>
                    <a:pt x="911" y="1299"/>
                  </a:lnTo>
                  <a:lnTo>
                    <a:pt x="894" y="1294"/>
                  </a:lnTo>
                  <a:lnTo>
                    <a:pt x="859" y="1292"/>
                  </a:lnTo>
                  <a:lnTo>
                    <a:pt x="843" y="1292"/>
                  </a:lnTo>
                  <a:lnTo>
                    <a:pt x="819" y="1300"/>
                  </a:lnTo>
                  <a:lnTo>
                    <a:pt x="798" y="1295"/>
                  </a:lnTo>
                  <a:lnTo>
                    <a:pt x="764" y="1292"/>
                  </a:lnTo>
                  <a:lnTo>
                    <a:pt x="687" y="1299"/>
                  </a:lnTo>
                  <a:lnTo>
                    <a:pt x="677" y="1302"/>
                  </a:lnTo>
                  <a:lnTo>
                    <a:pt x="669" y="1314"/>
                  </a:lnTo>
                  <a:lnTo>
                    <a:pt x="644" y="1336"/>
                  </a:lnTo>
                  <a:lnTo>
                    <a:pt x="607" y="1337"/>
                  </a:lnTo>
                  <a:lnTo>
                    <a:pt x="574" y="1350"/>
                  </a:lnTo>
                  <a:lnTo>
                    <a:pt x="565" y="1359"/>
                  </a:lnTo>
                  <a:lnTo>
                    <a:pt x="551" y="1383"/>
                  </a:lnTo>
                  <a:lnTo>
                    <a:pt x="547" y="1400"/>
                  </a:lnTo>
                  <a:lnTo>
                    <a:pt x="544" y="1400"/>
                  </a:lnTo>
                  <a:lnTo>
                    <a:pt x="541" y="1396"/>
                  </a:lnTo>
                  <a:lnTo>
                    <a:pt x="536" y="1398"/>
                  </a:lnTo>
                  <a:lnTo>
                    <a:pt x="533" y="1411"/>
                  </a:lnTo>
                  <a:lnTo>
                    <a:pt x="521" y="1417"/>
                  </a:lnTo>
                  <a:lnTo>
                    <a:pt x="510" y="1419"/>
                  </a:lnTo>
                  <a:lnTo>
                    <a:pt x="484" y="1408"/>
                  </a:lnTo>
                  <a:lnTo>
                    <a:pt x="462" y="1393"/>
                  </a:lnTo>
                  <a:lnTo>
                    <a:pt x="451" y="1391"/>
                  </a:lnTo>
                  <a:lnTo>
                    <a:pt x="433" y="1366"/>
                  </a:lnTo>
                  <a:lnTo>
                    <a:pt x="425" y="1350"/>
                  </a:lnTo>
                  <a:lnTo>
                    <a:pt x="420" y="1333"/>
                  </a:lnTo>
                  <a:lnTo>
                    <a:pt x="421" y="1326"/>
                  </a:lnTo>
                  <a:lnTo>
                    <a:pt x="419" y="1320"/>
                  </a:lnTo>
                  <a:lnTo>
                    <a:pt x="403" y="1312"/>
                  </a:lnTo>
                  <a:lnTo>
                    <a:pt x="399" y="1297"/>
                  </a:lnTo>
                  <a:lnTo>
                    <a:pt x="411" y="1276"/>
                  </a:lnTo>
                  <a:lnTo>
                    <a:pt x="421" y="1267"/>
                  </a:lnTo>
                  <a:lnTo>
                    <a:pt x="427" y="1265"/>
                  </a:lnTo>
                  <a:lnTo>
                    <a:pt x="412" y="1266"/>
                  </a:lnTo>
                  <a:lnTo>
                    <a:pt x="401" y="1278"/>
                  </a:lnTo>
                  <a:lnTo>
                    <a:pt x="387" y="1257"/>
                  </a:lnTo>
                  <a:lnTo>
                    <a:pt x="333" y="1215"/>
                  </a:lnTo>
                  <a:lnTo>
                    <a:pt x="336" y="1206"/>
                  </a:lnTo>
                  <a:lnTo>
                    <a:pt x="335" y="1200"/>
                  </a:lnTo>
                  <a:lnTo>
                    <a:pt x="326" y="1211"/>
                  </a:lnTo>
                  <a:lnTo>
                    <a:pt x="320" y="1214"/>
                  </a:lnTo>
                  <a:lnTo>
                    <a:pt x="291" y="1213"/>
                  </a:lnTo>
                  <a:lnTo>
                    <a:pt x="259" y="1218"/>
                  </a:lnTo>
                  <a:lnTo>
                    <a:pt x="250" y="1174"/>
                  </a:lnTo>
                  <a:lnTo>
                    <a:pt x="246" y="1157"/>
                  </a:lnTo>
                  <a:lnTo>
                    <a:pt x="245" y="1146"/>
                  </a:lnTo>
                  <a:lnTo>
                    <a:pt x="253" y="1120"/>
                  </a:lnTo>
                  <a:lnTo>
                    <a:pt x="262" y="1110"/>
                  </a:lnTo>
                  <a:lnTo>
                    <a:pt x="275" y="1089"/>
                  </a:lnTo>
                  <a:lnTo>
                    <a:pt x="290" y="1072"/>
                  </a:lnTo>
                  <a:lnTo>
                    <a:pt x="306" y="1067"/>
                  </a:lnTo>
                  <a:lnTo>
                    <a:pt x="313" y="1065"/>
                  </a:lnTo>
                  <a:lnTo>
                    <a:pt x="319" y="1051"/>
                  </a:lnTo>
                  <a:lnTo>
                    <a:pt x="322" y="1038"/>
                  </a:lnTo>
                  <a:lnTo>
                    <a:pt x="320" y="1037"/>
                  </a:lnTo>
                  <a:lnTo>
                    <a:pt x="302" y="1040"/>
                  </a:lnTo>
                  <a:lnTo>
                    <a:pt x="267" y="991"/>
                  </a:lnTo>
                  <a:lnTo>
                    <a:pt x="269" y="983"/>
                  </a:lnTo>
                  <a:lnTo>
                    <a:pt x="273" y="970"/>
                  </a:lnTo>
                  <a:lnTo>
                    <a:pt x="276" y="956"/>
                  </a:lnTo>
                  <a:lnTo>
                    <a:pt x="276" y="945"/>
                  </a:lnTo>
                  <a:lnTo>
                    <a:pt x="285" y="934"/>
                  </a:lnTo>
                  <a:lnTo>
                    <a:pt x="299" y="924"/>
                  </a:lnTo>
                  <a:lnTo>
                    <a:pt x="309" y="910"/>
                  </a:lnTo>
                  <a:lnTo>
                    <a:pt x="316" y="896"/>
                  </a:lnTo>
                  <a:lnTo>
                    <a:pt x="316" y="882"/>
                  </a:lnTo>
                  <a:lnTo>
                    <a:pt x="310" y="873"/>
                  </a:lnTo>
                  <a:lnTo>
                    <a:pt x="292" y="868"/>
                  </a:lnTo>
                  <a:lnTo>
                    <a:pt x="273" y="831"/>
                  </a:lnTo>
                  <a:lnTo>
                    <a:pt x="269" y="808"/>
                  </a:lnTo>
                  <a:lnTo>
                    <a:pt x="265" y="806"/>
                  </a:lnTo>
                  <a:lnTo>
                    <a:pt x="253" y="796"/>
                  </a:lnTo>
                  <a:lnTo>
                    <a:pt x="242" y="776"/>
                  </a:lnTo>
                  <a:lnTo>
                    <a:pt x="240" y="773"/>
                  </a:lnTo>
                  <a:lnTo>
                    <a:pt x="252" y="769"/>
                  </a:lnTo>
                  <a:lnTo>
                    <a:pt x="300" y="769"/>
                  </a:lnTo>
                  <a:lnTo>
                    <a:pt x="309" y="764"/>
                  </a:lnTo>
                  <a:lnTo>
                    <a:pt x="311" y="763"/>
                  </a:lnTo>
                  <a:lnTo>
                    <a:pt x="320" y="748"/>
                  </a:lnTo>
                  <a:lnTo>
                    <a:pt x="328" y="722"/>
                  </a:lnTo>
                  <a:lnTo>
                    <a:pt x="331" y="707"/>
                  </a:lnTo>
                  <a:lnTo>
                    <a:pt x="327" y="700"/>
                  </a:lnTo>
                  <a:lnTo>
                    <a:pt x="312" y="684"/>
                  </a:lnTo>
                  <a:lnTo>
                    <a:pt x="312" y="680"/>
                  </a:lnTo>
                  <a:lnTo>
                    <a:pt x="313" y="673"/>
                  </a:lnTo>
                  <a:lnTo>
                    <a:pt x="323" y="664"/>
                  </a:lnTo>
                  <a:lnTo>
                    <a:pt x="336" y="655"/>
                  </a:lnTo>
                  <a:lnTo>
                    <a:pt x="343" y="648"/>
                  </a:lnTo>
                  <a:lnTo>
                    <a:pt x="341" y="641"/>
                  </a:lnTo>
                  <a:lnTo>
                    <a:pt x="337" y="635"/>
                  </a:lnTo>
                  <a:lnTo>
                    <a:pt x="337" y="629"/>
                  </a:lnTo>
                  <a:lnTo>
                    <a:pt x="339" y="621"/>
                  </a:lnTo>
                  <a:lnTo>
                    <a:pt x="340" y="596"/>
                  </a:lnTo>
                  <a:lnTo>
                    <a:pt x="341" y="590"/>
                  </a:lnTo>
                  <a:lnTo>
                    <a:pt x="339" y="567"/>
                  </a:lnTo>
                  <a:lnTo>
                    <a:pt x="336" y="548"/>
                  </a:lnTo>
                  <a:lnTo>
                    <a:pt x="326" y="524"/>
                  </a:lnTo>
                  <a:lnTo>
                    <a:pt x="328" y="519"/>
                  </a:lnTo>
                  <a:lnTo>
                    <a:pt x="333" y="514"/>
                  </a:lnTo>
                  <a:lnTo>
                    <a:pt x="348" y="506"/>
                  </a:lnTo>
                  <a:lnTo>
                    <a:pt x="360" y="486"/>
                  </a:lnTo>
                  <a:lnTo>
                    <a:pt x="377" y="469"/>
                  </a:lnTo>
                  <a:lnTo>
                    <a:pt x="401" y="456"/>
                  </a:lnTo>
                  <a:lnTo>
                    <a:pt x="416" y="441"/>
                  </a:lnTo>
                  <a:lnTo>
                    <a:pt x="422" y="429"/>
                  </a:lnTo>
                  <a:lnTo>
                    <a:pt x="428" y="426"/>
                  </a:lnTo>
                  <a:lnTo>
                    <a:pt x="426" y="421"/>
                  </a:lnTo>
                  <a:lnTo>
                    <a:pt x="423" y="413"/>
                  </a:lnTo>
                  <a:lnTo>
                    <a:pt x="414" y="405"/>
                  </a:lnTo>
                  <a:lnTo>
                    <a:pt x="401" y="401"/>
                  </a:lnTo>
                  <a:lnTo>
                    <a:pt x="388" y="401"/>
                  </a:lnTo>
                  <a:lnTo>
                    <a:pt x="381" y="401"/>
                  </a:lnTo>
                  <a:lnTo>
                    <a:pt x="378" y="394"/>
                  </a:lnTo>
                  <a:lnTo>
                    <a:pt x="379" y="378"/>
                  </a:lnTo>
                  <a:lnTo>
                    <a:pt x="379" y="362"/>
                  </a:lnTo>
                  <a:lnTo>
                    <a:pt x="376" y="355"/>
                  </a:lnTo>
                  <a:lnTo>
                    <a:pt x="370" y="349"/>
                  </a:lnTo>
                  <a:lnTo>
                    <a:pt x="358" y="351"/>
                  </a:lnTo>
                  <a:lnTo>
                    <a:pt x="348" y="346"/>
                  </a:lnTo>
                  <a:lnTo>
                    <a:pt x="340" y="345"/>
                  </a:lnTo>
                  <a:lnTo>
                    <a:pt x="335" y="349"/>
                  </a:lnTo>
                  <a:lnTo>
                    <a:pt x="312" y="348"/>
                  </a:lnTo>
                  <a:lnTo>
                    <a:pt x="302" y="345"/>
                  </a:lnTo>
                  <a:lnTo>
                    <a:pt x="295" y="342"/>
                  </a:lnTo>
                  <a:lnTo>
                    <a:pt x="291" y="344"/>
                  </a:lnTo>
                  <a:lnTo>
                    <a:pt x="288" y="346"/>
                  </a:lnTo>
                  <a:lnTo>
                    <a:pt x="288" y="352"/>
                  </a:lnTo>
                  <a:lnTo>
                    <a:pt x="287" y="358"/>
                  </a:lnTo>
                  <a:lnTo>
                    <a:pt x="278" y="364"/>
                  </a:lnTo>
                  <a:lnTo>
                    <a:pt x="259" y="370"/>
                  </a:lnTo>
                  <a:lnTo>
                    <a:pt x="244" y="369"/>
                  </a:lnTo>
                  <a:lnTo>
                    <a:pt x="229" y="366"/>
                  </a:lnTo>
                  <a:lnTo>
                    <a:pt x="225" y="362"/>
                  </a:lnTo>
                  <a:lnTo>
                    <a:pt x="218" y="359"/>
                  </a:lnTo>
                  <a:lnTo>
                    <a:pt x="189" y="363"/>
                  </a:lnTo>
                  <a:lnTo>
                    <a:pt x="186" y="360"/>
                  </a:lnTo>
                  <a:lnTo>
                    <a:pt x="176" y="366"/>
                  </a:lnTo>
                  <a:lnTo>
                    <a:pt x="161" y="373"/>
                  </a:lnTo>
                  <a:lnTo>
                    <a:pt x="154" y="373"/>
                  </a:lnTo>
                  <a:lnTo>
                    <a:pt x="151" y="373"/>
                  </a:lnTo>
                  <a:lnTo>
                    <a:pt x="149" y="369"/>
                  </a:lnTo>
                  <a:lnTo>
                    <a:pt x="143" y="358"/>
                  </a:lnTo>
                  <a:lnTo>
                    <a:pt x="145" y="352"/>
                  </a:lnTo>
                  <a:lnTo>
                    <a:pt x="157" y="335"/>
                  </a:lnTo>
                  <a:lnTo>
                    <a:pt x="155" y="331"/>
                  </a:lnTo>
                  <a:lnTo>
                    <a:pt x="151" y="326"/>
                  </a:lnTo>
                  <a:lnTo>
                    <a:pt x="147" y="317"/>
                  </a:lnTo>
                  <a:lnTo>
                    <a:pt x="145" y="313"/>
                  </a:lnTo>
                  <a:lnTo>
                    <a:pt x="138" y="313"/>
                  </a:lnTo>
                  <a:lnTo>
                    <a:pt x="129" y="317"/>
                  </a:lnTo>
                  <a:lnTo>
                    <a:pt x="98" y="326"/>
                  </a:lnTo>
                  <a:lnTo>
                    <a:pt x="92" y="328"/>
                  </a:lnTo>
                  <a:lnTo>
                    <a:pt x="79" y="337"/>
                  </a:lnTo>
                  <a:lnTo>
                    <a:pt x="66" y="350"/>
                  </a:lnTo>
                  <a:lnTo>
                    <a:pt x="54" y="352"/>
                  </a:lnTo>
                  <a:lnTo>
                    <a:pt x="51" y="348"/>
                  </a:lnTo>
                  <a:lnTo>
                    <a:pt x="50" y="319"/>
                  </a:lnTo>
                  <a:lnTo>
                    <a:pt x="66" y="299"/>
                  </a:lnTo>
                  <a:lnTo>
                    <a:pt x="78" y="286"/>
                  </a:lnTo>
                  <a:lnTo>
                    <a:pt x="72" y="284"/>
                  </a:lnTo>
                  <a:lnTo>
                    <a:pt x="59" y="285"/>
                  </a:lnTo>
                  <a:lnTo>
                    <a:pt x="60" y="275"/>
                  </a:lnTo>
                  <a:lnTo>
                    <a:pt x="66" y="271"/>
                  </a:lnTo>
                  <a:lnTo>
                    <a:pt x="72" y="260"/>
                  </a:lnTo>
                  <a:lnTo>
                    <a:pt x="66" y="256"/>
                  </a:lnTo>
                  <a:lnTo>
                    <a:pt x="60" y="249"/>
                  </a:lnTo>
                  <a:lnTo>
                    <a:pt x="60" y="232"/>
                  </a:lnTo>
                  <a:lnTo>
                    <a:pt x="62" y="225"/>
                  </a:lnTo>
                  <a:lnTo>
                    <a:pt x="60" y="217"/>
                  </a:lnTo>
                  <a:lnTo>
                    <a:pt x="35" y="227"/>
                  </a:lnTo>
                  <a:lnTo>
                    <a:pt x="29" y="225"/>
                  </a:lnTo>
                  <a:lnTo>
                    <a:pt x="29" y="212"/>
                  </a:lnTo>
                  <a:lnTo>
                    <a:pt x="43" y="193"/>
                  </a:lnTo>
                  <a:lnTo>
                    <a:pt x="44" y="186"/>
                  </a:lnTo>
                  <a:lnTo>
                    <a:pt x="28" y="184"/>
                  </a:lnTo>
                  <a:lnTo>
                    <a:pt x="16" y="173"/>
                  </a:lnTo>
                  <a:lnTo>
                    <a:pt x="8" y="165"/>
                  </a:lnTo>
                  <a:lnTo>
                    <a:pt x="0" y="152"/>
                  </a:lnTo>
                  <a:lnTo>
                    <a:pt x="0" y="141"/>
                  </a:lnTo>
                  <a:lnTo>
                    <a:pt x="9" y="114"/>
                  </a:lnTo>
                  <a:lnTo>
                    <a:pt x="20" y="106"/>
                  </a:lnTo>
                  <a:lnTo>
                    <a:pt x="31" y="102"/>
                  </a:lnTo>
                  <a:lnTo>
                    <a:pt x="52" y="84"/>
                  </a:lnTo>
                  <a:lnTo>
                    <a:pt x="81" y="87"/>
                  </a:lnTo>
                  <a:lnTo>
                    <a:pt x="100" y="83"/>
                  </a:lnTo>
                  <a:lnTo>
                    <a:pt x="115" y="73"/>
                  </a:lnTo>
                  <a:lnTo>
                    <a:pt x="125" y="72"/>
                  </a:lnTo>
                  <a:lnTo>
                    <a:pt x="140" y="63"/>
                  </a:lnTo>
                  <a:lnTo>
                    <a:pt x="140" y="51"/>
                  </a:lnTo>
                  <a:lnTo>
                    <a:pt x="134" y="44"/>
                  </a:lnTo>
                  <a:lnTo>
                    <a:pt x="139" y="36"/>
                  </a:lnTo>
                  <a:lnTo>
                    <a:pt x="155" y="26"/>
                  </a:lnTo>
                  <a:lnTo>
                    <a:pt x="175" y="13"/>
                  </a:lnTo>
                  <a:lnTo>
                    <a:pt x="196" y="11"/>
                  </a:lnTo>
                  <a:lnTo>
                    <a:pt x="218" y="0"/>
                  </a:lnTo>
                  <a:lnTo>
                    <a:pt x="232" y="7"/>
                  </a:lnTo>
                  <a:lnTo>
                    <a:pt x="245" y="5"/>
                  </a:lnTo>
                  <a:lnTo>
                    <a:pt x="260" y="13"/>
                  </a:lnTo>
                  <a:lnTo>
                    <a:pt x="279" y="33"/>
                  </a:lnTo>
                  <a:lnTo>
                    <a:pt x="307" y="41"/>
                  </a:lnTo>
                  <a:lnTo>
                    <a:pt x="330" y="35"/>
                  </a:lnTo>
                  <a:lnTo>
                    <a:pt x="370" y="33"/>
                  </a:lnTo>
                  <a:lnTo>
                    <a:pt x="390" y="36"/>
                  </a:lnTo>
                  <a:lnTo>
                    <a:pt x="425" y="31"/>
                  </a:lnTo>
                  <a:lnTo>
                    <a:pt x="446" y="33"/>
                  </a:lnTo>
                  <a:lnTo>
                    <a:pt x="479" y="23"/>
                  </a:lnTo>
                  <a:lnTo>
                    <a:pt x="504" y="35"/>
                  </a:lnTo>
                  <a:lnTo>
                    <a:pt x="554" y="41"/>
                  </a:lnTo>
                  <a:lnTo>
                    <a:pt x="583" y="51"/>
                  </a:lnTo>
                  <a:lnTo>
                    <a:pt x="665" y="67"/>
                  </a:lnTo>
                  <a:lnTo>
                    <a:pt x="695" y="68"/>
                  </a:lnTo>
                  <a:lnTo>
                    <a:pt x="737" y="58"/>
                  </a:lnTo>
                  <a:lnTo>
                    <a:pt x="755" y="51"/>
                  </a:lnTo>
                  <a:lnTo>
                    <a:pt x="772" y="56"/>
                  </a:lnTo>
                  <a:lnTo>
                    <a:pt x="795" y="47"/>
                  </a:lnTo>
                  <a:lnTo>
                    <a:pt x="806" y="49"/>
                  </a:lnTo>
                  <a:lnTo>
                    <a:pt x="821" y="60"/>
                  </a:lnTo>
                  <a:lnTo>
                    <a:pt x="874" y="76"/>
                  </a:lnTo>
                  <a:lnTo>
                    <a:pt x="888" y="63"/>
                  </a:lnTo>
                  <a:lnTo>
                    <a:pt x="898" y="60"/>
                  </a:lnTo>
                  <a:lnTo>
                    <a:pt x="936" y="68"/>
                  </a:lnTo>
                  <a:lnTo>
                    <a:pt x="974" y="84"/>
                  </a:lnTo>
                  <a:lnTo>
                    <a:pt x="993" y="85"/>
                  </a:lnTo>
                  <a:lnTo>
                    <a:pt x="1023" y="81"/>
                  </a:lnTo>
                  <a:lnTo>
                    <a:pt x="1045" y="70"/>
                  </a:lnTo>
                  <a:lnTo>
                    <a:pt x="1050" y="69"/>
                  </a:lnTo>
                  <a:close/>
                </a:path>
              </a:pathLst>
            </a:custGeom>
            <a:solidFill>
              <a:srgbClr val="184BFF">
                <a:alpha val="50000"/>
              </a:srgbClr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11" name="Freeform 51">
              <a:extLst>
                <a:ext uri="{FF2B5EF4-FFF2-40B4-BE49-F238E27FC236}">
                  <a16:creationId xmlns:a16="http://schemas.microsoft.com/office/drawing/2014/main" id="{2ECBF5E1-AA3E-4C01-A86A-DEFD340CC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6329" y="719219"/>
              <a:ext cx="727199" cy="1633594"/>
            </a:xfrm>
            <a:custGeom>
              <a:avLst/>
              <a:gdLst>
                <a:gd name="T0" fmla="*/ 170 w 1540"/>
                <a:gd name="T1" fmla="*/ 3365 h 3457"/>
                <a:gd name="T2" fmla="*/ 244 w 1540"/>
                <a:gd name="T3" fmla="*/ 3304 h 3457"/>
                <a:gd name="T4" fmla="*/ 213 w 1540"/>
                <a:gd name="T5" fmla="*/ 3329 h 3457"/>
                <a:gd name="T6" fmla="*/ 172 w 1540"/>
                <a:gd name="T7" fmla="*/ 3287 h 3457"/>
                <a:gd name="T8" fmla="*/ 114 w 1540"/>
                <a:gd name="T9" fmla="*/ 3267 h 3457"/>
                <a:gd name="T10" fmla="*/ 83 w 1540"/>
                <a:gd name="T11" fmla="*/ 2443 h 3457"/>
                <a:gd name="T12" fmla="*/ 96 w 1540"/>
                <a:gd name="T13" fmla="*/ 2469 h 3457"/>
                <a:gd name="T14" fmla="*/ 557 w 1540"/>
                <a:gd name="T15" fmla="*/ 1883 h 3457"/>
                <a:gd name="T16" fmla="*/ 1166 w 1540"/>
                <a:gd name="T17" fmla="*/ 426 h 3457"/>
                <a:gd name="T18" fmla="*/ 1146 w 1540"/>
                <a:gd name="T19" fmla="*/ 519 h 3457"/>
                <a:gd name="T20" fmla="*/ 1319 w 1540"/>
                <a:gd name="T21" fmla="*/ 931 h 3457"/>
                <a:gd name="T22" fmla="*/ 1191 w 1540"/>
                <a:gd name="T23" fmla="*/ 1222 h 3457"/>
                <a:gd name="T24" fmla="*/ 1294 w 1540"/>
                <a:gd name="T25" fmla="*/ 1475 h 3457"/>
                <a:gd name="T26" fmla="*/ 1282 w 1540"/>
                <a:gd name="T27" fmla="*/ 1665 h 3457"/>
                <a:gd name="T28" fmla="*/ 1298 w 1540"/>
                <a:gd name="T29" fmla="*/ 1814 h 3457"/>
                <a:gd name="T30" fmla="*/ 1292 w 1540"/>
                <a:gd name="T31" fmla="*/ 1941 h 3457"/>
                <a:gd name="T32" fmla="*/ 1377 w 1540"/>
                <a:gd name="T33" fmla="*/ 2112 h 3457"/>
                <a:gd name="T34" fmla="*/ 1321 w 1540"/>
                <a:gd name="T35" fmla="*/ 2288 h 3457"/>
                <a:gd name="T36" fmla="*/ 1534 w 1540"/>
                <a:gd name="T37" fmla="*/ 2533 h 3457"/>
                <a:gd name="T38" fmla="*/ 1390 w 1540"/>
                <a:gd name="T39" fmla="*/ 2803 h 3457"/>
                <a:gd name="T40" fmla="*/ 1144 w 1540"/>
                <a:gd name="T41" fmla="*/ 3101 h 3457"/>
                <a:gd name="T42" fmla="*/ 973 w 1540"/>
                <a:gd name="T43" fmla="*/ 3266 h 3457"/>
                <a:gd name="T44" fmla="*/ 831 w 1540"/>
                <a:gd name="T45" fmla="*/ 3271 h 3457"/>
                <a:gd name="T46" fmla="*/ 763 w 1540"/>
                <a:gd name="T47" fmla="*/ 3270 h 3457"/>
                <a:gd name="T48" fmla="*/ 710 w 1540"/>
                <a:gd name="T49" fmla="*/ 3310 h 3457"/>
                <a:gd name="T50" fmla="*/ 538 w 1540"/>
                <a:gd name="T51" fmla="*/ 3399 h 3457"/>
                <a:gd name="T52" fmla="*/ 329 w 1540"/>
                <a:gd name="T53" fmla="*/ 3454 h 3457"/>
                <a:gd name="T54" fmla="*/ 316 w 1540"/>
                <a:gd name="T55" fmla="*/ 3343 h 3457"/>
                <a:gd name="T56" fmla="*/ 255 w 1540"/>
                <a:gd name="T57" fmla="*/ 3379 h 3457"/>
                <a:gd name="T58" fmla="*/ 266 w 1540"/>
                <a:gd name="T59" fmla="*/ 3325 h 3457"/>
                <a:gd name="T60" fmla="*/ 155 w 1540"/>
                <a:gd name="T61" fmla="*/ 3238 h 3457"/>
                <a:gd name="T62" fmla="*/ 106 w 1540"/>
                <a:gd name="T63" fmla="*/ 3101 h 3457"/>
                <a:gd name="T64" fmla="*/ 127 w 1540"/>
                <a:gd name="T65" fmla="*/ 2965 h 3457"/>
                <a:gd name="T66" fmla="*/ 106 w 1540"/>
                <a:gd name="T67" fmla="*/ 2849 h 3457"/>
                <a:gd name="T68" fmla="*/ 69 w 1540"/>
                <a:gd name="T69" fmla="*/ 2615 h 3457"/>
                <a:gd name="T70" fmla="*/ 166 w 1540"/>
                <a:gd name="T71" fmla="*/ 2445 h 3457"/>
                <a:gd name="T72" fmla="*/ 238 w 1540"/>
                <a:gd name="T73" fmla="*/ 2371 h 3457"/>
                <a:gd name="T74" fmla="*/ 404 w 1540"/>
                <a:gd name="T75" fmla="*/ 2193 h 3457"/>
                <a:gd name="T76" fmla="*/ 555 w 1540"/>
                <a:gd name="T77" fmla="*/ 1942 h 3457"/>
                <a:gd name="T78" fmla="*/ 655 w 1540"/>
                <a:gd name="T79" fmla="*/ 1881 h 3457"/>
                <a:gd name="T80" fmla="*/ 594 w 1540"/>
                <a:gd name="T81" fmla="*/ 1653 h 3457"/>
                <a:gd name="T82" fmla="*/ 509 w 1540"/>
                <a:gd name="T83" fmla="*/ 1601 h 3457"/>
                <a:gd name="T84" fmla="*/ 429 w 1540"/>
                <a:gd name="T85" fmla="*/ 1403 h 3457"/>
                <a:gd name="T86" fmla="*/ 472 w 1540"/>
                <a:gd name="T87" fmla="*/ 1240 h 3457"/>
                <a:gd name="T88" fmla="*/ 442 w 1540"/>
                <a:gd name="T89" fmla="*/ 1070 h 3457"/>
                <a:gd name="T90" fmla="*/ 406 w 1540"/>
                <a:gd name="T91" fmla="*/ 978 h 3457"/>
                <a:gd name="T92" fmla="*/ 385 w 1540"/>
                <a:gd name="T93" fmla="*/ 781 h 3457"/>
                <a:gd name="T94" fmla="*/ 193 w 1540"/>
                <a:gd name="T95" fmla="*/ 617 h 3457"/>
                <a:gd name="T96" fmla="*/ 39 w 1540"/>
                <a:gd name="T97" fmla="*/ 455 h 3457"/>
                <a:gd name="T98" fmla="*/ 60 w 1540"/>
                <a:gd name="T99" fmla="*/ 356 h 3457"/>
                <a:gd name="T100" fmla="*/ 205 w 1540"/>
                <a:gd name="T101" fmla="*/ 433 h 3457"/>
                <a:gd name="T102" fmla="*/ 400 w 1540"/>
                <a:gd name="T103" fmla="*/ 555 h 3457"/>
                <a:gd name="T104" fmla="*/ 589 w 1540"/>
                <a:gd name="T105" fmla="*/ 583 h 3457"/>
                <a:gd name="T106" fmla="*/ 722 w 1540"/>
                <a:gd name="T107" fmla="*/ 434 h 3457"/>
                <a:gd name="T108" fmla="*/ 801 w 1540"/>
                <a:gd name="T109" fmla="*/ 117 h 3457"/>
                <a:gd name="T110" fmla="*/ 982 w 1540"/>
                <a:gd name="T111" fmla="*/ 10 h 3457"/>
                <a:gd name="T112" fmla="*/ 1214 w 1540"/>
                <a:gd name="T113" fmla="*/ 274 h 3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40" h="3457">
                  <a:moveTo>
                    <a:pt x="141" y="3373"/>
                  </a:moveTo>
                  <a:lnTo>
                    <a:pt x="129" y="3377"/>
                  </a:lnTo>
                  <a:lnTo>
                    <a:pt x="121" y="3368"/>
                  </a:lnTo>
                  <a:lnTo>
                    <a:pt x="124" y="3362"/>
                  </a:lnTo>
                  <a:lnTo>
                    <a:pt x="133" y="3355"/>
                  </a:lnTo>
                  <a:lnTo>
                    <a:pt x="142" y="3356"/>
                  </a:lnTo>
                  <a:lnTo>
                    <a:pt x="144" y="3365"/>
                  </a:lnTo>
                  <a:lnTo>
                    <a:pt x="141" y="3373"/>
                  </a:lnTo>
                  <a:close/>
                  <a:moveTo>
                    <a:pt x="170" y="3365"/>
                  </a:moveTo>
                  <a:lnTo>
                    <a:pt x="156" y="3374"/>
                  </a:lnTo>
                  <a:lnTo>
                    <a:pt x="151" y="3372"/>
                  </a:lnTo>
                  <a:lnTo>
                    <a:pt x="152" y="3355"/>
                  </a:lnTo>
                  <a:lnTo>
                    <a:pt x="160" y="3348"/>
                  </a:lnTo>
                  <a:lnTo>
                    <a:pt x="174" y="3347"/>
                  </a:lnTo>
                  <a:lnTo>
                    <a:pt x="170" y="3365"/>
                  </a:lnTo>
                  <a:close/>
                  <a:moveTo>
                    <a:pt x="219" y="3299"/>
                  </a:moveTo>
                  <a:lnTo>
                    <a:pt x="236" y="3306"/>
                  </a:lnTo>
                  <a:lnTo>
                    <a:pt x="244" y="3304"/>
                  </a:lnTo>
                  <a:lnTo>
                    <a:pt x="252" y="3319"/>
                  </a:lnTo>
                  <a:lnTo>
                    <a:pt x="238" y="3328"/>
                  </a:lnTo>
                  <a:lnTo>
                    <a:pt x="237" y="3340"/>
                  </a:lnTo>
                  <a:lnTo>
                    <a:pt x="242" y="3347"/>
                  </a:lnTo>
                  <a:lnTo>
                    <a:pt x="245" y="3358"/>
                  </a:lnTo>
                  <a:lnTo>
                    <a:pt x="230" y="3358"/>
                  </a:lnTo>
                  <a:lnTo>
                    <a:pt x="223" y="3348"/>
                  </a:lnTo>
                  <a:lnTo>
                    <a:pt x="220" y="3337"/>
                  </a:lnTo>
                  <a:lnTo>
                    <a:pt x="213" y="3329"/>
                  </a:lnTo>
                  <a:lnTo>
                    <a:pt x="205" y="3323"/>
                  </a:lnTo>
                  <a:lnTo>
                    <a:pt x="209" y="3315"/>
                  </a:lnTo>
                  <a:lnTo>
                    <a:pt x="212" y="3303"/>
                  </a:lnTo>
                  <a:lnTo>
                    <a:pt x="219" y="3299"/>
                  </a:lnTo>
                  <a:close/>
                  <a:moveTo>
                    <a:pt x="193" y="3309"/>
                  </a:moveTo>
                  <a:lnTo>
                    <a:pt x="182" y="3310"/>
                  </a:lnTo>
                  <a:lnTo>
                    <a:pt x="168" y="3296"/>
                  </a:lnTo>
                  <a:lnTo>
                    <a:pt x="167" y="3291"/>
                  </a:lnTo>
                  <a:lnTo>
                    <a:pt x="172" y="3287"/>
                  </a:lnTo>
                  <a:lnTo>
                    <a:pt x="168" y="3276"/>
                  </a:lnTo>
                  <a:lnTo>
                    <a:pt x="169" y="3271"/>
                  </a:lnTo>
                  <a:lnTo>
                    <a:pt x="180" y="3280"/>
                  </a:lnTo>
                  <a:lnTo>
                    <a:pt x="187" y="3290"/>
                  </a:lnTo>
                  <a:lnTo>
                    <a:pt x="180" y="3292"/>
                  </a:lnTo>
                  <a:lnTo>
                    <a:pt x="191" y="3304"/>
                  </a:lnTo>
                  <a:lnTo>
                    <a:pt x="193" y="3309"/>
                  </a:lnTo>
                  <a:close/>
                  <a:moveTo>
                    <a:pt x="116" y="3254"/>
                  </a:moveTo>
                  <a:lnTo>
                    <a:pt x="114" y="3267"/>
                  </a:lnTo>
                  <a:lnTo>
                    <a:pt x="105" y="3266"/>
                  </a:lnTo>
                  <a:lnTo>
                    <a:pt x="95" y="3268"/>
                  </a:lnTo>
                  <a:lnTo>
                    <a:pt x="87" y="3255"/>
                  </a:lnTo>
                  <a:lnTo>
                    <a:pt x="83" y="3232"/>
                  </a:lnTo>
                  <a:lnTo>
                    <a:pt x="85" y="3228"/>
                  </a:lnTo>
                  <a:lnTo>
                    <a:pt x="91" y="3223"/>
                  </a:lnTo>
                  <a:lnTo>
                    <a:pt x="95" y="3235"/>
                  </a:lnTo>
                  <a:lnTo>
                    <a:pt x="116" y="3254"/>
                  </a:lnTo>
                  <a:close/>
                  <a:moveTo>
                    <a:pt x="83" y="2443"/>
                  </a:moveTo>
                  <a:lnTo>
                    <a:pt x="85" y="2449"/>
                  </a:lnTo>
                  <a:lnTo>
                    <a:pt x="93" y="2448"/>
                  </a:lnTo>
                  <a:lnTo>
                    <a:pt x="104" y="2437"/>
                  </a:lnTo>
                  <a:lnTo>
                    <a:pt x="112" y="2442"/>
                  </a:lnTo>
                  <a:lnTo>
                    <a:pt x="111" y="2457"/>
                  </a:lnTo>
                  <a:lnTo>
                    <a:pt x="106" y="2456"/>
                  </a:lnTo>
                  <a:lnTo>
                    <a:pt x="105" y="2455"/>
                  </a:lnTo>
                  <a:lnTo>
                    <a:pt x="98" y="2463"/>
                  </a:lnTo>
                  <a:lnTo>
                    <a:pt x="96" y="2469"/>
                  </a:lnTo>
                  <a:lnTo>
                    <a:pt x="88" y="2471"/>
                  </a:lnTo>
                  <a:lnTo>
                    <a:pt x="74" y="2456"/>
                  </a:lnTo>
                  <a:lnTo>
                    <a:pt x="65" y="2432"/>
                  </a:lnTo>
                  <a:lnTo>
                    <a:pt x="86" y="2432"/>
                  </a:lnTo>
                  <a:lnTo>
                    <a:pt x="84" y="2438"/>
                  </a:lnTo>
                  <a:lnTo>
                    <a:pt x="83" y="2443"/>
                  </a:lnTo>
                  <a:close/>
                  <a:moveTo>
                    <a:pt x="596" y="1879"/>
                  </a:moveTo>
                  <a:lnTo>
                    <a:pt x="575" y="1890"/>
                  </a:lnTo>
                  <a:lnTo>
                    <a:pt x="557" y="1883"/>
                  </a:lnTo>
                  <a:lnTo>
                    <a:pt x="557" y="1861"/>
                  </a:lnTo>
                  <a:lnTo>
                    <a:pt x="568" y="1851"/>
                  </a:lnTo>
                  <a:lnTo>
                    <a:pt x="587" y="1847"/>
                  </a:lnTo>
                  <a:lnTo>
                    <a:pt x="613" y="1858"/>
                  </a:lnTo>
                  <a:lnTo>
                    <a:pt x="616" y="1863"/>
                  </a:lnTo>
                  <a:lnTo>
                    <a:pt x="602" y="1867"/>
                  </a:lnTo>
                  <a:lnTo>
                    <a:pt x="596" y="1879"/>
                  </a:lnTo>
                  <a:close/>
                  <a:moveTo>
                    <a:pt x="1176" y="421"/>
                  </a:moveTo>
                  <a:lnTo>
                    <a:pt x="1166" y="426"/>
                  </a:lnTo>
                  <a:lnTo>
                    <a:pt x="1138" y="445"/>
                  </a:lnTo>
                  <a:lnTo>
                    <a:pt x="1120" y="457"/>
                  </a:lnTo>
                  <a:lnTo>
                    <a:pt x="1099" y="467"/>
                  </a:lnTo>
                  <a:lnTo>
                    <a:pt x="1104" y="480"/>
                  </a:lnTo>
                  <a:lnTo>
                    <a:pt x="1139" y="483"/>
                  </a:lnTo>
                  <a:lnTo>
                    <a:pt x="1145" y="486"/>
                  </a:lnTo>
                  <a:lnTo>
                    <a:pt x="1149" y="492"/>
                  </a:lnTo>
                  <a:lnTo>
                    <a:pt x="1150" y="502"/>
                  </a:lnTo>
                  <a:lnTo>
                    <a:pt x="1146" y="519"/>
                  </a:lnTo>
                  <a:lnTo>
                    <a:pt x="1107" y="610"/>
                  </a:lnTo>
                  <a:lnTo>
                    <a:pt x="1106" y="629"/>
                  </a:lnTo>
                  <a:lnTo>
                    <a:pt x="1119" y="681"/>
                  </a:lnTo>
                  <a:lnTo>
                    <a:pt x="1137" y="743"/>
                  </a:lnTo>
                  <a:lnTo>
                    <a:pt x="1190" y="770"/>
                  </a:lnTo>
                  <a:lnTo>
                    <a:pt x="1230" y="791"/>
                  </a:lnTo>
                  <a:lnTo>
                    <a:pt x="1255" y="841"/>
                  </a:lnTo>
                  <a:lnTo>
                    <a:pt x="1297" y="906"/>
                  </a:lnTo>
                  <a:lnTo>
                    <a:pt x="1319" y="931"/>
                  </a:lnTo>
                  <a:lnTo>
                    <a:pt x="1321" y="938"/>
                  </a:lnTo>
                  <a:lnTo>
                    <a:pt x="1314" y="983"/>
                  </a:lnTo>
                  <a:lnTo>
                    <a:pt x="1287" y="1027"/>
                  </a:lnTo>
                  <a:lnTo>
                    <a:pt x="1262" y="1065"/>
                  </a:lnTo>
                  <a:lnTo>
                    <a:pt x="1236" y="1109"/>
                  </a:lnTo>
                  <a:lnTo>
                    <a:pt x="1215" y="1148"/>
                  </a:lnTo>
                  <a:lnTo>
                    <a:pt x="1194" y="1193"/>
                  </a:lnTo>
                  <a:lnTo>
                    <a:pt x="1191" y="1208"/>
                  </a:lnTo>
                  <a:lnTo>
                    <a:pt x="1191" y="1222"/>
                  </a:lnTo>
                  <a:lnTo>
                    <a:pt x="1194" y="1237"/>
                  </a:lnTo>
                  <a:lnTo>
                    <a:pt x="1222" y="1292"/>
                  </a:lnTo>
                  <a:lnTo>
                    <a:pt x="1233" y="1320"/>
                  </a:lnTo>
                  <a:lnTo>
                    <a:pt x="1247" y="1349"/>
                  </a:lnTo>
                  <a:lnTo>
                    <a:pt x="1258" y="1382"/>
                  </a:lnTo>
                  <a:lnTo>
                    <a:pt x="1265" y="1411"/>
                  </a:lnTo>
                  <a:lnTo>
                    <a:pt x="1276" y="1440"/>
                  </a:lnTo>
                  <a:lnTo>
                    <a:pt x="1283" y="1455"/>
                  </a:lnTo>
                  <a:lnTo>
                    <a:pt x="1294" y="1475"/>
                  </a:lnTo>
                  <a:lnTo>
                    <a:pt x="1308" y="1504"/>
                  </a:lnTo>
                  <a:lnTo>
                    <a:pt x="1314" y="1528"/>
                  </a:lnTo>
                  <a:lnTo>
                    <a:pt x="1335" y="1610"/>
                  </a:lnTo>
                  <a:lnTo>
                    <a:pt x="1337" y="1630"/>
                  </a:lnTo>
                  <a:lnTo>
                    <a:pt x="1335" y="1645"/>
                  </a:lnTo>
                  <a:lnTo>
                    <a:pt x="1327" y="1650"/>
                  </a:lnTo>
                  <a:lnTo>
                    <a:pt x="1306" y="1652"/>
                  </a:lnTo>
                  <a:lnTo>
                    <a:pt x="1283" y="1662"/>
                  </a:lnTo>
                  <a:lnTo>
                    <a:pt x="1282" y="1665"/>
                  </a:lnTo>
                  <a:lnTo>
                    <a:pt x="1297" y="1685"/>
                  </a:lnTo>
                  <a:lnTo>
                    <a:pt x="1284" y="1717"/>
                  </a:lnTo>
                  <a:lnTo>
                    <a:pt x="1282" y="1763"/>
                  </a:lnTo>
                  <a:lnTo>
                    <a:pt x="1268" y="1787"/>
                  </a:lnTo>
                  <a:lnTo>
                    <a:pt x="1266" y="1792"/>
                  </a:lnTo>
                  <a:lnTo>
                    <a:pt x="1268" y="1798"/>
                  </a:lnTo>
                  <a:lnTo>
                    <a:pt x="1270" y="1801"/>
                  </a:lnTo>
                  <a:lnTo>
                    <a:pt x="1295" y="1807"/>
                  </a:lnTo>
                  <a:lnTo>
                    <a:pt x="1298" y="1814"/>
                  </a:lnTo>
                  <a:lnTo>
                    <a:pt x="1298" y="1827"/>
                  </a:lnTo>
                  <a:lnTo>
                    <a:pt x="1295" y="1840"/>
                  </a:lnTo>
                  <a:lnTo>
                    <a:pt x="1282" y="1849"/>
                  </a:lnTo>
                  <a:lnTo>
                    <a:pt x="1269" y="1863"/>
                  </a:lnTo>
                  <a:lnTo>
                    <a:pt x="1266" y="1875"/>
                  </a:lnTo>
                  <a:lnTo>
                    <a:pt x="1266" y="1886"/>
                  </a:lnTo>
                  <a:lnTo>
                    <a:pt x="1271" y="1905"/>
                  </a:lnTo>
                  <a:lnTo>
                    <a:pt x="1280" y="1927"/>
                  </a:lnTo>
                  <a:lnTo>
                    <a:pt x="1292" y="1941"/>
                  </a:lnTo>
                  <a:lnTo>
                    <a:pt x="1333" y="1954"/>
                  </a:lnTo>
                  <a:lnTo>
                    <a:pt x="1338" y="1965"/>
                  </a:lnTo>
                  <a:lnTo>
                    <a:pt x="1340" y="1979"/>
                  </a:lnTo>
                  <a:lnTo>
                    <a:pt x="1339" y="1993"/>
                  </a:lnTo>
                  <a:lnTo>
                    <a:pt x="1320" y="2022"/>
                  </a:lnTo>
                  <a:lnTo>
                    <a:pt x="1321" y="2033"/>
                  </a:lnTo>
                  <a:lnTo>
                    <a:pt x="1328" y="2059"/>
                  </a:lnTo>
                  <a:lnTo>
                    <a:pt x="1337" y="2085"/>
                  </a:lnTo>
                  <a:lnTo>
                    <a:pt x="1377" y="2112"/>
                  </a:lnTo>
                  <a:lnTo>
                    <a:pt x="1391" y="2127"/>
                  </a:lnTo>
                  <a:lnTo>
                    <a:pt x="1395" y="2139"/>
                  </a:lnTo>
                  <a:lnTo>
                    <a:pt x="1396" y="2158"/>
                  </a:lnTo>
                  <a:lnTo>
                    <a:pt x="1396" y="2179"/>
                  </a:lnTo>
                  <a:lnTo>
                    <a:pt x="1393" y="2196"/>
                  </a:lnTo>
                  <a:lnTo>
                    <a:pt x="1381" y="2219"/>
                  </a:lnTo>
                  <a:lnTo>
                    <a:pt x="1352" y="2266"/>
                  </a:lnTo>
                  <a:lnTo>
                    <a:pt x="1322" y="2284"/>
                  </a:lnTo>
                  <a:lnTo>
                    <a:pt x="1321" y="2288"/>
                  </a:lnTo>
                  <a:lnTo>
                    <a:pt x="1330" y="2302"/>
                  </a:lnTo>
                  <a:lnTo>
                    <a:pt x="1381" y="2361"/>
                  </a:lnTo>
                  <a:lnTo>
                    <a:pt x="1414" y="2388"/>
                  </a:lnTo>
                  <a:lnTo>
                    <a:pt x="1460" y="2425"/>
                  </a:lnTo>
                  <a:lnTo>
                    <a:pt x="1488" y="2454"/>
                  </a:lnTo>
                  <a:lnTo>
                    <a:pt x="1498" y="2475"/>
                  </a:lnTo>
                  <a:lnTo>
                    <a:pt x="1510" y="2498"/>
                  </a:lnTo>
                  <a:lnTo>
                    <a:pt x="1525" y="2516"/>
                  </a:lnTo>
                  <a:lnTo>
                    <a:pt x="1534" y="2533"/>
                  </a:lnTo>
                  <a:lnTo>
                    <a:pt x="1539" y="2543"/>
                  </a:lnTo>
                  <a:lnTo>
                    <a:pt x="1538" y="2555"/>
                  </a:lnTo>
                  <a:lnTo>
                    <a:pt x="1525" y="2588"/>
                  </a:lnTo>
                  <a:lnTo>
                    <a:pt x="1517" y="2614"/>
                  </a:lnTo>
                  <a:lnTo>
                    <a:pt x="1503" y="2651"/>
                  </a:lnTo>
                  <a:lnTo>
                    <a:pt x="1489" y="2677"/>
                  </a:lnTo>
                  <a:lnTo>
                    <a:pt x="1455" y="2725"/>
                  </a:lnTo>
                  <a:lnTo>
                    <a:pt x="1402" y="2784"/>
                  </a:lnTo>
                  <a:lnTo>
                    <a:pt x="1390" y="2803"/>
                  </a:lnTo>
                  <a:lnTo>
                    <a:pt x="1366" y="2834"/>
                  </a:lnTo>
                  <a:lnTo>
                    <a:pt x="1323" y="2896"/>
                  </a:lnTo>
                  <a:lnTo>
                    <a:pt x="1313" y="2909"/>
                  </a:lnTo>
                  <a:lnTo>
                    <a:pt x="1279" y="2959"/>
                  </a:lnTo>
                  <a:lnTo>
                    <a:pt x="1263" y="2974"/>
                  </a:lnTo>
                  <a:lnTo>
                    <a:pt x="1250" y="2988"/>
                  </a:lnTo>
                  <a:lnTo>
                    <a:pt x="1217" y="3034"/>
                  </a:lnTo>
                  <a:lnTo>
                    <a:pt x="1180" y="3069"/>
                  </a:lnTo>
                  <a:lnTo>
                    <a:pt x="1144" y="3101"/>
                  </a:lnTo>
                  <a:lnTo>
                    <a:pt x="1134" y="3118"/>
                  </a:lnTo>
                  <a:lnTo>
                    <a:pt x="1120" y="3130"/>
                  </a:lnTo>
                  <a:lnTo>
                    <a:pt x="1104" y="3142"/>
                  </a:lnTo>
                  <a:lnTo>
                    <a:pt x="1098" y="3148"/>
                  </a:lnTo>
                  <a:lnTo>
                    <a:pt x="1061" y="3192"/>
                  </a:lnTo>
                  <a:lnTo>
                    <a:pt x="1011" y="3252"/>
                  </a:lnTo>
                  <a:lnTo>
                    <a:pt x="1007" y="3253"/>
                  </a:lnTo>
                  <a:lnTo>
                    <a:pt x="993" y="3263"/>
                  </a:lnTo>
                  <a:lnTo>
                    <a:pt x="973" y="3266"/>
                  </a:lnTo>
                  <a:lnTo>
                    <a:pt x="965" y="3273"/>
                  </a:lnTo>
                  <a:lnTo>
                    <a:pt x="933" y="3252"/>
                  </a:lnTo>
                  <a:lnTo>
                    <a:pt x="928" y="3250"/>
                  </a:lnTo>
                  <a:lnTo>
                    <a:pt x="910" y="3255"/>
                  </a:lnTo>
                  <a:lnTo>
                    <a:pt x="892" y="3271"/>
                  </a:lnTo>
                  <a:lnTo>
                    <a:pt x="859" y="3275"/>
                  </a:lnTo>
                  <a:lnTo>
                    <a:pt x="844" y="3280"/>
                  </a:lnTo>
                  <a:lnTo>
                    <a:pt x="833" y="3287"/>
                  </a:lnTo>
                  <a:lnTo>
                    <a:pt x="831" y="3271"/>
                  </a:lnTo>
                  <a:lnTo>
                    <a:pt x="836" y="3249"/>
                  </a:lnTo>
                  <a:lnTo>
                    <a:pt x="843" y="3235"/>
                  </a:lnTo>
                  <a:lnTo>
                    <a:pt x="844" y="3225"/>
                  </a:lnTo>
                  <a:lnTo>
                    <a:pt x="838" y="3227"/>
                  </a:lnTo>
                  <a:lnTo>
                    <a:pt x="828" y="3247"/>
                  </a:lnTo>
                  <a:lnTo>
                    <a:pt x="822" y="3272"/>
                  </a:lnTo>
                  <a:lnTo>
                    <a:pt x="811" y="3284"/>
                  </a:lnTo>
                  <a:lnTo>
                    <a:pt x="787" y="3289"/>
                  </a:lnTo>
                  <a:lnTo>
                    <a:pt x="763" y="3270"/>
                  </a:lnTo>
                  <a:lnTo>
                    <a:pt x="751" y="3270"/>
                  </a:lnTo>
                  <a:lnTo>
                    <a:pt x="758" y="3284"/>
                  </a:lnTo>
                  <a:lnTo>
                    <a:pt x="764" y="3299"/>
                  </a:lnTo>
                  <a:lnTo>
                    <a:pt x="763" y="3307"/>
                  </a:lnTo>
                  <a:lnTo>
                    <a:pt x="750" y="3306"/>
                  </a:lnTo>
                  <a:lnTo>
                    <a:pt x="736" y="3315"/>
                  </a:lnTo>
                  <a:lnTo>
                    <a:pt x="724" y="3329"/>
                  </a:lnTo>
                  <a:lnTo>
                    <a:pt x="717" y="3329"/>
                  </a:lnTo>
                  <a:lnTo>
                    <a:pt x="710" y="3310"/>
                  </a:lnTo>
                  <a:lnTo>
                    <a:pt x="694" y="3319"/>
                  </a:lnTo>
                  <a:lnTo>
                    <a:pt x="681" y="3331"/>
                  </a:lnTo>
                  <a:lnTo>
                    <a:pt x="655" y="3334"/>
                  </a:lnTo>
                  <a:lnTo>
                    <a:pt x="639" y="3349"/>
                  </a:lnTo>
                  <a:lnTo>
                    <a:pt x="611" y="3359"/>
                  </a:lnTo>
                  <a:lnTo>
                    <a:pt x="596" y="3359"/>
                  </a:lnTo>
                  <a:lnTo>
                    <a:pt x="561" y="3372"/>
                  </a:lnTo>
                  <a:lnTo>
                    <a:pt x="548" y="3392"/>
                  </a:lnTo>
                  <a:lnTo>
                    <a:pt x="538" y="3399"/>
                  </a:lnTo>
                  <a:lnTo>
                    <a:pt x="524" y="3393"/>
                  </a:lnTo>
                  <a:lnTo>
                    <a:pt x="479" y="3402"/>
                  </a:lnTo>
                  <a:lnTo>
                    <a:pt x="436" y="3414"/>
                  </a:lnTo>
                  <a:lnTo>
                    <a:pt x="418" y="3414"/>
                  </a:lnTo>
                  <a:lnTo>
                    <a:pt x="400" y="3408"/>
                  </a:lnTo>
                  <a:lnTo>
                    <a:pt x="381" y="3426"/>
                  </a:lnTo>
                  <a:lnTo>
                    <a:pt x="360" y="3448"/>
                  </a:lnTo>
                  <a:lnTo>
                    <a:pt x="338" y="3456"/>
                  </a:lnTo>
                  <a:lnTo>
                    <a:pt x="329" y="3454"/>
                  </a:lnTo>
                  <a:lnTo>
                    <a:pt x="336" y="3441"/>
                  </a:lnTo>
                  <a:lnTo>
                    <a:pt x="351" y="3429"/>
                  </a:lnTo>
                  <a:lnTo>
                    <a:pt x="361" y="3413"/>
                  </a:lnTo>
                  <a:lnTo>
                    <a:pt x="362" y="3398"/>
                  </a:lnTo>
                  <a:lnTo>
                    <a:pt x="355" y="3393"/>
                  </a:lnTo>
                  <a:lnTo>
                    <a:pt x="346" y="3391"/>
                  </a:lnTo>
                  <a:lnTo>
                    <a:pt x="333" y="3377"/>
                  </a:lnTo>
                  <a:lnTo>
                    <a:pt x="322" y="3345"/>
                  </a:lnTo>
                  <a:lnTo>
                    <a:pt x="316" y="3343"/>
                  </a:lnTo>
                  <a:lnTo>
                    <a:pt x="313" y="3352"/>
                  </a:lnTo>
                  <a:lnTo>
                    <a:pt x="309" y="3376"/>
                  </a:lnTo>
                  <a:lnTo>
                    <a:pt x="306" y="3383"/>
                  </a:lnTo>
                  <a:lnTo>
                    <a:pt x="300" y="3388"/>
                  </a:lnTo>
                  <a:lnTo>
                    <a:pt x="292" y="3394"/>
                  </a:lnTo>
                  <a:lnTo>
                    <a:pt x="285" y="3396"/>
                  </a:lnTo>
                  <a:lnTo>
                    <a:pt x="259" y="3396"/>
                  </a:lnTo>
                  <a:lnTo>
                    <a:pt x="255" y="3384"/>
                  </a:lnTo>
                  <a:lnTo>
                    <a:pt x="255" y="3379"/>
                  </a:lnTo>
                  <a:lnTo>
                    <a:pt x="260" y="3363"/>
                  </a:lnTo>
                  <a:lnTo>
                    <a:pt x="256" y="3359"/>
                  </a:lnTo>
                  <a:lnTo>
                    <a:pt x="260" y="3347"/>
                  </a:lnTo>
                  <a:lnTo>
                    <a:pt x="266" y="3348"/>
                  </a:lnTo>
                  <a:lnTo>
                    <a:pt x="273" y="3347"/>
                  </a:lnTo>
                  <a:lnTo>
                    <a:pt x="277" y="3340"/>
                  </a:lnTo>
                  <a:lnTo>
                    <a:pt x="276" y="3332"/>
                  </a:lnTo>
                  <a:lnTo>
                    <a:pt x="266" y="3330"/>
                  </a:lnTo>
                  <a:lnTo>
                    <a:pt x="266" y="3325"/>
                  </a:lnTo>
                  <a:lnTo>
                    <a:pt x="275" y="3303"/>
                  </a:lnTo>
                  <a:lnTo>
                    <a:pt x="276" y="3297"/>
                  </a:lnTo>
                  <a:lnTo>
                    <a:pt x="273" y="3295"/>
                  </a:lnTo>
                  <a:lnTo>
                    <a:pt x="268" y="3298"/>
                  </a:lnTo>
                  <a:lnTo>
                    <a:pt x="230" y="3291"/>
                  </a:lnTo>
                  <a:lnTo>
                    <a:pt x="184" y="3262"/>
                  </a:lnTo>
                  <a:lnTo>
                    <a:pt x="173" y="3261"/>
                  </a:lnTo>
                  <a:lnTo>
                    <a:pt x="167" y="3235"/>
                  </a:lnTo>
                  <a:lnTo>
                    <a:pt x="155" y="3238"/>
                  </a:lnTo>
                  <a:lnTo>
                    <a:pt x="139" y="3253"/>
                  </a:lnTo>
                  <a:lnTo>
                    <a:pt x="127" y="3242"/>
                  </a:lnTo>
                  <a:lnTo>
                    <a:pt x="114" y="3235"/>
                  </a:lnTo>
                  <a:lnTo>
                    <a:pt x="111" y="3223"/>
                  </a:lnTo>
                  <a:lnTo>
                    <a:pt x="111" y="3206"/>
                  </a:lnTo>
                  <a:lnTo>
                    <a:pt x="110" y="3185"/>
                  </a:lnTo>
                  <a:lnTo>
                    <a:pt x="106" y="3162"/>
                  </a:lnTo>
                  <a:lnTo>
                    <a:pt x="104" y="3128"/>
                  </a:lnTo>
                  <a:lnTo>
                    <a:pt x="106" y="3101"/>
                  </a:lnTo>
                  <a:lnTo>
                    <a:pt x="116" y="3081"/>
                  </a:lnTo>
                  <a:lnTo>
                    <a:pt x="120" y="3069"/>
                  </a:lnTo>
                  <a:lnTo>
                    <a:pt x="125" y="3036"/>
                  </a:lnTo>
                  <a:lnTo>
                    <a:pt x="127" y="2998"/>
                  </a:lnTo>
                  <a:lnTo>
                    <a:pt x="123" y="2985"/>
                  </a:lnTo>
                  <a:lnTo>
                    <a:pt x="124" y="2977"/>
                  </a:lnTo>
                  <a:lnTo>
                    <a:pt x="133" y="2977"/>
                  </a:lnTo>
                  <a:lnTo>
                    <a:pt x="131" y="2969"/>
                  </a:lnTo>
                  <a:lnTo>
                    <a:pt x="127" y="2965"/>
                  </a:lnTo>
                  <a:lnTo>
                    <a:pt x="123" y="2956"/>
                  </a:lnTo>
                  <a:lnTo>
                    <a:pt x="127" y="2952"/>
                  </a:lnTo>
                  <a:lnTo>
                    <a:pt x="136" y="2952"/>
                  </a:lnTo>
                  <a:lnTo>
                    <a:pt x="137" y="2949"/>
                  </a:lnTo>
                  <a:lnTo>
                    <a:pt x="138" y="2945"/>
                  </a:lnTo>
                  <a:lnTo>
                    <a:pt x="131" y="2923"/>
                  </a:lnTo>
                  <a:lnTo>
                    <a:pt x="129" y="2912"/>
                  </a:lnTo>
                  <a:lnTo>
                    <a:pt x="119" y="2879"/>
                  </a:lnTo>
                  <a:lnTo>
                    <a:pt x="106" y="2849"/>
                  </a:lnTo>
                  <a:lnTo>
                    <a:pt x="89" y="2826"/>
                  </a:lnTo>
                  <a:lnTo>
                    <a:pt x="95" y="2790"/>
                  </a:lnTo>
                  <a:lnTo>
                    <a:pt x="102" y="2755"/>
                  </a:lnTo>
                  <a:lnTo>
                    <a:pt x="101" y="2740"/>
                  </a:lnTo>
                  <a:lnTo>
                    <a:pt x="98" y="2720"/>
                  </a:lnTo>
                  <a:lnTo>
                    <a:pt x="76" y="2698"/>
                  </a:lnTo>
                  <a:lnTo>
                    <a:pt x="72" y="2668"/>
                  </a:lnTo>
                  <a:lnTo>
                    <a:pt x="67" y="2636"/>
                  </a:lnTo>
                  <a:lnTo>
                    <a:pt x="69" y="2615"/>
                  </a:lnTo>
                  <a:lnTo>
                    <a:pt x="72" y="2600"/>
                  </a:lnTo>
                  <a:lnTo>
                    <a:pt x="81" y="2584"/>
                  </a:lnTo>
                  <a:lnTo>
                    <a:pt x="117" y="2535"/>
                  </a:lnTo>
                  <a:lnTo>
                    <a:pt x="120" y="2508"/>
                  </a:lnTo>
                  <a:lnTo>
                    <a:pt x="145" y="2507"/>
                  </a:lnTo>
                  <a:lnTo>
                    <a:pt x="133" y="2484"/>
                  </a:lnTo>
                  <a:lnTo>
                    <a:pt x="130" y="2471"/>
                  </a:lnTo>
                  <a:lnTo>
                    <a:pt x="130" y="2455"/>
                  </a:lnTo>
                  <a:lnTo>
                    <a:pt x="166" y="2445"/>
                  </a:lnTo>
                  <a:lnTo>
                    <a:pt x="179" y="2454"/>
                  </a:lnTo>
                  <a:lnTo>
                    <a:pt x="211" y="2443"/>
                  </a:lnTo>
                  <a:lnTo>
                    <a:pt x="239" y="2423"/>
                  </a:lnTo>
                  <a:lnTo>
                    <a:pt x="239" y="2411"/>
                  </a:lnTo>
                  <a:lnTo>
                    <a:pt x="234" y="2402"/>
                  </a:lnTo>
                  <a:lnTo>
                    <a:pt x="228" y="2382"/>
                  </a:lnTo>
                  <a:lnTo>
                    <a:pt x="233" y="2377"/>
                  </a:lnTo>
                  <a:lnTo>
                    <a:pt x="242" y="2381"/>
                  </a:lnTo>
                  <a:lnTo>
                    <a:pt x="238" y="2371"/>
                  </a:lnTo>
                  <a:lnTo>
                    <a:pt x="239" y="2361"/>
                  </a:lnTo>
                  <a:lnTo>
                    <a:pt x="250" y="2366"/>
                  </a:lnTo>
                  <a:lnTo>
                    <a:pt x="268" y="2337"/>
                  </a:lnTo>
                  <a:lnTo>
                    <a:pt x="268" y="2316"/>
                  </a:lnTo>
                  <a:lnTo>
                    <a:pt x="301" y="2305"/>
                  </a:lnTo>
                  <a:lnTo>
                    <a:pt x="337" y="2261"/>
                  </a:lnTo>
                  <a:lnTo>
                    <a:pt x="354" y="2247"/>
                  </a:lnTo>
                  <a:lnTo>
                    <a:pt x="370" y="2237"/>
                  </a:lnTo>
                  <a:lnTo>
                    <a:pt x="404" y="2193"/>
                  </a:lnTo>
                  <a:lnTo>
                    <a:pt x="419" y="2190"/>
                  </a:lnTo>
                  <a:lnTo>
                    <a:pt x="427" y="2161"/>
                  </a:lnTo>
                  <a:lnTo>
                    <a:pt x="456" y="2120"/>
                  </a:lnTo>
                  <a:lnTo>
                    <a:pt x="465" y="2115"/>
                  </a:lnTo>
                  <a:lnTo>
                    <a:pt x="479" y="2079"/>
                  </a:lnTo>
                  <a:lnTo>
                    <a:pt x="515" y="2036"/>
                  </a:lnTo>
                  <a:lnTo>
                    <a:pt x="538" y="1982"/>
                  </a:lnTo>
                  <a:lnTo>
                    <a:pt x="551" y="1963"/>
                  </a:lnTo>
                  <a:lnTo>
                    <a:pt x="555" y="1942"/>
                  </a:lnTo>
                  <a:lnTo>
                    <a:pt x="569" y="1940"/>
                  </a:lnTo>
                  <a:lnTo>
                    <a:pt x="581" y="1925"/>
                  </a:lnTo>
                  <a:lnTo>
                    <a:pt x="609" y="1915"/>
                  </a:lnTo>
                  <a:lnTo>
                    <a:pt x="636" y="1918"/>
                  </a:lnTo>
                  <a:lnTo>
                    <a:pt x="647" y="1925"/>
                  </a:lnTo>
                  <a:lnTo>
                    <a:pt x="657" y="1923"/>
                  </a:lnTo>
                  <a:lnTo>
                    <a:pt x="657" y="1904"/>
                  </a:lnTo>
                  <a:lnTo>
                    <a:pt x="649" y="1893"/>
                  </a:lnTo>
                  <a:lnTo>
                    <a:pt x="655" y="1881"/>
                  </a:lnTo>
                  <a:lnTo>
                    <a:pt x="669" y="1873"/>
                  </a:lnTo>
                  <a:lnTo>
                    <a:pt x="668" y="1854"/>
                  </a:lnTo>
                  <a:lnTo>
                    <a:pt x="665" y="1844"/>
                  </a:lnTo>
                  <a:lnTo>
                    <a:pt x="653" y="1828"/>
                  </a:lnTo>
                  <a:lnTo>
                    <a:pt x="659" y="1795"/>
                  </a:lnTo>
                  <a:lnTo>
                    <a:pt x="660" y="1757"/>
                  </a:lnTo>
                  <a:lnTo>
                    <a:pt x="666" y="1715"/>
                  </a:lnTo>
                  <a:lnTo>
                    <a:pt x="651" y="1692"/>
                  </a:lnTo>
                  <a:lnTo>
                    <a:pt x="594" y="1653"/>
                  </a:lnTo>
                  <a:lnTo>
                    <a:pt x="583" y="1655"/>
                  </a:lnTo>
                  <a:lnTo>
                    <a:pt x="571" y="1650"/>
                  </a:lnTo>
                  <a:lnTo>
                    <a:pt x="558" y="1620"/>
                  </a:lnTo>
                  <a:lnTo>
                    <a:pt x="563" y="1595"/>
                  </a:lnTo>
                  <a:lnTo>
                    <a:pt x="564" y="1585"/>
                  </a:lnTo>
                  <a:lnTo>
                    <a:pt x="559" y="1585"/>
                  </a:lnTo>
                  <a:lnTo>
                    <a:pt x="551" y="1597"/>
                  </a:lnTo>
                  <a:lnTo>
                    <a:pt x="533" y="1612"/>
                  </a:lnTo>
                  <a:lnTo>
                    <a:pt x="509" y="1601"/>
                  </a:lnTo>
                  <a:lnTo>
                    <a:pt x="498" y="1604"/>
                  </a:lnTo>
                  <a:lnTo>
                    <a:pt x="482" y="1540"/>
                  </a:lnTo>
                  <a:lnTo>
                    <a:pt x="474" y="1516"/>
                  </a:lnTo>
                  <a:lnTo>
                    <a:pt x="463" y="1485"/>
                  </a:lnTo>
                  <a:lnTo>
                    <a:pt x="441" y="1469"/>
                  </a:lnTo>
                  <a:lnTo>
                    <a:pt x="436" y="1462"/>
                  </a:lnTo>
                  <a:lnTo>
                    <a:pt x="434" y="1449"/>
                  </a:lnTo>
                  <a:lnTo>
                    <a:pt x="433" y="1430"/>
                  </a:lnTo>
                  <a:lnTo>
                    <a:pt x="429" y="1403"/>
                  </a:lnTo>
                  <a:lnTo>
                    <a:pt x="431" y="1381"/>
                  </a:lnTo>
                  <a:lnTo>
                    <a:pt x="434" y="1368"/>
                  </a:lnTo>
                  <a:lnTo>
                    <a:pt x="443" y="1359"/>
                  </a:lnTo>
                  <a:lnTo>
                    <a:pt x="456" y="1335"/>
                  </a:lnTo>
                  <a:lnTo>
                    <a:pt x="460" y="1316"/>
                  </a:lnTo>
                  <a:lnTo>
                    <a:pt x="460" y="1287"/>
                  </a:lnTo>
                  <a:lnTo>
                    <a:pt x="467" y="1263"/>
                  </a:lnTo>
                  <a:lnTo>
                    <a:pt x="474" y="1251"/>
                  </a:lnTo>
                  <a:lnTo>
                    <a:pt x="472" y="1240"/>
                  </a:lnTo>
                  <a:lnTo>
                    <a:pt x="467" y="1226"/>
                  </a:lnTo>
                  <a:lnTo>
                    <a:pt x="457" y="1207"/>
                  </a:lnTo>
                  <a:lnTo>
                    <a:pt x="442" y="1182"/>
                  </a:lnTo>
                  <a:lnTo>
                    <a:pt x="430" y="1158"/>
                  </a:lnTo>
                  <a:lnTo>
                    <a:pt x="425" y="1136"/>
                  </a:lnTo>
                  <a:lnTo>
                    <a:pt x="422" y="1116"/>
                  </a:lnTo>
                  <a:lnTo>
                    <a:pt x="422" y="1098"/>
                  </a:lnTo>
                  <a:lnTo>
                    <a:pt x="427" y="1085"/>
                  </a:lnTo>
                  <a:lnTo>
                    <a:pt x="442" y="1070"/>
                  </a:lnTo>
                  <a:lnTo>
                    <a:pt x="444" y="1064"/>
                  </a:lnTo>
                  <a:lnTo>
                    <a:pt x="438" y="1029"/>
                  </a:lnTo>
                  <a:lnTo>
                    <a:pt x="428" y="1023"/>
                  </a:lnTo>
                  <a:lnTo>
                    <a:pt x="410" y="1020"/>
                  </a:lnTo>
                  <a:lnTo>
                    <a:pt x="400" y="1018"/>
                  </a:lnTo>
                  <a:lnTo>
                    <a:pt x="399" y="1015"/>
                  </a:lnTo>
                  <a:lnTo>
                    <a:pt x="398" y="1008"/>
                  </a:lnTo>
                  <a:lnTo>
                    <a:pt x="400" y="994"/>
                  </a:lnTo>
                  <a:lnTo>
                    <a:pt x="406" y="978"/>
                  </a:lnTo>
                  <a:lnTo>
                    <a:pt x="410" y="967"/>
                  </a:lnTo>
                  <a:lnTo>
                    <a:pt x="411" y="958"/>
                  </a:lnTo>
                  <a:lnTo>
                    <a:pt x="405" y="928"/>
                  </a:lnTo>
                  <a:lnTo>
                    <a:pt x="403" y="891"/>
                  </a:lnTo>
                  <a:lnTo>
                    <a:pt x="405" y="861"/>
                  </a:lnTo>
                  <a:lnTo>
                    <a:pt x="424" y="839"/>
                  </a:lnTo>
                  <a:lnTo>
                    <a:pt x="424" y="831"/>
                  </a:lnTo>
                  <a:lnTo>
                    <a:pt x="402" y="808"/>
                  </a:lnTo>
                  <a:lnTo>
                    <a:pt x="385" y="781"/>
                  </a:lnTo>
                  <a:lnTo>
                    <a:pt x="380" y="765"/>
                  </a:lnTo>
                  <a:lnTo>
                    <a:pt x="361" y="763"/>
                  </a:lnTo>
                  <a:lnTo>
                    <a:pt x="348" y="717"/>
                  </a:lnTo>
                  <a:lnTo>
                    <a:pt x="331" y="695"/>
                  </a:lnTo>
                  <a:lnTo>
                    <a:pt x="314" y="675"/>
                  </a:lnTo>
                  <a:lnTo>
                    <a:pt x="304" y="666"/>
                  </a:lnTo>
                  <a:lnTo>
                    <a:pt x="245" y="638"/>
                  </a:lnTo>
                  <a:lnTo>
                    <a:pt x="221" y="633"/>
                  </a:lnTo>
                  <a:lnTo>
                    <a:pt x="193" y="617"/>
                  </a:lnTo>
                  <a:lnTo>
                    <a:pt x="173" y="596"/>
                  </a:lnTo>
                  <a:lnTo>
                    <a:pt x="154" y="583"/>
                  </a:lnTo>
                  <a:lnTo>
                    <a:pt x="139" y="566"/>
                  </a:lnTo>
                  <a:lnTo>
                    <a:pt x="118" y="551"/>
                  </a:lnTo>
                  <a:lnTo>
                    <a:pt x="112" y="537"/>
                  </a:lnTo>
                  <a:lnTo>
                    <a:pt x="89" y="513"/>
                  </a:lnTo>
                  <a:lnTo>
                    <a:pt x="78" y="498"/>
                  </a:lnTo>
                  <a:lnTo>
                    <a:pt x="41" y="467"/>
                  </a:lnTo>
                  <a:lnTo>
                    <a:pt x="39" y="455"/>
                  </a:lnTo>
                  <a:lnTo>
                    <a:pt x="39" y="442"/>
                  </a:lnTo>
                  <a:lnTo>
                    <a:pt x="38" y="438"/>
                  </a:lnTo>
                  <a:lnTo>
                    <a:pt x="0" y="416"/>
                  </a:lnTo>
                  <a:lnTo>
                    <a:pt x="7" y="403"/>
                  </a:lnTo>
                  <a:lnTo>
                    <a:pt x="37" y="402"/>
                  </a:lnTo>
                  <a:lnTo>
                    <a:pt x="61" y="414"/>
                  </a:lnTo>
                  <a:lnTo>
                    <a:pt x="67" y="409"/>
                  </a:lnTo>
                  <a:lnTo>
                    <a:pt x="70" y="398"/>
                  </a:lnTo>
                  <a:lnTo>
                    <a:pt x="60" y="356"/>
                  </a:lnTo>
                  <a:lnTo>
                    <a:pt x="62" y="345"/>
                  </a:lnTo>
                  <a:lnTo>
                    <a:pt x="72" y="332"/>
                  </a:lnTo>
                  <a:lnTo>
                    <a:pt x="90" y="322"/>
                  </a:lnTo>
                  <a:lnTo>
                    <a:pt x="118" y="320"/>
                  </a:lnTo>
                  <a:lnTo>
                    <a:pt x="136" y="322"/>
                  </a:lnTo>
                  <a:lnTo>
                    <a:pt x="141" y="322"/>
                  </a:lnTo>
                  <a:lnTo>
                    <a:pt x="168" y="368"/>
                  </a:lnTo>
                  <a:lnTo>
                    <a:pt x="192" y="414"/>
                  </a:lnTo>
                  <a:lnTo>
                    <a:pt x="205" y="433"/>
                  </a:lnTo>
                  <a:lnTo>
                    <a:pt x="236" y="486"/>
                  </a:lnTo>
                  <a:lnTo>
                    <a:pt x="248" y="517"/>
                  </a:lnTo>
                  <a:lnTo>
                    <a:pt x="252" y="539"/>
                  </a:lnTo>
                  <a:lnTo>
                    <a:pt x="264" y="539"/>
                  </a:lnTo>
                  <a:lnTo>
                    <a:pt x="308" y="548"/>
                  </a:lnTo>
                  <a:lnTo>
                    <a:pt x="345" y="558"/>
                  </a:lnTo>
                  <a:lnTo>
                    <a:pt x="354" y="569"/>
                  </a:lnTo>
                  <a:lnTo>
                    <a:pt x="381" y="567"/>
                  </a:lnTo>
                  <a:lnTo>
                    <a:pt x="400" y="555"/>
                  </a:lnTo>
                  <a:lnTo>
                    <a:pt x="435" y="541"/>
                  </a:lnTo>
                  <a:lnTo>
                    <a:pt x="443" y="524"/>
                  </a:lnTo>
                  <a:lnTo>
                    <a:pt x="456" y="506"/>
                  </a:lnTo>
                  <a:lnTo>
                    <a:pt x="475" y="509"/>
                  </a:lnTo>
                  <a:lnTo>
                    <a:pt x="497" y="523"/>
                  </a:lnTo>
                  <a:lnTo>
                    <a:pt x="523" y="543"/>
                  </a:lnTo>
                  <a:lnTo>
                    <a:pt x="545" y="551"/>
                  </a:lnTo>
                  <a:lnTo>
                    <a:pt x="575" y="565"/>
                  </a:lnTo>
                  <a:lnTo>
                    <a:pt x="589" y="583"/>
                  </a:lnTo>
                  <a:lnTo>
                    <a:pt x="609" y="589"/>
                  </a:lnTo>
                  <a:lnTo>
                    <a:pt x="629" y="570"/>
                  </a:lnTo>
                  <a:lnTo>
                    <a:pt x="641" y="522"/>
                  </a:lnTo>
                  <a:lnTo>
                    <a:pt x="652" y="500"/>
                  </a:lnTo>
                  <a:lnTo>
                    <a:pt x="667" y="484"/>
                  </a:lnTo>
                  <a:lnTo>
                    <a:pt x="684" y="477"/>
                  </a:lnTo>
                  <a:lnTo>
                    <a:pt x="697" y="474"/>
                  </a:lnTo>
                  <a:lnTo>
                    <a:pt x="708" y="462"/>
                  </a:lnTo>
                  <a:lnTo>
                    <a:pt x="722" y="434"/>
                  </a:lnTo>
                  <a:lnTo>
                    <a:pt x="725" y="400"/>
                  </a:lnTo>
                  <a:lnTo>
                    <a:pt x="723" y="338"/>
                  </a:lnTo>
                  <a:lnTo>
                    <a:pt x="725" y="318"/>
                  </a:lnTo>
                  <a:lnTo>
                    <a:pt x="736" y="285"/>
                  </a:lnTo>
                  <a:lnTo>
                    <a:pt x="752" y="195"/>
                  </a:lnTo>
                  <a:lnTo>
                    <a:pt x="759" y="169"/>
                  </a:lnTo>
                  <a:lnTo>
                    <a:pt x="768" y="153"/>
                  </a:lnTo>
                  <a:lnTo>
                    <a:pt x="780" y="144"/>
                  </a:lnTo>
                  <a:lnTo>
                    <a:pt x="801" y="117"/>
                  </a:lnTo>
                  <a:lnTo>
                    <a:pt x="832" y="62"/>
                  </a:lnTo>
                  <a:lnTo>
                    <a:pt x="840" y="58"/>
                  </a:lnTo>
                  <a:lnTo>
                    <a:pt x="862" y="55"/>
                  </a:lnTo>
                  <a:lnTo>
                    <a:pt x="890" y="57"/>
                  </a:lnTo>
                  <a:lnTo>
                    <a:pt x="914" y="67"/>
                  </a:lnTo>
                  <a:lnTo>
                    <a:pt x="917" y="66"/>
                  </a:lnTo>
                  <a:lnTo>
                    <a:pt x="928" y="60"/>
                  </a:lnTo>
                  <a:lnTo>
                    <a:pt x="948" y="44"/>
                  </a:lnTo>
                  <a:lnTo>
                    <a:pt x="982" y="10"/>
                  </a:lnTo>
                  <a:lnTo>
                    <a:pt x="1004" y="0"/>
                  </a:lnTo>
                  <a:lnTo>
                    <a:pt x="1025" y="2"/>
                  </a:lnTo>
                  <a:lnTo>
                    <a:pt x="1046" y="39"/>
                  </a:lnTo>
                  <a:lnTo>
                    <a:pt x="1078" y="81"/>
                  </a:lnTo>
                  <a:lnTo>
                    <a:pt x="1098" y="100"/>
                  </a:lnTo>
                  <a:lnTo>
                    <a:pt x="1152" y="137"/>
                  </a:lnTo>
                  <a:lnTo>
                    <a:pt x="1201" y="161"/>
                  </a:lnTo>
                  <a:lnTo>
                    <a:pt x="1228" y="241"/>
                  </a:lnTo>
                  <a:lnTo>
                    <a:pt x="1214" y="274"/>
                  </a:lnTo>
                  <a:lnTo>
                    <a:pt x="1208" y="284"/>
                  </a:lnTo>
                  <a:lnTo>
                    <a:pt x="1185" y="315"/>
                  </a:lnTo>
                  <a:lnTo>
                    <a:pt x="1159" y="360"/>
                  </a:lnTo>
                  <a:lnTo>
                    <a:pt x="1157" y="382"/>
                  </a:lnTo>
                  <a:lnTo>
                    <a:pt x="1166" y="406"/>
                  </a:lnTo>
                  <a:lnTo>
                    <a:pt x="1176" y="421"/>
                  </a:lnTo>
                  <a:close/>
                </a:path>
              </a:pathLst>
            </a:custGeom>
            <a:solidFill>
              <a:srgbClr val="184BFF">
                <a:alpha val="50000"/>
              </a:srgbClr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12" name="Freeform 52">
              <a:extLst>
                <a:ext uri="{FF2B5EF4-FFF2-40B4-BE49-F238E27FC236}">
                  <a16:creationId xmlns:a16="http://schemas.microsoft.com/office/drawing/2014/main" id="{5918457F-7B74-4203-99AD-D30E4A19B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62588" y="2304888"/>
              <a:ext cx="10418" cy="10419"/>
            </a:xfrm>
            <a:custGeom>
              <a:avLst/>
              <a:gdLst>
                <a:gd name="T0" fmla="*/ 20 w 24"/>
                <a:gd name="T1" fmla="*/ 18 h 23"/>
                <a:gd name="T2" fmla="*/ 8 w 24"/>
                <a:gd name="T3" fmla="*/ 22 h 23"/>
                <a:gd name="T4" fmla="*/ 0 w 24"/>
                <a:gd name="T5" fmla="*/ 13 h 23"/>
                <a:gd name="T6" fmla="*/ 3 w 24"/>
                <a:gd name="T7" fmla="*/ 7 h 23"/>
                <a:gd name="T8" fmla="*/ 12 w 24"/>
                <a:gd name="T9" fmla="*/ 0 h 23"/>
                <a:gd name="T10" fmla="*/ 21 w 24"/>
                <a:gd name="T11" fmla="*/ 1 h 23"/>
                <a:gd name="T12" fmla="*/ 23 w 24"/>
                <a:gd name="T13" fmla="*/ 10 h 23"/>
                <a:gd name="T14" fmla="*/ 20 w 24"/>
                <a:gd name="T15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23">
                  <a:moveTo>
                    <a:pt x="20" y="18"/>
                  </a:moveTo>
                  <a:lnTo>
                    <a:pt x="8" y="22"/>
                  </a:lnTo>
                  <a:lnTo>
                    <a:pt x="0" y="13"/>
                  </a:lnTo>
                  <a:lnTo>
                    <a:pt x="3" y="7"/>
                  </a:lnTo>
                  <a:lnTo>
                    <a:pt x="12" y="0"/>
                  </a:lnTo>
                  <a:lnTo>
                    <a:pt x="21" y="1"/>
                  </a:lnTo>
                  <a:lnTo>
                    <a:pt x="23" y="10"/>
                  </a:lnTo>
                  <a:lnTo>
                    <a:pt x="20" y="18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13" name="Freeform 53">
              <a:extLst>
                <a:ext uri="{FF2B5EF4-FFF2-40B4-BE49-F238E27FC236}">
                  <a16:creationId xmlns:a16="http://schemas.microsoft.com/office/drawing/2014/main" id="{FC0F78ED-7A3B-4BC5-9A7B-07497C143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7174" y="2302805"/>
              <a:ext cx="10419" cy="12502"/>
            </a:xfrm>
            <a:custGeom>
              <a:avLst/>
              <a:gdLst>
                <a:gd name="T0" fmla="*/ 19 w 24"/>
                <a:gd name="T1" fmla="*/ 18 h 28"/>
                <a:gd name="T2" fmla="*/ 5 w 24"/>
                <a:gd name="T3" fmla="*/ 27 h 28"/>
                <a:gd name="T4" fmla="*/ 0 w 24"/>
                <a:gd name="T5" fmla="*/ 25 h 28"/>
                <a:gd name="T6" fmla="*/ 1 w 24"/>
                <a:gd name="T7" fmla="*/ 8 h 28"/>
                <a:gd name="T8" fmla="*/ 9 w 24"/>
                <a:gd name="T9" fmla="*/ 1 h 28"/>
                <a:gd name="T10" fmla="*/ 23 w 24"/>
                <a:gd name="T11" fmla="*/ 0 h 28"/>
                <a:gd name="T12" fmla="*/ 19 w 24"/>
                <a:gd name="T13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8">
                  <a:moveTo>
                    <a:pt x="19" y="18"/>
                  </a:moveTo>
                  <a:lnTo>
                    <a:pt x="5" y="27"/>
                  </a:lnTo>
                  <a:lnTo>
                    <a:pt x="0" y="25"/>
                  </a:lnTo>
                  <a:lnTo>
                    <a:pt x="1" y="8"/>
                  </a:lnTo>
                  <a:lnTo>
                    <a:pt x="9" y="1"/>
                  </a:lnTo>
                  <a:lnTo>
                    <a:pt x="23" y="0"/>
                  </a:lnTo>
                  <a:lnTo>
                    <a:pt x="19" y="18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14" name="Freeform 54">
              <a:extLst>
                <a:ext uri="{FF2B5EF4-FFF2-40B4-BE49-F238E27FC236}">
                  <a16:creationId xmlns:a16="http://schemas.microsoft.com/office/drawing/2014/main" id="{1371B71D-A6A2-44AB-BD95-BB8CB9630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2178" y="2279885"/>
              <a:ext cx="22921" cy="29171"/>
            </a:xfrm>
            <a:custGeom>
              <a:avLst/>
              <a:gdLst>
                <a:gd name="T0" fmla="*/ 14 w 48"/>
                <a:gd name="T1" fmla="*/ 0 h 60"/>
                <a:gd name="T2" fmla="*/ 31 w 48"/>
                <a:gd name="T3" fmla="*/ 7 h 60"/>
                <a:gd name="T4" fmla="*/ 39 w 48"/>
                <a:gd name="T5" fmla="*/ 5 h 60"/>
                <a:gd name="T6" fmla="*/ 47 w 48"/>
                <a:gd name="T7" fmla="*/ 20 h 60"/>
                <a:gd name="T8" fmla="*/ 33 w 48"/>
                <a:gd name="T9" fmla="*/ 29 h 60"/>
                <a:gd name="T10" fmla="*/ 32 w 48"/>
                <a:gd name="T11" fmla="*/ 41 h 60"/>
                <a:gd name="T12" fmla="*/ 37 w 48"/>
                <a:gd name="T13" fmla="*/ 48 h 60"/>
                <a:gd name="T14" fmla="*/ 40 w 48"/>
                <a:gd name="T15" fmla="*/ 59 h 60"/>
                <a:gd name="T16" fmla="*/ 25 w 48"/>
                <a:gd name="T17" fmla="*/ 59 h 60"/>
                <a:gd name="T18" fmla="*/ 18 w 48"/>
                <a:gd name="T19" fmla="*/ 49 h 60"/>
                <a:gd name="T20" fmla="*/ 15 w 48"/>
                <a:gd name="T21" fmla="*/ 38 h 60"/>
                <a:gd name="T22" fmla="*/ 8 w 48"/>
                <a:gd name="T23" fmla="*/ 30 h 60"/>
                <a:gd name="T24" fmla="*/ 0 w 48"/>
                <a:gd name="T25" fmla="*/ 24 h 60"/>
                <a:gd name="T26" fmla="*/ 4 w 48"/>
                <a:gd name="T27" fmla="*/ 16 h 60"/>
                <a:gd name="T28" fmla="*/ 7 w 48"/>
                <a:gd name="T29" fmla="*/ 4 h 60"/>
                <a:gd name="T30" fmla="*/ 14 w 48"/>
                <a:gd name="T3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60">
                  <a:moveTo>
                    <a:pt x="14" y="0"/>
                  </a:moveTo>
                  <a:lnTo>
                    <a:pt x="31" y="7"/>
                  </a:lnTo>
                  <a:lnTo>
                    <a:pt x="39" y="5"/>
                  </a:lnTo>
                  <a:lnTo>
                    <a:pt x="47" y="20"/>
                  </a:lnTo>
                  <a:lnTo>
                    <a:pt x="33" y="29"/>
                  </a:lnTo>
                  <a:lnTo>
                    <a:pt x="32" y="41"/>
                  </a:lnTo>
                  <a:lnTo>
                    <a:pt x="37" y="48"/>
                  </a:lnTo>
                  <a:lnTo>
                    <a:pt x="40" y="59"/>
                  </a:lnTo>
                  <a:lnTo>
                    <a:pt x="25" y="59"/>
                  </a:lnTo>
                  <a:lnTo>
                    <a:pt x="18" y="49"/>
                  </a:lnTo>
                  <a:lnTo>
                    <a:pt x="15" y="38"/>
                  </a:lnTo>
                  <a:lnTo>
                    <a:pt x="8" y="30"/>
                  </a:lnTo>
                  <a:lnTo>
                    <a:pt x="0" y="24"/>
                  </a:lnTo>
                  <a:lnTo>
                    <a:pt x="4" y="16"/>
                  </a:lnTo>
                  <a:lnTo>
                    <a:pt x="7" y="4"/>
                  </a:lnTo>
                  <a:lnTo>
                    <a:pt x="14" y="0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15" name="Freeform 55">
              <a:extLst>
                <a:ext uri="{FF2B5EF4-FFF2-40B4-BE49-F238E27FC236}">
                  <a16:creationId xmlns:a16="http://schemas.microsoft.com/office/drawing/2014/main" id="{89E1AEB4-11A1-4798-9034-76D20F1B3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3425" y="2265299"/>
              <a:ext cx="12502" cy="18753"/>
            </a:xfrm>
            <a:custGeom>
              <a:avLst/>
              <a:gdLst>
                <a:gd name="T0" fmla="*/ 26 w 27"/>
                <a:gd name="T1" fmla="*/ 38 h 40"/>
                <a:gd name="T2" fmla="*/ 15 w 27"/>
                <a:gd name="T3" fmla="*/ 39 h 40"/>
                <a:gd name="T4" fmla="*/ 1 w 27"/>
                <a:gd name="T5" fmla="*/ 25 h 40"/>
                <a:gd name="T6" fmla="*/ 0 w 27"/>
                <a:gd name="T7" fmla="*/ 20 h 40"/>
                <a:gd name="T8" fmla="*/ 5 w 27"/>
                <a:gd name="T9" fmla="*/ 16 h 40"/>
                <a:gd name="T10" fmla="*/ 1 w 27"/>
                <a:gd name="T11" fmla="*/ 5 h 40"/>
                <a:gd name="T12" fmla="*/ 2 w 27"/>
                <a:gd name="T13" fmla="*/ 0 h 40"/>
                <a:gd name="T14" fmla="*/ 13 w 27"/>
                <a:gd name="T15" fmla="*/ 9 h 40"/>
                <a:gd name="T16" fmla="*/ 20 w 27"/>
                <a:gd name="T17" fmla="*/ 19 h 40"/>
                <a:gd name="T18" fmla="*/ 13 w 27"/>
                <a:gd name="T19" fmla="*/ 21 h 40"/>
                <a:gd name="T20" fmla="*/ 24 w 27"/>
                <a:gd name="T21" fmla="*/ 33 h 40"/>
                <a:gd name="T22" fmla="*/ 26 w 27"/>
                <a:gd name="T23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40">
                  <a:moveTo>
                    <a:pt x="26" y="38"/>
                  </a:moveTo>
                  <a:lnTo>
                    <a:pt x="15" y="39"/>
                  </a:lnTo>
                  <a:lnTo>
                    <a:pt x="1" y="25"/>
                  </a:lnTo>
                  <a:lnTo>
                    <a:pt x="0" y="20"/>
                  </a:lnTo>
                  <a:lnTo>
                    <a:pt x="5" y="16"/>
                  </a:lnTo>
                  <a:lnTo>
                    <a:pt x="1" y="5"/>
                  </a:lnTo>
                  <a:lnTo>
                    <a:pt x="2" y="0"/>
                  </a:lnTo>
                  <a:lnTo>
                    <a:pt x="13" y="9"/>
                  </a:lnTo>
                  <a:lnTo>
                    <a:pt x="20" y="19"/>
                  </a:lnTo>
                  <a:lnTo>
                    <a:pt x="13" y="21"/>
                  </a:lnTo>
                  <a:lnTo>
                    <a:pt x="24" y="33"/>
                  </a:lnTo>
                  <a:lnTo>
                    <a:pt x="26" y="38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16" name="Freeform 56">
              <a:extLst>
                <a:ext uri="{FF2B5EF4-FFF2-40B4-BE49-F238E27FC236}">
                  <a16:creationId xmlns:a16="http://schemas.microsoft.com/office/drawing/2014/main" id="{7E0F90F0-4CA1-4214-B5D7-3CB6F34D5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3834" y="2242378"/>
              <a:ext cx="16669" cy="20837"/>
            </a:xfrm>
            <a:custGeom>
              <a:avLst/>
              <a:gdLst>
                <a:gd name="T0" fmla="*/ 33 w 34"/>
                <a:gd name="T1" fmla="*/ 31 h 46"/>
                <a:gd name="T2" fmla="*/ 31 w 34"/>
                <a:gd name="T3" fmla="*/ 44 h 46"/>
                <a:gd name="T4" fmla="*/ 22 w 34"/>
                <a:gd name="T5" fmla="*/ 43 h 46"/>
                <a:gd name="T6" fmla="*/ 12 w 34"/>
                <a:gd name="T7" fmla="*/ 45 h 46"/>
                <a:gd name="T8" fmla="*/ 4 w 34"/>
                <a:gd name="T9" fmla="*/ 32 h 46"/>
                <a:gd name="T10" fmla="*/ 0 w 34"/>
                <a:gd name="T11" fmla="*/ 9 h 46"/>
                <a:gd name="T12" fmla="*/ 2 w 34"/>
                <a:gd name="T13" fmla="*/ 5 h 46"/>
                <a:gd name="T14" fmla="*/ 8 w 34"/>
                <a:gd name="T15" fmla="*/ 0 h 46"/>
                <a:gd name="T16" fmla="*/ 12 w 34"/>
                <a:gd name="T17" fmla="*/ 12 h 46"/>
                <a:gd name="T18" fmla="*/ 33 w 34"/>
                <a:gd name="T19" fmla="*/ 3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46">
                  <a:moveTo>
                    <a:pt x="33" y="31"/>
                  </a:moveTo>
                  <a:lnTo>
                    <a:pt x="31" y="44"/>
                  </a:lnTo>
                  <a:lnTo>
                    <a:pt x="22" y="43"/>
                  </a:lnTo>
                  <a:lnTo>
                    <a:pt x="12" y="45"/>
                  </a:lnTo>
                  <a:lnTo>
                    <a:pt x="4" y="32"/>
                  </a:lnTo>
                  <a:lnTo>
                    <a:pt x="0" y="9"/>
                  </a:lnTo>
                  <a:lnTo>
                    <a:pt x="2" y="5"/>
                  </a:lnTo>
                  <a:lnTo>
                    <a:pt x="8" y="0"/>
                  </a:lnTo>
                  <a:lnTo>
                    <a:pt x="12" y="12"/>
                  </a:lnTo>
                  <a:lnTo>
                    <a:pt x="33" y="31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17" name="Freeform 57">
              <a:extLst>
                <a:ext uri="{FF2B5EF4-FFF2-40B4-BE49-F238E27FC236}">
                  <a16:creationId xmlns:a16="http://schemas.microsoft.com/office/drawing/2014/main" id="{7ABDD669-3499-4DF1-9DFC-F18A36197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5501" y="1869403"/>
              <a:ext cx="22921" cy="18753"/>
            </a:xfrm>
            <a:custGeom>
              <a:avLst/>
              <a:gdLst>
                <a:gd name="T0" fmla="*/ 18 w 48"/>
                <a:gd name="T1" fmla="*/ 11 h 40"/>
                <a:gd name="T2" fmla="*/ 20 w 48"/>
                <a:gd name="T3" fmla="*/ 17 h 40"/>
                <a:gd name="T4" fmla="*/ 28 w 48"/>
                <a:gd name="T5" fmla="*/ 16 h 40"/>
                <a:gd name="T6" fmla="*/ 39 w 48"/>
                <a:gd name="T7" fmla="*/ 5 h 40"/>
                <a:gd name="T8" fmla="*/ 47 w 48"/>
                <a:gd name="T9" fmla="*/ 10 h 40"/>
                <a:gd name="T10" fmla="*/ 46 w 48"/>
                <a:gd name="T11" fmla="*/ 25 h 40"/>
                <a:gd name="T12" fmla="*/ 41 w 48"/>
                <a:gd name="T13" fmla="*/ 24 h 40"/>
                <a:gd name="T14" fmla="*/ 40 w 48"/>
                <a:gd name="T15" fmla="*/ 23 h 40"/>
                <a:gd name="T16" fmla="*/ 33 w 48"/>
                <a:gd name="T17" fmla="*/ 31 h 40"/>
                <a:gd name="T18" fmla="*/ 31 w 48"/>
                <a:gd name="T19" fmla="*/ 37 h 40"/>
                <a:gd name="T20" fmla="*/ 23 w 48"/>
                <a:gd name="T21" fmla="*/ 39 h 40"/>
                <a:gd name="T22" fmla="*/ 9 w 48"/>
                <a:gd name="T23" fmla="*/ 24 h 40"/>
                <a:gd name="T24" fmla="*/ 0 w 48"/>
                <a:gd name="T25" fmla="*/ 0 h 40"/>
                <a:gd name="T26" fmla="*/ 21 w 48"/>
                <a:gd name="T27" fmla="*/ 0 h 40"/>
                <a:gd name="T28" fmla="*/ 19 w 48"/>
                <a:gd name="T29" fmla="*/ 6 h 40"/>
                <a:gd name="T30" fmla="*/ 18 w 48"/>
                <a:gd name="T31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40">
                  <a:moveTo>
                    <a:pt x="18" y="11"/>
                  </a:moveTo>
                  <a:lnTo>
                    <a:pt x="20" y="17"/>
                  </a:lnTo>
                  <a:lnTo>
                    <a:pt x="28" y="16"/>
                  </a:lnTo>
                  <a:lnTo>
                    <a:pt x="39" y="5"/>
                  </a:lnTo>
                  <a:lnTo>
                    <a:pt x="47" y="10"/>
                  </a:lnTo>
                  <a:lnTo>
                    <a:pt x="46" y="25"/>
                  </a:lnTo>
                  <a:lnTo>
                    <a:pt x="41" y="24"/>
                  </a:lnTo>
                  <a:lnTo>
                    <a:pt x="40" y="23"/>
                  </a:lnTo>
                  <a:lnTo>
                    <a:pt x="33" y="31"/>
                  </a:lnTo>
                  <a:lnTo>
                    <a:pt x="31" y="37"/>
                  </a:lnTo>
                  <a:lnTo>
                    <a:pt x="23" y="39"/>
                  </a:lnTo>
                  <a:lnTo>
                    <a:pt x="9" y="24"/>
                  </a:lnTo>
                  <a:lnTo>
                    <a:pt x="0" y="0"/>
                  </a:lnTo>
                  <a:lnTo>
                    <a:pt x="21" y="0"/>
                  </a:lnTo>
                  <a:lnTo>
                    <a:pt x="19" y="6"/>
                  </a:lnTo>
                  <a:lnTo>
                    <a:pt x="18" y="11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18" name="Freeform 58">
              <a:extLst>
                <a:ext uri="{FF2B5EF4-FFF2-40B4-BE49-F238E27FC236}">
                  <a16:creationId xmlns:a16="http://schemas.microsoft.com/office/drawing/2014/main" id="{EE838EB3-F29C-47B6-A6C8-F750AD49B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8871" y="1592275"/>
              <a:ext cx="29171" cy="20837"/>
            </a:xfrm>
            <a:custGeom>
              <a:avLst/>
              <a:gdLst>
                <a:gd name="T0" fmla="*/ 39 w 60"/>
                <a:gd name="T1" fmla="*/ 32 h 44"/>
                <a:gd name="T2" fmla="*/ 18 w 60"/>
                <a:gd name="T3" fmla="*/ 43 h 44"/>
                <a:gd name="T4" fmla="*/ 0 w 60"/>
                <a:gd name="T5" fmla="*/ 36 h 44"/>
                <a:gd name="T6" fmla="*/ 0 w 60"/>
                <a:gd name="T7" fmla="*/ 14 h 44"/>
                <a:gd name="T8" fmla="*/ 11 w 60"/>
                <a:gd name="T9" fmla="*/ 4 h 44"/>
                <a:gd name="T10" fmla="*/ 30 w 60"/>
                <a:gd name="T11" fmla="*/ 0 h 44"/>
                <a:gd name="T12" fmla="*/ 56 w 60"/>
                <a:gd name="T13" fmla="*/ 11 h 44"/>
                <a:gd name="T14" fmla="*/ 59 w 60"/>
                <a:gd name="T15" fmla="*/ 16 h 44"/>
                <a:gd name="T16" fmla="*/ 45 w 60"/>
                <a:gd name="T17" fmla="*/ 20 h 44"/>
                <a:gd name="T18" fmla="*/ 39 w 60"/>
                <a:gd name="T19" fmla="*/ 3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44">
                  <a:moveTo>
                    <a:pt x="39" y="32"/>
                  </a:moveTo>
                  <a:lnTo>
                    <a:pt x="18" y="43"/>
                  </a:lnTo>
                  <a:lnTo>
                    <a:pt x="0" y="36"/>
                  </a:lnTo>
                  <a:lnTo>
                    <a:pt x="0" y="14"/>
                  </a:lnTo>
                  <a:lnTo>
                    <a:pt x="11" y="4"/>
                  </a:lnTo>
                  <a:lnTo>
                    <a:pt x="30" y="0"/>
                  </a:lnTo>
                  <a:lnTo>
                    <a:pt x="56" y="11"/>
                  </a:lnTo>
                  <a:lnTo>
                    <a:pt x="59" y="16"/>
                  </a:lnTo>
                  <a:lnTo>
                    <a:pt x="45" y="20"/>
                  </a:lnTo>
                  <a:lnTo>
                    <a:pt x="39" y="32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19" name="Freeform 66">
              <a:extLst>
                <a:ext uri="{FF2B5EF4-FFF2-40B4-BE49-F238E27FC236}">
                  <a16:creationId xmlns:a16="http://schemas.microsoft.com/office/drawing/2014/main" id="{B168C10A-EB06-4E85-8016-2F5CDC297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2311" y="3382143"/>
              <a:ext cx="954318" cy="937649"/>
            </a:xfrm>
            <a:custGeom>
              <a:avLst/>
              <a:gdLst>
                <a:gd name="T0" fmla="*/ 1997 w 2021"/>
                <a:gd name="T1" fmla="*/ 1916 h 1983"/>
                <a:gd name="T2" fmla="*/ 1925 w 2021"/>
                <a:gd name="T3" fmla="*/ 1929 h 1983"/>
                <a:gd name="T4" fmla="*/ 1893 w 2021"/>
                <a:gd name="T5" fmla="*/ 1866 h 1983"/>
                <a:gd name="T6" fmla="*/ 1881 w 2021"/>
                <a:gd name="T7" fmla="*/ 1798 h 1983"/>
                <a:gd name="T8" fmla="*/ 1978 w 2021"/>
                <a:gd name="T9" fmla="*/ 1730 h 1983"/>
                <a:gd name="T10" fmla="*/ 2009 w 2021"/>
                <a:gd name="T11" fmla="*/ 1702 h 1983"/>
                <a:gd name="T12" fmla="*/ 1076 w 2021"/>
                <a:gd name="T13" fmla="*/ 84 h 1983"/>
                <a:gd name="T14" fmla="*/ 1163 w 2021"/>
                <a:gd name="T15" fmla="*/ 132 h 1983"/>
                <a:gd name="T16" fmla="*/ 1243 w 2021"/>
                <a:gd name="T17" fmla="*/ 171 h 1983"/>
                <a:gd name="T18" fmla="*/ 1256 w 2021"/>
                <a:gd name="T19" fmla="*/ 245 h 1983"/>
                <a:gd name="T20" fmla="*/ 1358 w 2021"/>
                <a:gd name="T21" fmla="*/ 212 h 1983"/>
                <a:gd name="T22" fmla="*/ 1417 w 2021"/>
                <a:gd name="T23" fmla="*/ 312 h 1983"/>
                <a:gd name="T24" fmla="*/ 1505 w 2021"/>
                <a:gd name="T25" fmla="*/ 353 h 1983"/>
                <a:gd name="T26" fmla="*/ 1573 w 2021"/>
                <a:gd name="T27" fmla="*/ 360 h 1983"/>
                <a:gd name="T28" fmla="*/ 1644 w 2021"/>
                <a:gd name="T29" fmla="*/ 414 h 1983"/>
                <a:gd name="T30" fmla="*/ 1724 w 2021"/>
                <a:gd name="T31" fmla="*/ 426 h 1983"/>
                <a:gd name="T32" fmla="*/ 1778 w 2021"/>
                <a:gd name="T33" fmla="*/ 537 h 1983"/>
                <a:gd name="T34" fmla="*/ 1739 w 2021"/>
                <a:gd name="T35" fmla="*/ 753 h 1983"/>
                <a:gd name="T36" fmla="*/ 1679 w 2021"/>
                <a:gd name="T37" fmla="*/ 778 h 1983"/>
                <a:gd name="T38" fmla="*/ 1635 w 2021"/>
                <a:gd name="T39" fmla="*/ 846 h 1983"/>
                <a:gd name="T40" fmla="*/ 1537 w 2021"/>
                <a:gd name="T41" fmla="*/ 969 h 1983"/>
                <a:gd name="T42" fmla="*/ 1520 w 2021"/>
                <a:gd name="T43" fmla="*/ 1054 h 1983"/>
                <a:gd name="T44" fmla="*/ 1626 w 2021"/>
                <a:gd name="T45" fmla="*/ 999 h 1983"/>
                <a:gd name="T46" fmla="*/ 1661 w 2021"/>
                <a:gd name="T47" fmla="*/ 1092 h 1983"/>
                <a:gd name="T48" fmla="*/ 1677 w 2021"/>
                <a:gd name="T49" fmla="*/ 1200 h 1983"/>
                <a:gd name="T50" fmla="*/ 1608 w 2021"/>
                <a:gd name="T51" fmla="*/ 1261 h 1983"/>
                <a:gd name="T52" fmla="*/ 1664 w 2021"/>
                <a:gd name="T53" fmla="*/ 1340 h 1983"/>
                <a:gd name="T54" fmla="*/ 1656 w 2021"/>
                <a:gd name="T55" fmla="*/ 1426 h 1983"/>
                <a:gd name="T56" fmla="*/ 1733 w 2021"/>
                <a:gd name="T57" fmla="*/ 1498 h 1983"/>
                <a:gd name="T58" fmla="*/ 1696 w 2021"/>
                <a:gd name="T59" fmla="*/ 1540 h 1983"/>
                <a:gd name="T60" fmla="*/ 1523 w 2021"/>
                <a:gd name="T61" fmla="*/ 1656 h 1983"/>
                <a:gd name="T62" fmla="*/ 1374 w 2021"/>
                <a:gd name="T63" fmla="*/ 1593 h 1983"/>
                <a:gd name="T64" fmla="*/ 1289 w 2021"/>
                <a:gd name="T65" fmla="*/ 1587 h 1983"/>
                <a:gd name="T66" fmla="*/ 1119 w 2021"/>
                <a:gd name="T67" fmla="*/ 1660 h 1983"/>
                <a:gd name="T68" fmla="*/ 1069 w 2021"/>
                <a:gd name="T69" fmla="*/ 1785 h 1983"/>
                <a:gd name="T70" fmla="*/ 959 w 2021"/>
                <a:gd name="T71" fmla="*/ 1799 h 1983"/>
                <a:gd name="T72" fmla="*/ 893 w 2021"/>
                <a:gd name="T73" fmla="*/ 1746 h 1983"/>
                <a:gd name="T74" fmla="*/ 770 w 2021"/>
                <a:gd name="T75" fmla="*/ 1705 h 1983"/>
                <a:gd name="T76" fmla="*/ 666 w 2021"/>
                <a:gd name="T77" fmla="*/ 1735 h 1983"/>
                <a:gd name="T78" fmla="*/ 590 w 2021"/>
                <a:gd name="T79" fmla="*/ 1714 h 1983"/>
                <a:gd name="T80" fmla="*/ 481 w 2021"/>
                <a:gd name="T81" fmla="*/ 1663 h 1983"/>
                <a:gd name="T82" fmla="*/ 464 w 2021"/>
                <a:gd name="T83" fmla="*/ 1624 h 1983"/>
                <a:gd name="T84" fmla="*/ 496 w 2021"/>
                <a:gd name="T85" fmla="*/ 1371 h 1983"/>
                <a:gd name="T86" fmla="*/ 539 w 2021"/>
                <a:gd name="T87" fmla="*/ 1193 h 1983"/>
                <a:gd name="T88" fmla="*/ 548 w 2021"/>
                <a:gd name="T89" fmla="*/ 1177 h 1983"/>
                <a:gd name="T90" fmla="*/ 513 w 2021"/>
                <a:gd name="T91" fmla="*/ 1033 h 1983"/>
                <a:gd name="T92" fmla="*/ 388 w 2021"/>
                <a:gd name="T93" fmla="*/ 872 h 1983"/>
                <a:gd name="T94" fmla="*/ 394 w 2021"/>
                <a:gd name="T95" fmla="*/ 815 h 1983"/>
                <a:gd name="T96" fmla="*/ 282 w 2021"/>
                <a:gd name="T97" fmla="*/ 774 h 1983"/>
                <a:gd name="T98" fmla="*/ 203 w 2021"/>
                <a:gd name="T99" fmla="*/ 732 h 1983"/>
                <a:gd name="T100" fmla="*/ 12 w 2021"/>
                <a:gd name="T101" fmla="*/ 663 h 1983"/>
                <a:gd name="T102" fmla="*/ 38 w 2021"/>
                <a:gd name="T103" fmla="*/ 608 h 1983"/>
                <a:gd name="T104" fmla="*/ 0 w 2021"/>
                <a:gd name="T105" fmla="*/ 576 h 1983"/>
                <a:gd name="T106" fmla="*/ 278 w 2021"/>
                <a:gd name="T107" fmla="*/ 545 h 1983"/>
                <a:gd name="T108" fmla="*/ 478 w 2021"/>
                <a:gd name="T109" fmla="*/ 534 h 1983"/>
                <a:gd name="T110" fmla="*/ 448 w 2021"/>
                <a:gd name="T111" fmla="*/ 315 h 1983"/>
                <a:gd name="T112" fmla="*/ 649 w 2021"/>
                <a:gd name="T113" fmla="*/ 396 h 1983"/>
                <a:gd name="T114" fmla="*/ 759 w 2021"/>
                <a:gd name="T115" fmla="*/ 272 h 1983"/>
                <a:gd name="T116" fmla="*/ 908 w 2021"/>
                <a:gd name="T117" fmla="*/ 47 h 1983"/>
                <a:gd name="T118" fmla="*/ 1048 w 2021"/>
                <a:gd name="T119" fmla="*/ 64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21" h="1983">
                  <a:moveTo>
                    <a:pt x="2010" y="1713"/>
                  </a:moveTo>
                  <a:lnTo>
                    <a:pt x="2006" y="1740"/>
                  </a:lnTo>
                  <a:lnTo>
                    <a:pt x="2009" y="1749"/>
                  </a:lnTo>
                  <a:lnTo>
                    <a:pt x="2014" y="1754"/>
                  </a:lnTo>
                  <a:lnTo>
                    <a:pt x="2016" y="1760"/>
                  </a:lnTo>
                  <a:lnTo>
                    <a:pt x="2020" y="1835"/>
                  </a:lnTo>
                  <a:lnTo>
                    <a:pt x="2019" y="1841"/>
                  </a:lnTo>
                  <a:lnTo>
                    <a:pt x="2002" y="1871"/>
                  </a:lnTo>
                  <a:lnTo>
                    <a:pt x="1999" y="1880"/>
                  </a:lnTo>
                  <a:lnTo>
                    <a:pt x="1997" y="1916"/>
                  </a:lnTo>
                  <a:lnTo>
                    <a:pt x="1995" y="1927"/>
                  </a:lnTo>
                  <a:lnTo>
                    <a:pt x="1989" y="1936"/>
                  </a:lnTo>
                  <a:lnTo>
                    <a:pt x="1978" y="1968"/>
                  </a:lnTo>
                  <a:lnTo>
                    <a:pt x="1968" y="1982"/>
                  </a:lnTo>
                  <a:lnTo>
                    <a:pt x="1942" y="1964"/>
                  </a:lnTo>
                  <a:lnTo>
                    <a:pt x="1927" y="1957"/>
                  </a:lnTo>
                  <a:lnTo>
                    <a:pt x="1919" y="1949"/>
                  </a:lnTo>
                  <a:lnTo>
                    <a:pt x="1915" y="1943"/>
                  </a:lnTo>
                  <a:lnTo>
                    <a:pt x="1918" y="1936"/>
                  </a:lnTo>
                  <a:lnTo>
                    <a:pt x="1925" y="1929"/>
                  </a:lnTo>
                  <a:lnTo>
                    <a:pt x="1926" y="1922"/>
                  </a:lnTo>
                  <a:lnTo>
                    <a:pt x="1910" y="1915"/>
                  </a:lnTo>
                  <a:lnTo>
                    <a:pt x="1902" y="1911"/>
                  </a:lnTo>
                  <a:lnTo>
                    <a:pt x="1902" y="1903"/>
                  </a:lnTo>
                  <a:lnTo>
                    <a:pt x="1908" y="1890"/>
                  </a:lnTo>
                  <a:lnTo>
                    <a:pt x="1905" y="1880"/>
                  </a:lnTo>
                  <a:lnTo>
                    <a:pt x="1896" y="1880"/>
                  </a:lnTo>
                  <a:lnTo>
                    <a:pt x="1889" y="1879"/>
                  </a:lnTo>
                  <a:lnTo>
                    <a:pt x="1888" y="1873"/>
                  </a:lnTo>
                  <a:lnTo>
                    <a:pt x="1893" y="1866"/>
                  </a:lnTo>
                  <a:lnTo>
                    <a:pt x="1900" y="1858"/>
                  </a:lnTo>
                  <a:lnTo>
                    <a:pt x="1900" y="1848"/>
                  </a:lnTo>
                  <a:lnTo>
                    <a:pt x="1891" y="1843"/>
                  </a:lnTo>
                  <a:lnTo>
                    <a:pt x="1883" y="1835"/>
                  </a:lnTo>
                  <a:lnTo>
                    <a:pt x="1881" y="1824"/>
                  </a:lnTo>
                  <a:lnTo>
                    <a:pt x="1886" y="1817"/>
                  </a:lnTo>
                  <a:lnTo>
                    <a:pt x="1896" y="1812"/>
                  </a:lnTo>
                  <a:lnTo>
                    <a:pt x="1889" y="1800"/>
                  </a:lnTo>
                  <a:lnTo>
                    <a:pt x="1884" y="1800"/>
                  </a:lnTo>
                  <a:lnTo>
                    <a:pt x="1881" y="1798"/>
                  </a:lnTo>
                  <a:lnTo>
                    <a:pt x="1883" y="1792"/>
                  </a:lnTo>
                  <a:lnTo>
                    <a:pt x="1891" y="1785"/>
                  </a:lnTo>
                  <a:lnTo>
                    <a:pt x="1901" y="1761"/>
                  </a:lnTo>
                  <a:lnTo>
                    <a:pt x="1916" y="1750"/>
                  </a:lnTo>
                  <a:lnTo>
                    <a:pt x="1941" y="1743"/>
                  </a:lnTo>
                  <a:lnTo>
                    <a:pt x="1948" y="1739"/>
                  </a:lnTo>
                  <a:lnTo>
                    <a:pt x="1954" y="1732"/>
                  </a:lnTo>
                  <a:lnTo>
                    <a:pt x="1961" y="1727"/>
                  </a:lnTo>
                  <a:lnTo>
                    <a:pt x="1970" y="1728"/>
                  </a:lnTo>
                  <a:lnTo>
                    <a:pt x="1978" y="1730"/>
                  </a:lnTo>
                  <a:lnTo>
                    <a:pt x="1983" y="1734"/>
                  </a:lnTo>
                  <a:lnTo>
                    <a:pt x="1986" y="1730"/>
                  </a:lnTo>
                  <a:lnTo>
                    <a:pt x="1990" y="1720"/>
                  </a:lnTo>
                  <a:lnTo>
                    <a:pt x="1987" y="1711"/>
                  </a:lnTo>
                  <a:lnTo>
                    <a:pt x="1989" y="1686"/>
                  </a:lnTo>
                  <a:lnTo>
                    <a:pt x="1993" y="1672"/>
                  </a:lnTo>
                  <a:lnTo>
                    <a:pt x="2000" y="1671"/>
                  </a:lnTo>
                  <a:lnTo>
                    <a:pt x="2007" y="1679"/>
                  </a:lnTo>
                  <a:lnTo>
                    <a:pt x="2007" y="1686"/>
                  </a:lnTo>
                  <a:lnTo>
                    <a:pt x="2009" y="1702"/>
                  </a:lnTo>
                  <a:lnTo>
                    <a:pt x="2010" y="1713"/>
                  </a:lnTo>
                  <a:close/>
                  <a:moveTo>
                    <a:pt x="506" y="1103"/>
                  </a:moveTo>
                  <a:lnTo>
                    <a:pt x="501" y="1121"/>
                  </a:lnTo>
                  <a:lnTo>
                    <a:pt x="491" y="1104"/>
                  </a:lnTo>
                  <a:lnTo>
                    <a:pt x="479" y="1090"/>
                  </a:lnTo>
                  <a:lnTo>
                    <a:pt x="476" y="1077"/>
                  </a:lnTo>
                  <a:lnTo>
                    <a:pt x="476" y="1074"/>
                  </a:lnTo>
                  <a:lnTo>
                    <a:pt x="491" y="1083"/>
                  </a:lnTo>
                  <a:lnTo>
                    <a:pt x="506" y="1103"/>
                  </a:lnTo>
                  <a:close/>
                  <a:moveTo>
                    <a:pt x="1076" y="84"/>
                  </a:moveTo>
                  <a:lnTo>
                    <a:pt x="1085" y="82"/>
                  </a:lnTo>
                  <a:lnTo>
                    <a:pt x="1099" y="73"/>
                  </a:lnTo>
                  <a:lnTo>
                    <a:pt x="1111" y="71"/>
                  </a:lnTo>
                  <a:lnTo>
                    <a:pt x="1117" y="77"/>
                  </a:lnTo>
                  <a:lnTo>
                    <a:pt x="1121" y="81"/>
                  </a:lnTo>
                  <a:lnTo>
                    <a:pt x="1128" y="96"/>
                  </a:lnTo>
                  <a:lnTo>
                    <a:pt x="1131" y="112"/>
                  </a:lnTo>
                  <a:lnTo>
                    <a:pt x="1134" y="125"/>
                  </a:lnTo>
                  <a:lnTo>
                    <a:pt x="1140" y="131"/>
                  </a:lnTo>
                  <a:lnTo>
                    <a:pt x="1163" y="132"/>
                  </a:lnTo>
                  <a:lnTo>
                    <a:pt x="1180" y="138"/>
                  </a:lnTo>
                  <a:lnTo>
                    <a:pt x="1184" y="142"/>
                  </a:lnTo>
                  <a:lnTo>
                    <a:pt x="1190" y="171"/>
                  </a:lnTo>
                  <a:lnTo>
                    <a:pt x="1193" y="175"/>
                  </a:lnTo>
                  <a:lnTo>
                    <a:pt x="1197" y="171"/>
                  </a:lnTo>
                  <a:lnTo>
                    <a:pt x="1201" y="167"/>
                  </a:lnTo>
                  <a:lnTo>
                    <a:pt x="1206" y="166"/>
                  </a:lnTo>
                  <a:lnTo>
                    <a:pt x="1216" y="168"/>
                  </a:lnTo>
                  <a:lnTo>
                    <a:pt x="1229" y="169"/>
                  </a:lnTo>
                  <a:lnTo>
                    <a:pt x="1243" y="171"/>
                  </a:lnTo>
                  <a:lnTo>
                    <a:pt x="1261" y="188"/>
                  </a:lnTo>
                  <a:lnTo>
                    <a:pt x="1261" y="194"/>
                  </a:lnTo>
                  <a:lnTo>
                    <a:pt x="1257" y="203"/>
                  </a:lnTo>
                  <a:lnTo>
                    <a:pt x="1255" y="210"/>
                  </a:lnTo>
                  <a:lnTo>
                    <a:pt x="1258" y="214"/>
                  </a:lnTo>
                  <a:lnTo>
                    <a:pt x="1264" y="222"/>
                  </a:lnTo>
                  <a:lnTo>
                    <a:pt x="1262" y="230"/>
                  </a:lnTo>
                  <a:lnTo>
                    <a:pt x="1258" y="237"/>
                  </a:lnTo>
                  <a:lnTo>
                    <a:pt x="1256" y="243"/>
                  </a:lnTo>
                  <a:lnTo>
                    <a:pt x="1256" y="245"/>
                  </a:lnTo>
                  <a:lnTo>
                    <a:pt x="1258" y="249"/>
                  </a:lnTo>
                  <a:lnTo>
                    <a:pt x="1261" y="251"/>
                  </a:lnTo>
                  <a:lnTo>
                    <a:pt x="1288" y="254"/>
                  </a:lnTo>
                  <a:lnTo>
                    <a:pt x="1314" y="251"/>
                  </a:lnTo>
                  <a:lnTo>
                    <a:pt x="1329" y="242"/>
                  </a:lnTo>
                  <a:lnTo>
                    <a:pt x="1332" y="232"/>
                  </a:lnTo>
                  <a:lnTo>
                    <a:pt x="1336" y="221"/>
                  </a:lnTo>
                  <a:lnTo>
                    <a:pt x="1346" y="211"/>
                  </a:lnTo>
                  <a:lnTo>
                    <a:pt x="1352" y="209"/>
                  </a:lnTo>
                  <a:lnTo>
                    <a:pt x="1358" y="212"/>
                  </a:lnTo>
                  <a:lnTo>
                    <a:pt x="1348" y="251"/>
                  </a:lnTo>
                  <a:lnTo>
                    <a:pt x="1355" y="261"/>
                  </a:lnTo>
                  <a:lnTo>
                    <a:pt x="1356" y="276"/>
                  </a:lnTo>
                  <a:lnTo>
                    <a:pt x="1359" y="289"/>
                  </a:lnTo>
                  <a:lnTo>
                    <a:pt x="1367" y="288"/>
                  </a:lnTo>
                  <a:lnTo>
                    <a:pt x="1379" y="291"/>
                  </a:lnTo>
                  <a:lnTo>
                    <a:pt x="1387" y="295"/>
                  </a:lnTo>
                  <a:lnTo>
                    <a:pt x="1395" y="303"/>
                  </a:lnTo>
                  <a:lnTo>
                    <a:pt x="1407" y="310"/>
                  </a:lnTo>
                  <a:lnTo>
                    <a:pt x="1417" y="312"/>
                  </a:lnTo>
                  <a:lnTo>
                    <a:pt x="1420" y="318"/>
                  </a:lnTo>
                  <a:lnTo>
                    <a:pt x="1427" y="325"/>
                  </a:lnTo>
                  <a:lnTo>
                    <a:pt x="1439" y="339"/>
                  </a:lnTo>
                  <a:lnTo>
                    <a:pt x="1449" y="349"/>
                  </a:lnTo>
                  <a:lnTo>
                    <a:pt x="1455" y="349"/>
                  </a:lnTo>
                  <a:lnTo>
                    <a:pt x="1464" y="344"/>
                  </a:lnTo>
                  <a:lnTo>
                    <a:pt x="1478" y="343"/>
                  </a:lnTo>
                  <a:lnTo>
                    <a:pt x="1489" y="343"/>
                  </a:lnTo>
                  <a:lnTo>
                    <a:pt x="1494" y="350"/>
                  </a:lnTo>
                  <a:lnTo>
                    <a:pt x="1505" y="353"/>
                  </a:lnTo>
                  <a:lnTo>
                    <a:pt x="1508" y="356"/>
                  </a:lnTo>
                  <a:lnTo>
                    <a:pt x="1513" y="361"/>
                  </a:lnTo>
                  <a:lnTo>
                    <a:pt x="1521" y="363"/>
                  </a:lnTo>
                  <a:lnTo>
                    <a:pt x="1529" y="361"/>
                  </a:lnTo>
                  <a:lnTo>
                    <a:pt x="1536" y="354"/>
                  </a:lnTo>
                  <a:lnTo>
                    <a:pt x="1544" y="351"/>
                  </a:lnTo>
                  <a:lnTo>
                    <a:pt x="1553" y="352"/>
                  </a:lnTo>
                  <a:lnTo>
                    <a:pt x="1558" y="356"/>
                  </a:lnTo>
                  <a:lnTo>
                    <a:pt x="1568" y="361"/>
                  </a:lnTo>
                  <a:lnTo>
                    <a:pt x="1573" y="360"/>
                  </a:lnTo>
                  <a:lnTo>
                    <a:pt x="1583" y="364"/>
                  </a:lnTo>
                  <a:lnTo>
                    <a:pt x="1594" y="374"/>
                  </a:lnTo>
                  <a:lnTo>
                    <a:pt x="1599" y="385"/>
                  </a:lnTo>
                  <a:lnTo>
                    <a:pt x="1600" y="390"/>
                  </a:lnTo>
                  <a:lnTo>
                    <a:pt x="1604" y="397"/>
                  </a:lnTo>
                  <a:lnTo>
                    <a:pt x="1622" y="425"/>
                  </a:lnTo>
                  <a:lnTo>
                    <a:pt x="1629" y="425"/>
                  </a:lnTo>
                  <a:lnTo>
                    <a:pt x="1635" y="421"/>
                  </a:lnTo>
                  <a:lnTo>
                    <a:pt x="1638" y="416"/>
                  </a:lnTo>
                  <a:lnTo>
                    <a:pt x="1644" y="414"/>
                  </a:lnTo>
                  <a:lnTo>
                    <a:pt x="1654" y="417"/>
                  </a:lnTo>
                  <a:lnTo>
                    <a:pt x="1660" y="420"/>
                  </a:lnTo>
                  <a:lnTo>
                    <a:pt x="1663" y="432"/>
                  </a:lnTo>
                  <a:lnTo>
                    <a:pt x="1665" y="435"/>
                  </a:lnTo>
                  <a:lnTo>
                    <a:pt x="1668" y="432"/>
                  </a:lnTo>
                  <a:lnTo>
                    <a:pt x="1676" y="432"/>
                  </a:lnTo>
                  <a:lnTo>
                    <a:pt x="1688" y="434"/>
                  </a:lnTo>
                  <a:lnTo>
                    <a:pt x="1704" y="431"/>
                  </a:lnTo>
                  <a:lnTo>
                    <a:pt x="1717" y="426"/>
                  </a:lnTo>
                  <a:lnTo>
                    <a:pt x="1724" y="426"/>
                  </a:lnTo>
                  <a:lnTo>
                    <a:pt x="1734" y="440"/>
                  </a:lnTo>
                  <a:lnTo>
                    <a:pt x="1746" y="446"/>
                  </a:lnTo>
                  <a:lnTo>
                    <a:pt x="1772" y="450"/>
                  </a:lnTo>
                  <a:lnTo>
                    <a:pt x="1801" y="457"/>
                  </a:lnTo>
                  <a:lnTo>
                    <a:pt x="1812" y="462"/>
                  </a:lnTo>
                  <a:lnTo>
                    <a:pt x="1820" y="464"/>
                  </a:lnTo>
                  <a:lnTo>
                    <a:pt x="1821" y="483"/>
                  </a:lnTo>
                  <a:lnTo>
                    <a:pt x="1818" y="486"/>
                  </a:lnTo>
                  <a:lnTo>
                    <a:pt x="1790" y="523"/>
                  </a:lnTo>
                  <a:lnTo>
                    <a:pt x="1778" y="537"/>
                  </a:lnTo>
                  <a:lnTo>
                    <a:pt x="1772" y="556"/>
                  </a:lnTo>
                  <a:lnTo>
                    <a:pt x="1768" y="584"/>
                  </a:lnTo>
                  <a:lnTo>
                    <a:pt x="1759" y="612"/>
                  </a:lnTo>
                  <a:lnTo>
                    <a:pt x="1747" y="638"/>
                  </a:lnTo>
                  <a:lnTo>
                    <a:pt x="1742" y="658"/>
                  </a:lnTo>
                  <a:lnTo>
                    <a:pt x="1745" y="671"/>
                  </a:lnTo>
                  <a:lnTo>
                    <a:pt x="1743" y="691"/>
                  </a:lnTo>
                  <a:lnTo>
                    <a:pt x="1735" y="719"/>
                  </a:lnTo>
                  <a:lnTo>
                    <a:pt x="1735" y="739"/>
                  </a:lnTo>
                  <a:lnTo>
                    <a:pt x="1739" y="753"/>
                  </a:lnTo>
                  <a:lnTo>
                    <a:pt x="1747" y="756"/>
                  </a:lnTo>
                  <a:lnTo>
                    <a:pt x="1730" y="766"/>
                  </a:lnTo>
                  <a:lnTo>
                    <a:pt x="1726" y="774"/>
                  </a:lnTo>
                  <a:lnTo>
                    <a:pt x="1719" y="785"/>
                  </a:lnTo>
                  <a:lnTo>
                    <a:pt x="1708" y="790"/>
                  </a:lnTo>
                  <a:lnTo>
                    <a:pt x="1697" y="791"/>
                  </a:lnTo>
                  <a:lnTo>
                    <a:pt x="1689" y="790"/>
                  </a:lnTo>
                  <a:lnTo>
                    <a:pt x="1683" y="786"/>
                  </a:lnTo>
                  <a:lnTo>
                    <a:pt x="1683" y="781"/>
                  </a:lnTo>
                  <a:lnTo>
                    <a:pt x="1679" y="778"/>
                  </a:lnTo>
                  <a:lnTo>
                    <a:pt x="1668" y="778"/>
                  </a:lnTo>
                  <a:lnTo>
                    <a:pt x="1656" y="786"/>
                  </a:lnTo>
                  <a:lnTo>
                    <a:pt x="1646" y="798"/>
                  </a:lnTo>
                  <a:lnTo>
                    <a:pt x="1649" y="805"/>
                  </a:lnTo>
                  <a:lnTo>
                    <a:pt x="1657" y="807"/>
                  </a:lnTo>
                  <a:lnTo>
                    <a:pt x="1660" y="809"/>
                  </a:lnTo>
                  <a:lnTo>
                    <a:pt x="1660" y="813"/>
                  </a:lnTo>
                  <a:lnTo>
                    <a:pt x="1656" y="817"/>
                  </a:lnTo>
                  <a:lnTo>
                    <a:pt x="1653" y="824"/>
                  </a:lnTo>
                  <a:lnTo>
                    <a:pt x="1635" y="846"/>
                  </a:lnTo>
                  <a:lnTo>
                    <a:pt x="1615" y="867"/>
                  </a:lnTo>
                  <a:lnTo>
                    <a:pt x="1613" y="874"/>
                  </a:lnTo>
                  <a:lnTo>
                    <a:pt x="1607" y="878"/>
                  </a:lnTo>
                  <a:lnTo>
                    <a:pt x="1583" y="890"/>
                  </a:lnTo>
                  <a:lnTo>
                    <a:pt x="1581" y="895"/>
                  </a:lnTo>
                  <a:lnTo>
                    <a:pt x="1579" y="914"/>
                  </a:lnTo>
                  <a:lnTo>
                    <a:pt x="1576" y="929"/>
                  </a:lnTo>
                  <a:lnTo>
                    <a:pt x="1559" y="944"/>
                  </a:lnTo>
                  <a:lnTo>
                    <a:pt x="1541" y="959"/>
                  </a:lnTo>
                  <a:lnTo>
                    <a:pt x="1537" y="969"/>
                  </a:lnTo>
                  <a:lnTo>
                    <a:pt x="1534" y="979"/>
                  </a:lnTo>
                  <a:lnTo>
                    <a:pt x="1529" y="990"/>
                  </a:lnTo>
                  <a:lnTo>
                    <a:pt x="1527" y="996"/>
                  </a:lnTo>
                  <a:lnTo>
                    <a:pt x="1536" y="1007"/>
                  </a:lnTo>
                  <a:lnTo>
                    <a:pt x="1536" y="1015"/>
                  </a:lnTo>
                  <a:lnTo>
                    <a:pt x="1532" y="1027"/>
                  </a:lnTo>
                  <a:lnTo>
                    <a:pt x="1524" y="1036"/>
                  </a:lnTo>
                  <a:lnTo>
                    <a:pt x="1515" y="1040"/>
                  </a:lnTo>
                  <a:lnTo>
                    <a:pt x="1515" y="1053"/>
                  </a:lnTo>
                  <a:lnTo>
                    <a:pt x="1520" y="1054"/>
                  </a:lnTo>
                  <a:lnTo>
                    <a:pt x="1531" y="1054"/>
                  </a:lnTo>
                  <a:lnTo>
                    <a:pt x="1547" y="1044"/>
                  </a:lnTo>
                  <a:lnTo>
                    <a:pt x="1557" y="1032"/>
                  </a:lnTo>
                  <a:lnTo>
                    <a:pt x="1551" y="1021"/>
                  </a:lnTo>
                  <a:lnTo>
                    <a:pt x="1550" y="1019"/>
                  </a:lnTo>
                  <a:lnTo>
                    <a:pt x="1552" y="1016"/>
                  </a:lnTo>
                  <a:lnTo>
                    <a:pt x="1564" y="1003"/>
                  </a:lnTo>
                  <a:lnTo>
                    <a:pt x="1579" y="996"/>
                  </a:lnTo>
                  <a:lnTo>
                    <a:pt x="1601" y="994"/>
                  </a:lnTo>
                  <a:lnTo>
                    <a:pt x="1626" y="999"/>
                  </a:lnTo>
                  <a:lnTo>
                    <a:pt x="1629" y="1001"/>
                  </a:lnTo>
                  <a:lnTo>
                    <a:pt x="1627" y="1008"/>
                  </a:lnTo>
                  <a:lnTo>
                    <a:pt x="1629" y="1020"/>
                  </a:lnTo>
                  <a:lnTo>
                    <a:pt x="1634" y="1028"/>
                  </a:lnTo>
                  <a:lnTo>
                    <a:pt x="1628" y="1050"/>
                  </a:lnTo>
                  <a:lnTo>
                    <a:pt x="1633" y="1057"/>
                  </a:lnTo>
                  <a:lnTo>
                    <a:pt x="1640" y="1065"/>
                  </a:lnTo>
                  <a:lnTo>
                    <a:pt x="1645" y="1073"/>
                  </a:lnTo>
                  <a:lnTo>
                    <a:pt x="1653" y="1080"/>
                  </a:lnTo>
                  <a:lnTo>
                    <a:pt x="1661" y="1092"/>
                  </a:lnTo>
                  <a:lnTo>
                    <a:pt x="1663" y="1098"/>
                  </a:lnTo>
                  <a:lnTo>
                    <a:pt x="1651" y="1110"/>
                  </a:lnTo>
                  <a:lnTo>
                    <a:pt x="1632" y="1121"/>
                  </a:lnTo>
                  <a:lnTo>
                    <a:pt x="1630" y="1128"/>
                  </a:lnTo>
                  <a:lnTo>
                    <a:pt x="1630" y="1135"/>
                  </a:lnTo>
                  <a:lnTo>
                    <a:pt x="1633" y="1142"/>
                  </a:lnTo>
                  <a:lnTo>
                    <a:pt x="1643" y="1150"/>
                  </a:lnTo>
                  <a:lnTo>
                    <a:pt x="1655" y="1168"/>
                  </a:lnTo>
                  <a:lnTo>
                    <a:pt x="1661" y="1184"/>
                  </a:lnTo>
                  <a:lnTo>
                    <a:pt x="1677" y="1200"/>
                  </a:lnTo>
                  <a:lnTo>
                    <a:pt x="1682" y="1205"/>
                  </a:lnTo>
                  <a:lnTo>
                    <a:pt x="1681" y="1208"/>
                  </a:lnTo>
                  <a:lnTo>
                    <a:pt x="1676" y="1215"/>
                  </a:lnTo>
                  <a:lnTo>
                    <a:pt x="1671" y="1237"/>
                  </a:lnTo>
                  <a:lnTo>
                    <a:pt x="1664" y="1240"/>
                  </a:lnTo>
                  <a:lnTo>
                    <a:pt x="1657" y="1241"/>
                  </a:lnTo>
                  <a:lnTo>
                    <a:pt x="1637" y="1258"/>
                  </a:lnTo>
                  <a:lnTo>
                    <a:pt x="1629" y="1255"/>
                  </a:lnTo>
                  <a:lnTo>
                    <a:pt x="1616" y="1255"/>
                  </a:lnTo>
                  <a:lnTo>
                    <a:pt x="1608" y="1261"/>
                  </a:lnTo>
                  <a:lnTo>
                    <a:pt x="1608" y="1270"/>
                  </a:lnTo>
                  <a:lnTo>
                    <a:pt x="1616" y="1279"/>
                  </a:lnTo>
                  <a:lnTo>
                    <a:pt x="1621" y="1290"/>
                  </a:lnTo>
                  <a:lnTo>
                    <a:pt x="1622" y="1300"/>
                  </a:lnTo>
                  <a:lnTo>
                    <a:pt x="1632" y="1307"/>
                  </a:lnTo>
                  <a:lnTo>
                    <a:pt x="1644" y="1311"/>
                  </a:lnTo>
                  <a:lnTo>
                    <a:pt x="1651" y="1312"/>
                  </a:lnTo>
                  <a:lnTo>
                    <a:pt x="1656" y="1315"/>
                  </a:lnTo>
                  <a:lnTo>
                    <a:pt x="1659" y="1318"/>
                  </a:lnTo>
                  <a:lnTo>
                    <a:pt x="1664" y="1340"/>
                  </a:lnTo>
                  <a:lnTo>
                    <a:pt x="1661" y="1345"/>
                  </a:lnTo>
                  <a:lnTo>
                    <a:pt x="1654" y="1348"/>
                  </a:lnTo>
                  <a:lnTo>
                    <a:pt x="1650" y="1357"/>
                  </a:lnTo>
                  <a:lnTo>
                    <a:pt x="1643" y="1371"/>
                  </a:lnTo>
                  <a:lnTo>
                    <a:pt x="1637" y="1381"/>
                  </a:lnTo>
                  <a:lnTo>
                    <a:pt x="1643" y="1391"/>
                  </a:lnTo>
                  <a:lnTo>
                    <a:pt x="1645" y="1397"/>
                  </a:lnTo>
                  <a:lnTo>
                    <a:pt x="1643" y="1404"/>
                  </a:lnTo>
                  <a:lnTo>
                    <a:pt x="1646" y="1415"/>
                  </a:lnTo>
                  <a:lnTo>
                    <a:pt x="1656" y="1426"/>
                  </a:lnTo>
                  <a:lnTo>
                    <a:pt x="1681" y="1442"/>
                  </a:lnTo>
                  <a:lnTo>
                    <a:pt x="1705" y="1454"/>
                  </a:lnTo>
                  <a:lnTo>
                    <a:pt x="1712" y="1456"/>
                  </a:lnTo>
                  <a:lnTo>
                    <a:pt x="1744" y="1448"/>
                  </a:lnTo>
                  <a:lnTo>
                    <a:pt x="1749" y="1449"/>
                  </a:lnTo>
                  <a:lnTo>
                    <a:pt x="1754" y="1459"/>
                  </a:lnTo>
                  <a:lnTo>
                    <a:pt x="1756" y="1464"/>
                  </a:lnTo>
                  <a:lnTo>
                    <a:pt x="1752" y="1474"/>
                  </a:lnTo>
                  <a:lnTo>
                    <a:pt x="1742" y="1488"/>
                  </a:lnTo>
                  <a:lnTo>
                    <a:pt x="1733" y="1498"/>
                  </a:lnTo>
                  <a:lnTo>
                    <a:pt x="1728" y="1508"/>
                  </a:lnTo>
                  <a:lnTo>
                    <a:pt x="1728" y="1516"/>
                  </a:lnTo>
                  <a:lnTo>
                    <a:pt x="1730" y="1527"/>
                  </a:lnTo>
                  <a:lnTo>
                    <a:pt x="1721" y="1530"/>
                  </a:lnTo>
                  <a:lnTo>
                    <a:pt x="1721" y="1528"/>
                  </a:lnTo>
                  <a:lnTo>
                    <a:pt x="1718" y="1526"/>
                  </a:lnTo>
                  <a:lnTo>
                    <a:pt x="1716" y="1527"/>
                  </a:lnTo>
                  <a:lnTo>
                    <a:pt x="1713" y="1530"/>
                  </a:lnTo>
                  <a:lnTo>
                    <a:pt x="1713" y="1533"/>
                  </a:lnTo>
                  <a:lnTo>
                    <a:pt x="1696" y="1540"/>
                  </a:lnTo>
                  <a:lnTo>
                    <a:pt x="1685" y="1548"/>
                  </a:lnTo>
                  <a:lnTo>
                    <a:pt x="1641" y="1591"/>
                  </a:lnTo>
                  <a:lnTo>
                    <a:pt x="1620" y="1603"/>
                  </a:lnTo>
                  <a:lnTo>
                    <a:pt x="1615" y="1611"/>
                  </a:lnTo>
                  <a:lnTo>
                    <a:pt x="1611" y="1625"/>
                  </a:lnTo>
                  <a:lnTo>
                    <a:pt x="1599" y="1637"/>
                  </a:lnTo>
                  <a:lnTo>
                    <a:pt x="1589" y="1642"/>
                  </a:lnTo>
                  <a:lnTo>
                    <a:pt x="1562" y="1648"/>
                  </a:lnTo>
                  <a:lnTo>
                    <a:pt x="1534" y="1661"/>
                  </a:lnTo>
                  <a:lnTo>
                    <a:pt x="1523" y="1656"/>
                  </a:lnTo>
                  <a:lnTo>
                    <a:pt x="1492" y="1656"/>
                  </a:lnTo>
                  <a:lnTo>
                    <a:pt x="1472" y="1641"/>
                  </a:lnTo>
                  <a:lnTo>
                    <a:pt x="1434" y="1631"/>
                  </a:lnTo>
                  <a:lnTo>
                    <a:pt x="1422" y="1609"/>
                  </a:lnTo>
                  <a:lnTo>
                    <a:pt x="1406" y="1607"/>
                  </a:lnTo>
                  <a:lnTo>
                    <a:pt x="1395" y="1608"/>
                  </a:lnTo>
                  <a:lnTo>
                    <a:pt x="1388" y="1605"/>
                  </a:lnTo>
                  <a:lnTo>
                    <a:pt x="1386" y="1597"/>
                  </a:lnTo>
                  <a:lnTo>
                    <a:pt x="1386" y="1589"/>
                  </a:lnTo>
                  <a:lnTo>
                    <a:pt x="1374" y="1593"/>
                  </a:lnTo>
                  <a:lnTo>
                    <a:pt x="1365" y="1593"/>
                  </a:lnTo>
                  <a:lnTo>
                    <a:pt x="1360" y="1596"/>
                  </a:lnTo>
                  <a:lnTo>
                    <a:pt x="1355" y="1600"/>
                  </a:lnTo>
                  <a:lnTo>
                    <a:pt x="1350" y="1597"/>
                  </a:lnTo>
                  <a:lnTo>
                    <a:pt x="1347" y="1598"/>
                  </a:lnTo>
                  <a:lnTo>
                    <a:pt x="1347" y="1602"/>
                  </a:lnTo>
                  <a:lnTo>
                    <a:pt x="1337" y="1603"/>
                  </a:lnTo>
                  <a:lnTo>
                    <a:pt x="1325" y="1600"/>
                  </a:lnTo>
                  <a:lnTo>
                    <a:pt x="1294" y="1589"/>
                  </a:lnTo>
                  <a:lnTo>
                    <a:pt x="1289" y="1587"/>
                  </a:lnTo>
                  <a:lnTo>
                    <a:pt x="1268" y="1583"/>
                  </a:lnTo>
                  <a:lnTo>
                    <a:pt x="1260" y="1578"/>
                  </a:lnTo>
                  <a:lnTo>
                    <a:pt x="1253" y="1566"/>
                  </a:lnTo>
                  <a:lnTo>
                    <a:pt x="1247" y="1563"/>
                  </a:lnTo>
                  <a:lnTo>
                    <a:pt x="1244" y="1560"/>
                  </a:lnTo>
                  <a:lnTo>
                    <a:pt x="1224" y="1566"/>
                  </a:lnTo>
                  <a:lnTo>
                    <a:pt x="1217" y="1576"/>
                  </a:lnTo>
                  <a:lnTo>
                    <a:pt x="1206" y="1586"/>
                  </a:lnTo>
                  <a:lnTo>
                    <a:pt x="1131" y="1638"/>
                  </a:lnTo>
                  <a:lnTo>
                    <a:pt x="1119" y="1660"/>
                  </a:lnTo>
                  <a:lnTo>
                    <a:pt x="1103" y="1692"/>
                  </a:lnTo>
                  <a:lnTo>
                    <a:pt x="1101" y="1707"/>
                  </a:lnTo>
                  <a:lnTo>
                    <a:pt x="1108" y="1753"/>
                  </a:lnTo>
                  <a:lnTo>
                    <a:pt x="1123" y="1779"/>
                  </a:lnTo>
                  <a:lnTo>
                    <a:pt x="1126" y="1784"/>
                  </a:lnTo>
                  <a:lnTo>
                    <a:pt x="1117" y="1784"/>
                  </a:lnTo>
                  <a:lnTo>
                    <a:pt x="1103" y="1781"/>
                  </a:lnTo>
                  <a:lnTo>
                    <a:pt x="1091" y="1777"/>
                  </a:lnTo>
                  <a:lnTo>
                    <a:pt x="1080" y="1780"/>
                  </a:lnTo>
                  <a:lnTo>
                    <a:pt x="1069" y="1785"/>
                  </a:lnTo>
                  <a:lnTo>
                    <a:pt x="1060" y="1788"/>
                  </a:lnTo>
                  <a:lnTo>
                    <a:pt x="1053" y="1788"/>
                  </a:lnTo>
                  <a:lnTo>
                    <a:pt x="1049" y="1791"/>
                  </a:lnTo>
                  <a:lnTo>
                    <a:pt x="1046" y="1797"/>
                  </a:lnTo>
                  <a:lnTo>
                    <a:pt x="1046" y="1802"/>
                  </a:lnTo>
                  <a:lnTo>
                    <a:pt x="1034" y="1800"/>
                  </a:lnTo>
                  <a:lnTo>
                    <a:pt x="1007" y="1792"/>
                  </a:lnTo>
                  <a:lnTo>
                    <a:pt x="983" y="1786"/>
                  </a:lnTo>
                  <a:lnTo>
                    <a:pt x="968" y="1792"/>
                  </a:lnTo>
                  <a:lnTo>
                    <a:pt x="959" y="1799"/>
                  </a:lnTo>
                  <a:lnTo>
                    <a:pt x="952" y="1798"/>
                  </a:lnTo>
                  <a:lnTo>
                    <a:pt x="947" y="1792"/>
                  </a:lnTo>
                  <a:lnTo>
                    <a:pt x="944" y="1785"/>
                  </a:lnTo>
                  <a:lnTo>
                    <a:pt x="935" y="1779"/>
                  </a:lnTo>
                  <a:lnTo>
                    <a:pt x="913" y="1770"/>
                  </a:lnTo>
                  <a:lnTo>
                    <a:pt x="914" y="1766"/>
                  </a:lnTo>
                  <a:lnTo>
                    <a:pt x="918" y="1760"/>
                  </a:lnTo>
                  <a:lnTo>
                    <a:pt x="918" y="1756"/>
                  </a:lnTo>
                  <a:lnTo>
                    <a:pt x="913" y="1751"/>
                  </a:lnTo>
                  <a:lnTo>
                    <a:pt x="893" y="1746"/>
                  </a:lnTo>
                  <a:lnTo>
                    <a:pt x="884" y="1744"/>
                  </a:lnTo>
                  <a:lnTo>
                    <a:pt x="879" y="1747"/>
                  </a:lnTo>
                  <a:lnTo>
                    <a:pt x="874" y="1753"/>
                  </a:lnTo>
                  <a:lnTo>
                    <a:pt x="863" y="1734"/>
                  </a:lnTo>
                  <a:lnTo>
                    <a:pt x="855" y="1731"/>
                  </a:lnTo>
                  <a:lnTo>
                    <a:pt x="843" y="1730"/>
                  </a:lnTo>
                  <a:lnTo>
                    <a:pt x="829" y="1725"/>
                  </a:lnTo>
                  <a:lnTo>
                    <a:pt x="815" y="1718"/>
                  </a:lnTo>
                  <a:lnTo>
                    <a:pt x="780" y="1707"/>
                  </a:lnTo>
                  <a:lnTo>
                    <a:pt x="770" y="1705"/>
                  </a:lnTo>
                  <a:lnTo>
                    <a:pt x="767" y="1707"/>
                  </a:lnTo>
                  <a:lnTo>
                    <a:pt x="764" y="1714"/>
                  </a:lnTo>
                  <a:lnTo>
                    <a:pt x="763" y="1732"/>
                  </a:lnTo>
                  <a:lnTo>
                    <a:pt x="761" y="1735"/>
                  </a:lnTo>
                  <a:lnTo>
                    <a:pt x="745" y="1735"/>
                  </a:lnTo>
                  <a:lnTo>
                    <a:pt x="725" y="1732"/>
                  </a:lnTo>
                  <a:lnTo>
                    <a:pt x="717" y="1734"/>
                  </a:lnTo>
                  <a:lnTo>
                    <a:pt x="708" y="1734"/>
                  </a:lnTo>
                  <a:lnTo>
                    <a:pt x="701" y="1729"/>
                  </a:lnTo>
                  <a:lnTo>
                    <a:pt x="666" y="1735"/>
                  </a:lnTo>
                  <a:lnTo>
                    <a:pt x="661" y="1732"/>
                  </a:lnTo>
                  <a:lnTo>
                    <a:pt x="652" y="1724"/>
                  </a:lnTo>
                  <a:lnTo>
                    <a:pt x="643" y="1716"/>
                  </a:lnTo>
                  <a:lnTo>
                    <a:pt x="636" y="1713"/>
                  </a:lnTo>
                  <a:lnTo>
                    <a:pt x="630" y="1709"/>
                  </a:lnTo>
                  <a:lnTo>
                    <a:pt x="624" y="1708"/>
                  </a:lnTo>
                  <a:lnTo>
                    <a:pt x="615" y="1712"/>
                  </a:lnTo>
                  <a:lnTo>
                    <a:pt x="604" y="1714"/>
                  </a:lnTo>
                  <a:lnTo>
                    <a:pt x="594" y="1714"/>
                  </a:lnTo>
                  <a:lnTo>
                    <a:pt x="590" y="1714"/>
                  </a:lnTo>
                  <a:lnTo>
                    <a:pt x="568" y="1693"/>
                  </a:lnTo>
                  <a:lnTo>
                    <a:pt x="564" y="1686"/>
                  </a:lnTo>
                  <a:lnTo>
                    <a:pt x="554" y="1686"/>
                  </a:lnTo>
                  <a:lnTo>
                    <a:pt x="541" y="1685"/>
                  </a:lnTo>
                  <a:lnTo>
                    <a:pt x="506" y="1672"/>
                  </a:lnTo>
                  <a:lnTo>
                    <a:pt x="491" y="1664"/>
                  </a:lnTo>
                  <a:lnTo>
                    <a:pt x="488" y="1660"/>
                  </a:lnTo>
                  <a:lnTo>
                    <a:pt x="488" y="1656"/>
                  </a:lnTo>
                  <a:lnTo>
                    <a:pt x="486" y="1657"/>
                  </a:lnTo>
                  <a:lnTo>
                    <a:pt x="481" y="1663"/>
                  </a:lnTo>
                  <a:lnTo>
                    <a:pt x="479" y="1668"/>
                  </a:lnTo>
                  <a:lnTo>
                    <a:pt x="476" y="1669"/>
                  </a:lnTo>
                  <a:lnTo>
                    <a:pt x="470" y="1668"/>
                  </a:lnTo>
                  <a:lnTo>
                    <a:pt x="466" y="1665"/>
                  </a:lnTo>
                  <a:lnTo>
                    <a:pt x="463" y="1661"/>
                  </a:lnTo>
                  <a:lnTo>
                    <a:pt x="466" y="1655"/>
                  </a:lnTo>
                  <a:lnTo>
                    <a:pt x="471" y="1647"/>
                  </a:lnTo>
                  <a:lnTo>
                    <a:pt x="474" y="1638"/>
                  </a:lnTo>
                  <a:lnTo>
                    <a:pt x="473" y="1629"/>
                  </a:lnTo>
                  <a:lnTo>
                    <a:pt x="464" y="1624"/>
                  </a:lnTo>
                  <a:lnTo>
                    <a:pt x="452" y="1621"/>
                  </a:lnTo>
                  <a:lnTo>
                    <a:pt x="442" y="1621"/>
                  </a:lnTo>
                  <a:lnTo>
                    <a:pt x="430" y="1616"/>
                  </a:lnTo>
                  <a:lnTo>
                    <a:pt x="425" y="1612"/>
                  </a:lnTo>
                  <a:lnTo>
                    <a:pt x="419" y="1604"/>
                  </a:lnTo>
                  <a:lnTo>
                    <a:pt x="419" y="1597"/>
                  </a:lnTo>
                  <a:lnTo>
                    <a:pt x="442" y="1591"/>
                  </a:lnTo>
                  <a:lnTo>
                    <a:pt x="462" y="1566"/>
                  </a:lnTo>
                  <a:lnTo>
                    <a:pt x="482" y="1478"/>
                  </a:lnTo>
                  <a:lnTo>
                    <a:pt x="496" y="1371"/>
                  </a:lnTo>
                  <a:lnTo>
                    <a:pt x="507" y="1351"/>
                  </a:lnTo>
                  <a:lnTo>
                    <a:pt x="520" y="1346"/>
                  </a:lnTo>
                  <a:lnTo>
                    <a:pt x="509" y="1332"/>
                  </a:lnTo>
                  <a:lnTo>
                    <a:pt x="502" y="1339"/>
                  </a:lnTo>
                  <a:lnTo>
                    <a:pt x="500" y="1346"/>
                  </a:lnTo>
                  <a:lnTo>
                    <a:pt x="496" y="1350"/>
                  </a:lnTo>
                  <a:lnTo>
                    <a:pt x="504" y="1252"/>
                  </a:lnTo>
                  <a:lnTo>
                    <a:pt x="510" y="1216"/>
                  </a:lnTo>
                  <a:lnTo>
                    <a:pt x="520" y="1178"/>
                  </a:lnTo>
                  <a:lnTo>
                    <a:pt x="539" y="1193"/>
                  </a:lnTo>
                  <a:lnTo>
                    <a:pt x="555" y="1209"/>
                  </a:lnTo>
                  <a:lnTo>
                    <a:pt x="564" y="1222"/>
                  </a:lnTo>
                  <a:lnTo>
                    <a:pt x="575" y="1266"/>
                  </a:lnTo>
                  <a:lnTo>
                    <a:pt x="583" y="1275"/>
                  </a:lnTo>
                  <a:lnTo>
                    <a:pt x="594" y="1284"/>
                  </a:lnTo>
                  <a:lnTo>
                    <a:pt x="590" y="1274"/>
                  </a:lnTo>
                  <a:lnTo>
                    <a:pt x="582" y="1266"/>
                  </a:lnTo>
                  <a:lnTo>
                    <a:pt x="569" y="1208"/>
                  </a:lnTo>
                  <a:lnTo>
                    <a:pt x="561" y="1191"/>
                  </a:lnTo>
                  <a:lnTo>
                    <a:pt x="548" y="1177"/>
                  </a:lnTo>
                  <a:lnTo>
                    <a:pt x="507" y="1147"/>
                  </a:lnTo>
                  <a:lnTo>
                    <a:pt x="503" y="1142"/>
                  </a:lnTo>
                  <a:lnTo>
                    <a:pt x="502" y="1131"/>
                  </a:lnTo>
                  <a:lnTo>
                    <a:pt x="515" y="1131"/>
                  </a:lnTo>
                  <a:lnTo>
                    <a:pt x="527" y="1136"/>
                  </a:lnTo>
                  <a:lnTo>
                    <a:pt x="525" y="1130"/>
                  </a:lnTo>
                  <a:lnTo>
                    <a:pt x="522" y="1124"/>
                  </a:lnTo>
                  <a:lnTo>
                    <a:pt x="516" y="1099"/>
                  </a:lnTo>
                  <a:lnTo>
                    <a:pt x="512" y="1043"/>
                  </a:lnTo>
                  <a:lnTo>
                    <a:pt x="513" y="1033"/>
                  </a:lnTo>
                  <a:lnTo>
                    <a:pt x="510" y="1021"/>
                  </a:lnTo>
                  <a:lnTo>
                    <a:pt x="497" y="1018"/>
                  </a:lnTo>
                  <a:lnTo>
                    <a:pt x="487" y="1017"/>
                  </a:lnTo>
                  <a:lnTo>
                    <a:pt x="476" y="1013"/>
                  </a:lnTo>
                  <a:lnTo>
                    <a:pt x="420" y="979"/>
                  </a:lnTo>
                  <a:lnTo>
                    <a:pt x="402" y="944"/>
                  </a:lnTo>
                  <a:lnTo>
                    <a:pt x="381" y="919"/>
                  </a:lnTo>
                  <a:lnTo>
                    <a:pt x="377" y="908"/>
                  </a:lnTo>
                  <a:lnTo>
                    <a:pt x="377" y="896"/>
                  </a:lnTo>
                  <a:lnTo>
                    <a:pt x="388" y="872"/>
                  </a:lnTo>
                  <a:lnTo>
                    <a:pt x="379" y="856"/>
                  </a:lnTo>
                  <a:lnTo>
                    <a:pt x="370" y="854"/>
                  </a:lnTo>
                  <a:lnTo>
                    <a:pt x="362" y="846"/>
                  </a:lnTo>
                  <a:lnTo>
                    <a:pt x="369" y="834"/>
                  </a:lnTo>
                  <a:lnTo>
                    <a:pt x="374" y="825"/>
                  </a:lnTo>
                  <a:lnTo>
                    <a:pt x="386" y="823"/>
                  </a:lnTo>
                  <a:lnTo>
                    <a:pt x="402" y="826"/>
                  </a:lnTo>
                  <a:lnTo>
                    <a:pt x="415" y="833"/>
                  </a:lnTo>
                  <a:lnTo>
                    <a:pt x="427" y="835"/>
                  </a:lnTo>
                  <a:lnTo>
                    <a:pt x="394" y="815"/>
                  </a:lnTo>
                  <a:lnTo>
                    <a:pt x="340" y="822"/>
                  </a:lnTo>
                  <a:lnTo>
                    <a:pt x="328" y="820"/>
                  </a:lnTo>
                  <a:lnTo>
                    <a:pt x="319" y="815"/>
                  </a:lnTo>
                  <a:lnTo>
                    <a:pt x="315" y="800"/>
                  </a:lnTo>
                  <a:lnTo>
                    <a:pt x="323" y="795"/>
                  </a:lnTo>
                  <a:lnTo>
                    <a:pt x="330" y="782"/>
                  </a:lnTo>
                  <a:lnTo>
                    <a:pt x="322" y="774"/>
                  </a:lnTo>
                  <a:lnTo>
                    <a:pt x="312" y="770"/>
                  </a:lnTo>
                  <a:lnTo>
                    <a:pt x="296" y="771"/>
                  </a:lnTo>
                  <a:lnTo>
                    <a:pt x="282" y="774"/>
                  </a:lnTo>
                  <a:lnTo>
                    <a:pt x="278" y="768"/>
                  </a:lnTo>
                  <a:lnTo>
                    <a:pt x="286" y="755"/>
                  </a:lnTo>
                  <a:lnTo>
                    <a:pt x="279" y="750"/>
                  </a:lnTo>
                  <a:lnTo>
                    <a:pt x="269" y="753"/>
                  </a:lnTo>
                  <a:lnTo>
                    <a:pt x="254" y="755"/>
                  </a:lnTo>
                  <a:lnTo>
                    <a:pt x="240" y="751"/>
                  </a:lnTo>
                  <a:lnTo>
                    <a:pt x="226" y="735"/>
                  </a:lnTo>
                  <a:lnTo>
                    <a:pt x="218" y="735"/>
                  </a:lnTo>
                  <a:lnTo>
                    <a:pt x="212" y="738"/>
                  </a:lnTo>
                  <a:lnTo>
                    <a:pt x="203" y="732"/>
                  </a:lnTo>
                  <a:lnTo>
                    <a:pt x="194" y="730"/>
                  </a:lnTo>
                  <a:lnTo>
                    <a:pt x="187" y="732"/>
                  </a:lnTo>
                  <a:lnTo>
                    <a:pt x="177" y="723"/>
                  </a:lnTo>
                  <a:lnTo>
                    <a:pt x="122" y="706"/>
                  </a:lnTo>
                  <a:lnTo>
                    <a:pt x="98" y="703"/>
                  </a:lnTo>
                  <a:lnTo>
                    <a:pt x="76" y="712"/>
                  </a:lnTo>
                  <a:lnTo>
                    <a:pt x="64" y="708"/>
                  </a:lnTo>
                  <a:lnTo>
                    <a:pt x="55" y="697"/>
                  </a:lnTo>
                  <a:lnTo>
                    <a:pt x="47" y="678"/>
                  </a:lnTo>
                  <a:lnTo>
                    <a:pt x="12" y="663"/>
                  </a:lnTo>
                  <a:lnTo>
                    <a:pt x="19" y="654"/>
                  </a:lnTo>
                  <a:lnTo>
                    <a:pt x="36" y="651"/>
                  </a:lnTo>
                  <a:lnTo>
                    <a:pt x="54" y="645"/>
                  </a:lnTo>
                  <a:lnTo>
                    <a:pt x="61" y="636"/>
                  </a:lnTo>
                  <a:lnTo>
                    <a:pt x="46" y="626"/>
                  </a:lnTo>
                  <a:lnTo>
                    <a:pt x="36" y="623"/>
                  </a:lnTo>
                  <a:lnTo>
                    <a:pt x="31" y="619"/>
                  </a:lnTo>
                  <a:lnTo>
                    <a:pt x="26" y="610"/>
                  </a:lnTo>
                  <a:lnTo>
                    <a:pt x="33" y="606"/>
                  </a:lnTo>
                  <a:lnTo>
                    <a:pt x="38" y="608"/>
                  </a:lnTo>
                  <a:lnTo>
                    <a:pt x="51" y="610"/>
                  </a:lnTo>
                  <a:lnTo>
                    <a:pt x="74" y="608"/>
                  </a:lnTo>
                  <a:lnTo>
                    <a:pt x="66" y="598"/>
                  </a:lnTo>
                  <a:lnTo>
                    <a:pt x="57" y="596"/>
                  </a:lnTo>
                  <a:lnTo>
                    <a:pt x="53" y="594"/>
                  </a:lnTo>
                  <a:lnTo>
                    <a:pt x="34" y="593"/>
                  </a:lnTo>
                  <a:lnTo>
                    <a:pt x="25" y="596"/>
                  </a:lnTo>
                  <a:lnTo>
                    <a:pt x="6" y="595"/>
                  </a:lnTo>
                  <a:lnTo>
                    <a:pt x="2" y="584"/>
                  </a:lnTo>
                  <a:lnTo>
                    <a:pt x="0" y="576"/>
                  </a:lnTo>
                  <a:lnTo>
                    <a:pt x="6" y="558"/>
                  </a:lnTo>
                  <a:lnTo>
                    <a:pt x="32" y="540"/>
                  </a:lnTo>
                  <a:lnTo>
                    <a:pt x="99" y="522"/>
                  </a:lnTo>
                  <a:lnTo>
                    <a:pt x="128" y="524"/>
                  </a:lnTo>
                  <a:lnTo>
                    <a:pt x="148" y="521"/>
                  </a:lnTo>
                  <a:lnTo>
                    <a:pt x="172" y="509"/>
                  </a:lnTo>
                  <a:lnTo>
                    <a:pt x="182" y="499"/>
                  </a:lnTo>
                  <a:lnTo>
                    <a:pt x="216" y="493"/>
                  </a:lnTo>
                  <a:lnTo>
                    <a:pt x="248" y="504"/>
                  </a:lnTo>
                  <a:lnTo>
                    <a:pt x="278" y="545"/>
                  </a:lnTo>
                  <a:lnTo>
                    <a:pt x="292" y="558"/>
                  </a:lnTo>
                  <a:lnTo>
                    <a:pt x="327" y="534"/>
                  </a:lnTo>
                  <a:lnTo>
                    <a:pt x="379" y="535"/>
                  </a:lnTo>
                  <a:lnTo>
                    <a:pt x="389" y="548"/>
                  </a:lnTo>
                  <a:lnTo>
                    <a:pt x="394" y="537"/>
                  </a:lnTo>
                  <a:lnTo>
                    <a:pt x="403" y="524"/>
                  </a:lnTo>
                  <a:lnTo>
                    <a:pt x="411" y="530"/>
                  </a:lnTo>
                  <a:lnTo>
                    <a:pt x="414" y="538"/>
                  </a:lnTo>
                  <a:lnTo>
                    <a:pt x="469" y="536"/>
                  </a:lnTo>
                  <a:lnTo>
                    <a:pt x="478" y="534"/>
                  </a:lnTo>
                  <a:lnTo>
                    <a:pt x="463" y="524"/>
                  </a:lnTo>
                  <a:lnTo>
                    <a:pt x="451" y="501"/>
                  </a:lnTo>
                  <a:lnTo>
                    <a:pt x="448" y="416"/>
                  </a:lnTo>
                  <a:lnTo>
                    <a:pt x="434" y="392"/>
                  </a:lnTo>
                  <a:lnTo>
                    <a:pt x="416" y="353"/>
                  </a:lnTo>
                  <a:lnTo>
                    <a:pt x="409" y="330"/>
                  </a:lnTo>
                  <a:lnTo>
                    <a:pt x="407" y="323"/>
                  </a:lnTo>
                  <a:lnTo>
                    <a:pt x="410" y="311"/>
                  </a:lnTo>
                  <a:lnTo>
                    <a:pt x="431" y="312"/>
                  </a:lnTo>
                  <a:lnTo>
                    <a:pt x="448" y="315"/>
                  </a:lnTo>
                  <a:lnTo>
                    <a:pt x="479" y="306"/>
                  </a:lnTo>
                  <a:lnTo>
                    <a:pt x="495" y="312"/>
                  </a:lnTo>
                  <a:lnTo>
                    <a:pt x="494" y="330"/>
                  </a:lnTo>
                  <a:lnTo>
                    <a:pt x="498" y="352"/>
                  </a:lnTo>
                  <a:lnTo>
                    <a:pt x="503" y="364"/>
                  </a:lnTo>
                  <a:lnTo>
                    <a:pt x="511" y="376"/>
                  </a:lnTo>
                  <a:lnTo>
                    <a:pt x="536" y="375"/>
                  </a:lnTo>
                  <a:lnTo>
                    <a:pt x="564" y="382"/>
                  </a:lnTo>
                  <a:lnTo>
                    <a:pt x="598" y="383"/>
                  </a:lnTo>
                  <a:lnTo>
                    <a:pt x="649" y="396"/>
                  </a:lnTo>
                  <a:lnTo>
                    <a:pt x="671" y="388"/>
                  </a:lnTo>
                  <a:lnTo>
                    <a:pt x="691" y="372"/>
                  </a:lnTo>
                  <a:lnTo>
                    <a:pt x="731" y="363"/>
                  </a:lnTo>
                  <a:lnTo>
                    <a:pt x="734" y="358"/>
                  </a:lnTo>
                  <a:lnTo>
                    <a:pt x="711" y="359"/>
                  </a:lnTo>
                  <a:lnTo>
                    <a:pt x="690" y="350"/>
                  </a:lnTo>
                  <a:lnTo>
                    <a:pt x="687" y="339"/>
                  </a:lnTo>
                  <a:lnTo>
                    <a:pt x="689" y="330"/>
                  </a:lnTo>
                  <a:lnTo>
                    <a:pt x="698" y="307"/>
                  </a:lnTo>
                  <a:lnTo>
                    <a:pt x="759" y="272"/>
                  </a:lnTo>
                  <a:lnTo>
                    <a:pt x="803" y="263"/>
                  </a:lnTo>
                  <a:lnTo>
                    <a:pt x="848" y="243"/>
                  </a:lnTo>
                  <a:lnTo>
                    <a:pt x="870" y="223"/>
                  </a:lnTo>
                  <a:lnTo>
                    <a:pt x="885" y="198"/>
                  </a:lnTo>
                  <a:lnTo>
                    <a:pt x="890" y="192"/>
                  </a:lnTo>
                  <a:lnTo>
                    <a:pt x="897" y="187"/>
                  </a:lnTo>
                  <a:lnTo>
                    <a:pt x="890" y="178"/>
                  </a:lnTo>
                  <a:lnTo>
                    <a:pt x="895" y="80"/>
                  </a:lnTo>
                  <a:lnTo>
                    <a:pt x="899" y="62"/>
                  </a:lnTo>
                  <a:lnTo>
                    <a:pt x="908" y="47"/>
                  </a:lnTo>
                  <a:lnTo>
                    <a:pt x="921" y="36"/>
                  </a:lnTo>
                  <a:lnTo>
                    <a:pt x="942" y="23"/>
                  </a:lnTo>
                  <a:lnTo>
                    <a:pt x="1017" y="7"/>
                  </a:lnTo>
                  <a:lnTo>
                    <a:pt x="1028" y="0"/>
                  </a:lnTo>
                  <a:lnTo>
                    <a:pt x="1030" y="10"/>
                  </a:lnTo>
                  <a:lnTo>
                    <a:pt x="1035" y="24"/>
                  </a:lnTo>
                  <a:lnTo>
                    <a:pt x="1039" y="31"/>
                  </a:lnTo>
                  <a:lnTo>
                    <a:pt x="1036" y="41"/>
                  </a:lnTo>
                  <a:lnTo>
                    <a:pt x="1039" y="50"/>
                  </a:lnTo>
                  <a:lnTo>
                    <a:pt x="1048" y="64"/>
                  </a:lnTo>
                  <a:lnTo>
                    <a:pt x="1061" y="77"/>
                  </a:lnTo>
                  <a:lnTo>
                    <a:pt x="1073" y="86"/>
                  </a:lnTo>
                  <a:lnTo>
                    <a:pt x="1076" y="84"/>
                  </a:lnTo>
                  <a:close/>
                </a:path>
              </a:pathLst>
            </a:custGeom>
            <a:solidFill>
              <a:srgbClr val="184BFF">
                <a:alpha val="50000"/>
              </a:srgbClr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20" name="Freeform 68">
              <a:extLst>
                <a:ext uri="{FF2B5EF4-FFF2-40B4-BE49-F238E27FC236}">
                  <a16:creationId xmlns:a16="http://schemas.microsoft.com/office/drawing/2014/main" id="{BB156E1C-7F91-47B8-A2C3-C17EB596F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7345" y="3888473"/>
              <a:ext cx="14585" cy="22921"/>
            </a:xfrm>
            <a:custGeom>
              <a:avLst/>
              <a:gdLst>
                <a:gd name="T0" fmla="*/ 30 w 31"/>
                <a:gd name="T1" fmla="*/ 29 h 48"/>
                <a:gd name="T2" fmla="*/ 25 w 31"/>
                <a:gd name="T3" fmla="*/ 47 h 48"/>
                <a:gd name="T4" fmla="*/ 15 w 31"/>
                <a:gd name="T5" fmla="*/ 30 h 48"/>
                <a:gd name="T6" fmla="*/ 3 w 31"/>
                <a:gd name="T7" fmla="*/ 16 h 48"/>
                <a:gd name="T8" fmla="*/ 0 w 31"/>
                <a:gd name="T9" fmla="*/ 3 h 48"/>
                <a:gd name="T10" fmla="*/ 0 w 31"/>
                <a:gd name="T11" fmla="*/ 0 h 48"/>
                <a:gd name="T12" fmla="*/ 15 w 31"/>
                <a:gd name="T13" fmla="*/ 9 h 48"/>
                <a:gd name="T14" fmla="*/ 30 w 31"/>
                <a:gd name="T15" fmla="*/ 2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48">
                  <a:moveTo>
                    <a:pt x="30" y="29"/>
                  </a:moveTo>
                  <a:lnTo>
                    <a:pt x="25" y="47"/>
                  </a:lnTo>
                  <a:lnTo>
                    <a:pt x="15" y="30"/>
                  </a:lnTo>
                  <a:lnTo>
                    <a:pt x="3" y="16"/>
                  </a:lnTo>
                  <a:lnTo>
                    <a:pt x="0" y="3"/>
                  </a:lnTo>
                  <a:lnTo>
                    <a:pt x="0" y="0"/>
                  </a:lnTo>
                  <a:lnTo>
                    <a:pt x="15" y="9"/>
                  </a:lnTo>
                  <a:lnTo>
                    <a:pt x="30" y="29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21" name="Freeform 70">
              <a:extLst>
                <a:ext uri="{FF2B5EF4-FFF2-40B4-BE49-F238E27FC236}">
                  <a16:creationId xmlns:a16="http://schemas.microsoft.com/office/drawing/2014/main" id="{55A9BC8C-232C-4E87-8D25-BC7CCB271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7275" y="2217374"/>
              <a:ext cx="660521" cy="1277287"/>
            </a:xfrm>
            <a:custGeom>
              <a:avLst/>
              <a:gdLst>
                <a:gd name="T0" fmla="*/ 999 w 1396"/>
                <a:gd name="T1" fmla="*/ 94 h 2703"/>
                <a:gd name="T2" fmla="*/ 1000 w 1396"/>
                <a:gd name="T3" fmla="*/ 111 h 2703"/>
                <a:gd name="T4" fmla="*/ 940 w 1396"/>
                <a:gd name="T5" fmla="*/ 188 h 2703"/>
                <a:gd name="T6" fmla="*/ 950 w 1396"/>
                <a:gd name="T7" fmla="*/ 67 h 2703"/>
                <a:gd name="T8" fmla="*/ 765 w 1396"/>
                <a:gd name="T9" fmla="*/ 455 h 2703"/>
                <a:gd name="T10" fmla="*/ 750 w 1396"/>
                <a:gd name="T11" fmla="*/ 544 h 2703"/>
                <a:gd name="T12" fmla="*/ 703 w 1396"/>
                <a:gd name="T13" fmla="*/ 477 h 2703"/>
                <a:gd name="T14" fmla="*/ 703 w 1396"/>
                <a:gd name="T15" fmla="*/ 569 h 2703"/>
                <a:gd name="T16" fmla="*/ 616 w 1396"/>
                <a:gd name="T17" fmla="*/ 770 h 2703"/>
                <a:gd name="T18" fmla="*/ 733 w 1396"/>
                <a:gd name="T19" fmla="*/ 866 h 2703"/>
                <a:gd name="T20" fmla="*/ 797 w 1396"/>
                <a:gd name="T21" fmla="*/ 1139 h 2703"/>
                <a:gd name="T22" fmla="*/ 688 w 1396"/>
                <a:gd name="T23" fmla="*/ 1290 h 2703"/>
                <a:gd name="T24" fmla="*/ 922 w 1396"/>
                <a:gd name="T25" fmla="*/ 1427 h 2703"/>
                <a:gd name="T26" fmla="*/ 1151 w 1396"/>
                <a:gd name="T27" fmla="*/ 1854 h 2703"/>
                <a:gd name="T28" fmla="*/ 1191 w 1396"/>
                <a:gd name="T29" fmla="*/ 2010 h 2703"/>
                <a:gd name="T30" fmla="*/ 1383 w 1396"/>
                <a:gd name="T31" fmla="*/ 2086 h 2703"/>
                <a:gd name="T32" fmla="*/ 1317 w 1396"/>
                <a:gd name="T33" fmla="*/ 2305 h 2703"/>
                <a:gd name="T34" fmla="*/ 1275 w 1396"/>
                <a:gd name="T35" fmla="*/ 2406 h 2703"/>
                <a:gd name="T36" fmla="*/ 1178 w 1396"/>
                <a:gd name="T37" fmla="*/ 2539 h 2703"/>
                <a:gd name="T38" fmla="*/ 872 w 1396"/>
                <a:gd name="T39" fmla="*/ 2569 h 2703"/>
                <a:gd name="T40" fmla="*/ 614 w 1396"/>
                <a:gd name="T41" fmla="*/ 2657 h 2703"/>
                <a:gd name="T42" fmla="*/ 382 w 1396"/>
                <a:gd name="T43" fmla="*/ 2684 h 2703"/>
                <a:gd name="T44" fmla="*/ 511 w 1396"/>
                <a:gd name="T45" fmla="*/ 2491 h 2703"/>
                <a:gd name="T46" fmla="*/ 773 w 1396"/>
                <a:gd name="T47" fmla="*/ 2346 h 2703"/>
                <a:gd name="T48" fmla="*/ 539 w 1396"/>
                <a:gd name="T49" fmla="*/ 2328 h 2703"/>
                <a:gd name="T50" fmla="*/ 554 w 1396"/>
                <a:gd name="T51" fmla="*/ 2197 h 2703"/>
                <a:gd name="T52" fmla="*/ 502 w 1396"/>
                <a:gd name="T53" fmla="*/ 2072 h 2703"/>
                <a:gd name="T54" fmla="*/ 712 w 1396"/>
                <a:gd name="T55" fmla="*/ 1968 h 2703"/>
                <a:gd name="T56" fmla="*/ 719 w 1396"/>
                <a:gd name="T57" fmla="*/ 1830 h 2703"/>
                <a:gd name="T58" fmla="*/ 721 w 1396"/>
                <a:gd name="T59" fmla="*/ 1562 h 2703"/>
                <a:gd name="T60" fmla="*/ 527 w 1396"/>
                <a:gd name="T61" fmla="*/ 1602 h 2703"/>
                <a:gd name="T62" fmla="*/ 489 w 1396"/>
                <a:gd name="T63" fmla="*/ 1426 h 2703"/>
                <a:gd name="T64" fmla="*/ 448 w 1396"/>
                <a:gd name="T65" fmla="*/ 1300 h 2703"/>
                <a:gd name="T66" fmla="*/ 384 w 1396"/>
                <a:gd name="T67" fmla="*/ 1307 h 2703"/>
                <a:gd name="T68" fmla="*/ 372 w 1396"/>
                <a:gd name="T69" fmla="*/ 1350 h 2703"/>
                <a:gd name="T70" fmla="*/ 351 w 1396"/>
                <a:gd name="T71" fmla="*/ 1166 h 2703"/>
                <a:gd name="T72" fmla="*/ 354 w 1396"/>
                <a:gd name="T73" fmla="*/ 970 h 2703"/>
                <a:gd name="T74" fmla="*/ 398 w 1396"/>
                <a:gd name="T75" fmla="*/ 810 h 2703"/>
                <a:gd name="T76" fmla="*/ 432 w 1396"/>
                <a:gd name="T77" fmla="*/ 672 h 2703"/>
                <a:gd name="T78" fmla="*/ 662 w 1396"/>
                <a:gd name="T79" fmla="*/ 619 h 2703"/>
                <a:gd name="T80" fmla="*/ 207 w 1396"/>
                <a:gd name="T81" fmla="*/ 808 h 2703"/>
                <a:gd name="T82" fmla="*/ 159 w 1396"/>
                <a:gd name="T83" fmla="*/ 770 h 2703"/>
                <a:gd name="T84" fmla="*/ 198 w 1396"/>
                <a:gd name="T85" fmla="*/ 698 h 2703"/>
                <a:gd name="T86" fmla="*/ 106 w 1396"/>
                <a:gd name="T87" fmla="*/ 878 h 2703"/>
                <a:gd name="T88" fmla="*/ 332 w 1396"/>
                <a:gd name="T89" fmla="*/ 1008 h 2703"/>
                <a:gd name="T90" fmla="*/ 212 w 1396"/>
                <a:gd name="T91" fmla="*/ 921 h 2703"/>
                <a:gd name="T92" fmla="*/ 103 w 1396"/>
                <a:gd name="T93" fmla="*/ 997 h 2703"/>
                <a:gd name="T94" fmla="*/ 266 w 1396"/>
                <a:gd name="T95" fmla="*/ 1050 h 2703"/>
                <a:gd name="T96" fmla="*/ 234 w 1396"/>
                <a:gd name="T97" fmla="*/ 1132 h 2703"/>
                <a:gd name="T98" fmla="*/ 289 w 1396"/>
                <a:gd name="T99" fmla="*/ 1138 h 2703"/>
                <a:gd name="T100" fmla="*/ 311 w 1396"/>
                <a:gd name="T101" fmla="*/ 1290 h 2703"/>
                <a:gd name="T102" fmla="*/ 262 w 1396"/>
                <a:gd name="T103" fmla="*/ 1359 h 2703"/>
                <a:gd name="T104" fmla="*/ 411 w 1396"/>
                <a:gd name="T105" fmla="*/ 1440 h 2703"/>
                <a:gd name="T106" fmla="*/ 298 w 1396"/>
                <a:gd name="T107" fmla="*/ 1515 h 2703"/>
                <a:gd name="T108" fmla="*/ 363 w 1396"/>
                <a:gd name="T109" fmla="*/ 1668 h 2703"/>
                <a:gd name="T110" fmla="*/ 260 w 1396"/>
                <a:gd name="T111" fmla="*/ 1770 h 2703"/>
                <a:gd name="T112" fmla="*/ 155 w 1396"/>
                <a:gd name="T113" fmla="*/ 1694 h 2703"/>
                <a:gd name="T114" fmla="*/ 4 w 1396"/>
                <a:gd name="T115" fmla="*/ 1693 h 2703"/>
                <a:gd name="T116" fmla="*/ 84 w 1396"/>
                <a:gd name="T117" fmla="*/ 1607 h 2703"/>
                <a:gd name="T118" fmla="*/ 557 w 1396"/>
                <a:gd name="T119" fmla="*/ 1953 h 2703"/>
                <a:gd name="T120" fmla="*/ 983 w 1396"/>
                <a:gd name="T121" fmla="*/ 2572 h 2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96" h="2703">
                  <a:moveTo>
                    <a:pt x="1040" y="5"/>
                  </a:moveTo>
                  <a:lnTo>
                    <a:pt x="1040" y="9"/>
                  </a:lnTo>
                  <a:lnTo>
                    <a:pt x="1032" y="33"/>
                  </a:lnTo>
                  <a:lnTo>
                    <a:pt x="1032" y="43"/>
                  </a:lnTo>
                  <a:lnTo>
                    <a:pt x="1021" y="42"/>
                  </a:lnTo>
                  <a:lnTo>
                    <a:pt x="1018" y="39"/>
                  </a:lnTo>
                  <a:lnTo>
                    <a:pt x="1017" y="25"/>
                  </a:lnTo>
                  <a:lnTo>
                    <a:pt x="1018" y="10"/>
                  </a:lnTo>
                  <a:lnTo>
                    <a:pt x="1020" y="6"/>
                  </a:lnTo>
                  <a:lnTo>
                    <a:pt x="1024" y="4"/>
                  </a:lnTo>
                  <a:lnTo>
                    <a:pt x="1027" y="7"/>
                  </a:lnTo>
                  <a:lnTo>
                    <a:pt x="1033" y="0"/>
                  </a:lnTo>
                  <a:lnTo>
                    <a:pt x="1036" y="0"/>
                  </a:lnTo>
                  <a:lnTo>
                    <a:pt x="1040" y="5"/>
                  </a:lnTo>
                  <a:close/>
                  <a:moveTo>
                    <a:pt x="1002" y="92"/>
                  </a:moveTo>
                  <a:lnTo>
                    <a:pt x="999" y="94"/>
                  </a:lnTo>
                  <a:lnTo>
                    <a:pt x="985" y="65"/>
                  </a:lnTo>
                  <a:lnTo>
                    <a:pt x="995" y="32"/>
                  </a:lnTo>
                  <a:lnTo>
                    <a:pt x="1007" y="33"/>
                  </a:lnTo>
                  <a:lnTo>
                    <a:pt x="1009" y="42"/>
                  </a:lnTo>
                  <a:lnTo>
                    <a:pt x="1008" y="50"/>
                  </a:lnTo>
                  <a:lnTo>
                    <a:pt x="1002" y="51"/>
                  </a:lnTo>
                  <a:lnTo>
                    <a:pt x="1001" y="53"/>
                  </a:lnTo>
                  <a:lnTo>
                    <a:pt x="1003" y="69"/>
                  </a:lnTo>
                  <a:lnTo>
                    <a:pt x="1003" y="86"/>
                  </a:lnTo>
                  <a:lnTo>
                    <a:pt x="1002" y="92"/>
                  </a:lnTo>
                  <a:close/>
                  <a:moveTo>
                    <a:pt x="965" y="85"/>
                  </a:moveTo>
                  <a:lnTo>
                    <a:pt x="967" y="105"/>
                  </a:lnTo>
                  <a:lnTo>
                    <a:pt x="975" y="99"/>
                  </a:lnTo>
                  <a:lnTo>
                    <a:pt x="986" y="118"/>
                  </a:lnTo>
                  <a:lnTo>
                    <a:pt x="992" y="118"/>
                  </a:lnTo>
                  <a:lnTo>
                    <a:pt x="1000" y="111"/>
                  </a:lnTo>
                  <a:lnTo>
                    <a:pt x="999" y="129"/>
                  </a:lnTo>
                  <a:lnTo>
                    <a:pt x="989" y="179"/>
                  </a:lnTo>
                  <a:lnTo>
                    <a:pt x="986" y="187"/>
                  </a:lnTo>
                  <a:lnTo>
                    <a:pt x="985" y="202"/>
                  </a:lnTo>
                  <a:lnTo>
                    <a:pt x="983" y="205"/>
                  </a:lnTo>
                  <a:lnTo>
                    <a:pt x="980" y="235"/>
                  </a:lnTo>
                  <a:lnTo>
                    <a:pt x="973" y="246"/>
                  </a:lnTo>
                  <a:lnTo>
                    <a:pt x="968" y="269"/>
                  </a:lnTo>
                  <a:lnTo>
                    <a:pt x="965" y="272"/>
                  </a:lnTo>
                  <a:lnTo>
                    <a:pt x="958" y="262"/>
                  </a:lnTo>
                  <a:lnTo>
                    <a:pt x="965" y="227"/>
                  </a:lnTo>
                  <a:lnTo>
                    <a:pt x="969" y="205"/>
                  </a:lnTo>
                  <a:lnTo>
                    <a:pt x="967" y="194"/>
                  </a:lnTo>
                  <a:lnTo>
                    <a:pt x="963" y="184"/>
                  </a:lnTo>
                  <a:lnTo>
                    <a:pt x="951" y="184"/>
                  </a:lnTo>
                  <a:lnTo>
                    <a:pt x="940" y="188"/>
                  </a:lnTo>
                  <a:lnTo>
                    <a:pt x="938" y="182"/>
                  </a:lnTo>
                  <a:lnTo>
                    <a:pt x="938" y="174"/>
                  </a:lnTo>
                  <a:lnTo>
                    <a:pt x="935" y="172"/>
                  </a:lnTo>
                  <a:lnTo>
                    <a:pt x="922" y="173"/>
                  </a:lnTo>
                  <a:lnTo>
                    <a:pt x="918" y="171"/>
                  </a:lnTo>
                  <a:lnTo>
                    <a:pt x="915" y="163"/>
                  </a:lnTo>
                  <a:lnTo>
                    <a:pt x="914" y="158"/>
                  </a:lnTo>
                  <a:lnTo>
                    <a:pt x="926" y="152"/>
                  </a:lnTo>
                  <a:lnTo>
                    <a:pt x="939" y="154"/>
                  </a:lnTo>
                  <a:lnTo>
                    <a:pt x="955" y="143"/>
                  </a:lnTo>
                  <a:lnTo>
                    <a:pt x="944" y="105"/>
                  </a:lnTo>
                  <a:lnTo>
                    <a:pt x="931" y="101"/>
                  </a:lnTo>
                  <a:lnTo>
                    <a:pt x="927" y="97"/>
                  </a:lnTo>
                  <a:lnTo>
                    <a:pt x="930" y="91"/>
                  </a:lnTo>
                  <a:lnTo>
                    <a:pt x="938" y="87"/>
                  </a:lnTo>
                  <a:lnTo>
                    <a:pt x="950" y="67"/>
                  </a:lnTo>
                  <a:lnTo>
                    <a:pt x="957" y="64"/>
                  </a:lnTo>
                  <a:lnTo>
                    <a:pt x="965" y="65"/>
                  </a:lnTo>
                  <a:lnTo>
                    <a:pt x="965" y="85"/>
                  </a:lnTo>
                  <a:close/>
                  <a:moveTo>
                    <a:pt x="764" y="463"/>
                  </a:moveTo>
                  <a:lnTo>
                    <a:pt x="752" y="470"/>
                  </a:lnTo>
                  <a:lnTo>
                    <a:pt x="747" y="465"/>
                  </a:lnTo>
                  <a:lnTo>
                    <a:pt x="745" y="446"/>
                  </a:lnTo>
                  <a:lnTo>
                    <a:pt x="731" y="440"/>
                  </a:lnTo>
                  <a:lnTo>
                    <a:pt x="724" y="435"/>
                  </a:lnTo>
                  <a:lnTo>
                    <a:pt x="718" y="426"/>
                  </a:lnTo>
                  <a:lnTo>
                    <a:pt x="720" y="423"/>
                  </a:lnTo>
                  <a:lnTo>
                    <a:pt x="730" y="420"/>
                  </a:lnTo>
                  <a:lnTo>
                    <a:pt x="745" y="435"/>
                  </a:lnTo>
                  <a:lnTo>
                    <a:pt x="752" y="449"/>
                  </a:lnTo>
                  <a:lnTo>
                    <a:pt x="763" y="453"/>
                  </a:lnTo>
                  <a:lnTo>
                    <a:pt x="765" y="455"/>
                  </a:lnTo>
                  <a:lnTo>
                    <a:pt x="764" y="463"/>
                  </a:lnTo>
                  <a:close/>
                  <a:moveTo>
                    <a:pt x="790" y="451"/>
                  </a:moveTo>
                  <a:lnTo>
                    <a:pt x="774" y="452"/>
                  </a:lnTo>
                  <a:lnTo>
                    <a:pt x="782" y="435"/>
                  </a:lnTo>
                  <a:lnTo>
                    <a:pt x="791" y="431"/>
                  </a:lnTo>
                  <a:lnTo>
                    <a:pt x="810" y="433"/>
                  </a:lnTo>
                  <a:lnTo>
                    <a:pt x="806" y="441"/>
                  </a:lnTo>
                  <a:lnTo>
                    <a:pt x="790" y="451"/>
                  </a:lnTo>
                  <a:close/>
                  <a:moveTo>
                    <a:pt x="717" y="507"/>
                  </a:moveTo>
                  <a:lnTo>
                    <a:pt x="716" y="513"/>
                  </a:lnTo>
                  <a:lnTo>
                    <a:pt x="727" y="513"/>
                  </a:lnTo>
                  <a:lnTo>
                    <a:pt x="742" y="519"/>
                  </a:lnTo>
                  <a:lnTo>
                    <a:pt x="752" y="520"/>
                  </a:lnTo>
                  <a:lnTo>
                    <a:pt x="759" y="527"/>
                  </a:lnTo>
                  <a:lnTo>
                    <a:pt x="755" y="540"/>
                  </a:lnTo>
                  <a:lnTo>
                    <a:pt x="750" y="544"/>
                  </a:lnTo>
                  <a:lnTo>
                    <a:pt x="745" y="545"/>
                  </a:lnTo>
                  <a:lnTo>
                    <a:pt x="727" y="531"/>
                  </a:lnTo>
                  <a:lnTo>
                    <a:pt x="703" y="537"/>
                  </a:lnTo>
                  <a:lnTo>
                    <a:pt x="697" y="535"/>
                  </a:lnTo>
                  <a:lnTo>
                    <a:pt x="695" y="531"/>
                  </a:lnTo>
                  <a:lnTo>
                    <a:pt x="693" y="527"/>
                  </a:lnTo>
                  <a:lnTo>
                    <a:pt x="693" y="517"/>
                  </a:lnTo>
                  <a:lnTo>
                    <a:pt x="692" y="515"/>
                  </a:lnTo>
                  <a:lnTo>
                    <a:pt x="682" y="523"/>
                  </a:lnTo>
                  <a:lnTo>
                    <a:pt x="679" y="523"/>
                  </a:lnTo>
                  <a:lnTo>
                    <a:pt x="678" y="518"/>
                  </a:lnTo>
                  <a:lnTo>
                    <a:pt x="676" y="509"/>
                  </a:lnTo>
                  <a:lnTo>
                    <a:pt x="678" y="497"/>
                  </a:lnTo>
                  <a:lnTo>
                    <a:pt x="682" y="479"/>
                  </a:lnTo>
                  <a:lnTo>
                    <a:pt x="690" y="475"/>
                  </a:lnTo>
                  <a:lnTo>
                    <a:pt x="703" y="477"/>
                  </a:lnTo>
                  <a:lnTo>
                    <a:pt x="718" y="488"/>
                  </a:lnTo>
                  <a:lnTo>
                    <a:pt x="724" y="494"/>
                  </a:lnTo>
                  <a:lnTo>
                    <a:pt x="724" y="499"/>
                  </a:lnTo>
                  <a:lnTo>
                    <a:pt x="717" y="507"/>
                  </a:lnTo>
                  <a:close/>
                  <a:moveTo>
                    <a:pt x="703" y="571"/>
                  </a:moveTo>
                  <a:lnTo>
                    <a:pt x="695" y="575"/>
                  </a:lnTo>
                  <a:lnTo>
                    <a:pt x="687" y="574"/>
                  </a:lnTo>
                  <a:lnTo>
                    <a:pt x="674" y="558"/>
                  </a:lnTo>
                  <a:lnTo>
                    <a:pt x="670" y="547"/>
                  </a:lnTo>
                  <a:lnTo>
                    <a:pt x="671" y="540"/>
                  </a:lnTo>
                  <a:lnTo>
                    <a:pt x="676" y="537"/>
                  </a:lnTo>
                  <a:lnTo>
                    <a:pt x="688" y="541"/>
                  </a:lnTo>
                  <a:lnTo>
                    <a:pt x="694" y="554"/>
                  </a:lnTo>
                  <a:lnTo>
                    <a:pt x="695" y="562"/>
                  </a:lnTo>
                  <a:lnTo>
                    <a:pt x="696" y="565"/>
                  </a:lnTo>
                  <a:lnTo>
                    <a:pt x="703" y="569"/>
                  </a:lnTo>
                  <a:lnTo>
                    <a:pt x="703" y="571"/>
                  </a:lnTo>
                  <a:close/>
                  <a:moveTo>
                    <a:pt x="736" y="585"/>
                  </a:moveTo>
                  <a:lnTo>
                    <a:pt x="735" y="586"/>
                  </a:lnTo>
                  <a:lnTo>
                    <a:pt x="730" y="581"/>
                  </a:lnTo>
                  <a:lnTo>
                    <a:pt x="721" y="563"/>
                  </a:lnTo>
                  <a:lnTo>
                    <a:pt x="734" y="560"/>
                  </a:lnTo>
                  <a:lnTo>
                    <a:pt x="741" y="562"/>
                  </a:lnTo>
                  <a:lnTo>
                    <a:pt x="738" y="569"/>
                  </a:lnTo>
                  <a:lnTo>
                    <a:pt x="736" y="585"/>
                  </a:lnTo>
                  <a:close/>
                  <a:moveTo>
                    <a:pt x="710" y="646"/>
                  </a:moveTo>
                  <a:lnTo>
                    <a:pt x="711" y="668"/>
                  </a:lnTo>
                  <a:lnTo>
                    <a:pt x="710" y="675"/>
                  </a:lnTo>
                  <a:lnTo>
                    <a:pt x="707" y="683"/>
                  </a:lnTo>
                  <a:lnTo>
                    <a:pt x="696" y="698"/>
                  </a:lnTo>
                  <a:lnTo>
                    <a:pt x="668" y="720"/>
                  </a:lnTo>
                  <a:lnTo>
                    <a:pt x="616" y="770"/>
                  </a:lnTo>
                  <a:lnTo>
                    <a:pt x="586" y="795"/>
                  </a:lnTo>
                  <a:lnTo>
                    <a:pt x="582" y="807"/>
                  </a:lnTo>
                  <a:lnTo>
                    <a:pt x="580" y="823"/>
                  </a:lnTo>
                  <a:lnTo>
                    <a:pt x="598" y="827"/>
                  </a:lnTo>
                  <a:lnTo>
                    <a:pt x="605" y="832"/>
                  </a:lnTo>
                  <a:lnTo>
                    <a:pt x="601" y="841"/>
                  </a:lnTo>
                  <a:lnTo>
                    <a:pt x="574" y="870"/>
                  </a:lnTo>
                  <a:lnTo>
                    <a:pt x="566" y="896"/>
                  </a:lnTo>
                  <a:lnTo>
                    <a:pt x="587" y="895"/>
                  </a:lnTo>
                  <a:lnTo>
                    <a:pt x="604" y="890"/>
                  </a:lnTo>
                  <a:lnTo>
                    <a:pt x="637" y="874"/>
                  </a:lnTo>
                  <a:lnTo>
                    <a:pt x="669" y="862"/>
                  </a:lnTo>
                  <a:lnTo>
                    <a:pt x="685" y="861"/>
                  </a:lnTo>
                  <a:lnTo>
                    <a:pt x="714" y="870"/>
                  </a:lnTo>
                  <a:lnTo>
                    <a:pt x="721" y="870"/>
                  </a:lnTo>
                  <a:lnTo>
                    <a:pt x="733" y="866"/>
                  </a:lnTo>
                  <a:lnTo>
                    <a:pt x="746" y="865"/>
                  </a:lnTo>
                  <a:lnTo>
                    <a:pt x="832" y="869"/>
                  </a:lnTo>
                  <a:lnTo>
                    <a:pt x="857" y="863"/>
                  </a:lnTo>
                  <a:lnTo>
                    <a:pt x="872" y="870"/>
                  </a:lnTo>
                  <a:lnTo>
                    <a:pt x="886" y="887"/>
                  </a:lnTo>
                  <a:lnTo>
                    <a:pt x="898" y="918"/>
                  </a:lnTo>
                  <a:lnTo>
                    <a:pt x="898" y="923"/>
                  </a:lnTo>
                  <a:lnTo>
                    <a:pt x="891" y="937"/>
                  </a:lnTo>
                  <a:lnTo>
                    <a:pt x="877" y="955"/>
                  </a:lnTo>
                  <a:lnTo>
                    <a:pt x="865" y="979"/>
                  </a:lnTo>
                  <a:lnTo>
                    <a:pt x="861" y="992"/>
                  </a:lnTo>
                  <a:lnTo>
                    <a:pt x="858" y="1006"/>
                  </a:lnTo>
                  <a:lnTo>
                    <a:pt x="854" y="1019"/>
                  </a:lnTo>
                  <a:lnTo>
                    <a:pt x="831" y="1081"/>
                  </a:lnTo>
                  <a:lnTo>
                    <a:pt x="807" y="1116"/>
                  </a:lnTo>
                  <a:lnTo>
                    <a:pt x="797" y="1139"/>
                  </a:lnTo>
                  <a:lnTo>
                    <a:pt x="784" y="1159"/>
                  </a:lnTo>
                  <a:lnTo>
                    <a:pt x="771" y="1171"/>
                  </a:lnTo>
                  <a:lnTo>
                    <a:pt x="757" y="1179"/>
                  </a:lnTo>
                  <a:lnTo>
                    <a:pt x="719" y="1187"/>
                  </a:lnTo>
                  <a:lnTo>
                    <a:pt x="709" y="1194"/>
                  </a:lnTo>
                  <a:lnTo>
                    <a:pt x="696" y="1204"/>
                  </a:lnTo>
                  <a:lnTo>
                    <a:pt x="682" y="1209"/>
                  </a:lnTo>
                  <a:lnTo>
                    <a:pt x="698" y="1209"/>
                  </a:lnTo>
                  <a:lnTo>
                    <a:pt x="714" y="1203"/>
                  </a:lnTo>
                  <a:lnTo>
                    <a:pt x="743" y="1201"/>
                  </a:lnTo>
                  <a:lnTo>
                    <a:pt x="775" y="1221"/>
                  </a:lnTo>
                  <a:lnTo>
                    <a:pt x="772" y="1238"/>
                  </a:lnTo>
                  <a:lnTo>
                    <a:pt x="759" y="1250"/>
                  </a:lnTo>
                  <a:lnTo>
                    <a:pt x="729" y="1253"/>
                  </a:lnTo>
                  <a:lnTo>
                    <a:pt x="701" y="1281"/>
                  </a:lnTo>
                  <a:lnTo>
                    <a:pt x="688" y="1290"/>
                  </a:lnTo>
                  <a:lnTo>
                    <a:pt x="675" y="1294"/>
                  </a:lnTo>
                  <a:lnTo>
                    <a:pt x="658" y="1293"/>
                  </a:lnTo>
                  <a:lnTo>
                    <a:pt x="628" y="1286"/>
                  </a:lnTo>
                  <a:lnTo>
                    <a:pt x="615" y="1277"/>
                  </a:lnTo>
                  <a:lnTo>
                    <a:pt x="627" y="1291"/>
                  </a:lnTo>
                  <a:lnTo>
                    <a:pt x="640" y="1297"/>
                  </a:lnTo>
                  <a:lnTo>
                    <a:pt x="719" y="1314"/>
                  </a:lnTo>
                  <a:lnTo>
                    <a:pt x="724" y="1312"/>
                  </a:lnTo>
                  <a:lnTo>
                    <a:pt x="749" y="1294"/>
                  </a:lnTo>
                  <a:lnTo>
                    <a:pt x="783" y="1294"/>
                  </a:lnTo>
                  <a:lnTo>
                    <a:pt x="846" y="1326"/>
                  </a:lnTo>
                  <a:lnTo>
                    <a:pt x="865" y="1350"/>
                  </a:lnTo>
                  <a:lnTo>
                    <a:pt x="891" y="1384"/>
                  </a:lnTo>
                  <a:lnTo>
                    <a:pt x="905" y="1397"/>
                  </a:lnTo>
                  <a:lnTo>
                    <a:pt x="916" y="1409"/>
                  </a:lnTo>
                  <a:lnTo>
                    <a:pt x="922" y="1427"/>
                  </a:lnTo>
                  <a:lnTo>
                    <a:pt x="934" y="1486"/>
                  </a:lnTo>
                  <a:lnTo>
                    <a:pt x="949" y="1543"/>
                  </a:lnTo>
                  <a:lnTo>
                    <a:pt x="967" y="1605"/>
                  </a:lnTo>
                  <a:lnTo>
                    <a:pt x="975" y="1622"/>
                  </a:lnTo>
                  <a:lnTo>
                    <a:pt x="986" y="1635"/>
                  </a:lnTo>
                  <a:lnTo>
                    <a:pt x="1042" y="1661"/>
                  </a:lnTo>
                  <a:lnTo>
                    <a:pt x="1054" y="1671"/>
                  </a:lnTo>
                  <a:lnTo>
                    <a:pt x="1076" y="1697"/>
                  </a:lnTo>
                  <a:lnTo>
                    <a:pt x="1097" y="1725"/>
                  </a:lnTo>
                  <a:lnTo>
                    <a:pt x="1116" y="1747"/>
                  </a:lnTo>
                  <a:lnTo>
                    <a:pt x="1137" y="1764"/>
                  </a:lnTo>
                  <a:lnTo>
                    <a:pt x="1127" y="1773"/>
                  </a:lnTo>
                  <a:lnTo>
                    <a:pt x="1120" y="1787"/>
                  </a:lnTo>
                  <a:lnTo>
                    <a:pt x="1126" y="1806"/>
                  </a:lnTo>
                  <a:lnTo>
                    <a:pt x="1134" y="1824"/>
                  </a:lnTo>
                  <a:lnTo>
                    <a:pt x="1151" y="1854"/>
                  </a:lnTo>
                  <a:lnTo>
                    <a:pt x="1166" y="1885"/>
                  </a:lnTo>
                  <a:lnTo>
                    <a:pt x="1160" y="1881"/>
                  </a:lnTo>
                  <a:lnTo>
                    <a:pt x="1155" y="1878"/>
                  </a:lnTo>
                  <a:lnTo>
                    <a:pt x="1147" y="1879"/>
                  </a:lnTo>
                  <a:lnTo>
                    <a:pt x="1138" y="1877"/>
                  </a:lnTo>
                  <a:lnTo>
                    <a:pt x="1125" y="1867"/>
                  </a:lnTo>
                  <a:lnTo>
                    <a:pt x="1111" y="1855"/>
                  </a:lnTo>
                  <a:lnTo>
                    <a:pt x="1084" y="1860"/>
                  </a:lnTo>
                  <a:lnTo>
                    <a:pt x="1069" y="1858"/>
                  </a:lnTo>
                  <a:lnTo>
                    <a:pt x="1056" y="1858"/>
                  </a:lnTo>
                  <a:lnTo>
                    <a:pt x="1081" y="1865"/>
                  </a:lnTo>
                  <a:lnTo>
                    <a:pt x="1108" y="1866"/>
                  </a:lnTo>
                  <a:lnTo>
                    <a:pt x="1167" y="1919"/>
                  </a:lnTo>
                  <a:lnTo>
                    <a:pt x="1187" y="1950"/>
                  </a:lnTo>
                  <a:lnTo>
                    <a:pt x="1200" y="1992"/>
                  </a:lnTo>
                  <a:lnTo>
                    <a:pt x="1191" y="2010"/>
                  </a:lnTo>
                  <a:lnTo>
                    <a:pt x="1179" y="2022"/>
                  </a:lnTo>
                  <a:lnTo>
                    <a:pt x="1166" y="2036"/>
                  </a:lnTo>
                  <a:lnTo>
                    <a:pt x="1156" y="2051"/>
                  </a:lnTo>
                  <a:lnTo>
                    <a:pt x="1188" y="2073"/>
                  </a:lnTo>
                  <a:lnTo>
                    <a:pt x="1196" y="2073"/>
                  </a:lnTo>
                  <a:lnTo>
                    <a:pt x="1203" y="2070"/>
                  </a:lnTo>
                  <a:lnTo>
                    <a:pt x="1210" y="2062"/>
                  </a:lnTo>
                  <a:lnTo>
                    <a:pt x="1222" y="2044"/>
                  </a:lnTo>
                  <a:lnTo>
                    <a:pt x="1228" y="2037"/>
                  </a:lnTo>
                  <a:lnTo>
                    <a:pt x="1248" y="2034"/>
                  </a:lnTo>
                  <a:lnTo>
                    <a:pt x="1266" y="2036"/>
                  </a:lnTo>
                  <a:lnTo>
                    <a:pt x="1283" y="2040"/>
                  </a:lnTo>
                  <a:lnTo>
                    <a:pt x="1298" y="2038"/>
                  </a:lnTo>
                  <a:lnTo>
                    <a:pt x="1328" y="2046"/>
                  </a:lnTo>
                  <a:lnTo>
                    <a:pt x="1344" y="2054"/>
                  </a:lnTo>
                  <a:lnTo>
                    <a:pt x="1383" y="2086"/>
                  </a:lnTo>
                  <a:lnTo>
                    <a:pt x="1391" y="2105"/>
                  </a:lnTo>
                  <a:lnTo>
                    <a:pt x="1395" y="2127"/>
                  </a:lnTo>
                  <a:lnTo>
                    <a:pt x="1395" y="2152"/>
                  </a:lnTo>
                  <a:lnTo>
                    <a:pt x="1389" y="2176"/>
                  </a:lnTo>
                  <a:lnTo>
                    <a:pt x="1381" y="2196"/>
                  </a:lnTo>
                  <a:lnTo>
                    <a:pt x="1377" y="2223"/>
                  </a:lnTo>
                  <a:lnTo>
                    <a:pt x="1374" y="2233"/>
                  </a:lnTo>
                  <a:lnTo>
                    <a:pt x="1369" y="2240"/>
                  </a:lnTo>
                  <a:lnTo>
                    <a:pt x="1349" y="2261"/>
                  </a:lnTo>
                  <a:lnTo>
                    <a:pt x="1335" y="2270"/>
                  </a:lnTo>
                  <a:lnTo>
                    <a:pt x="1329" y="2266"/>
                  </a:lnTo>
                  <a:lnTo>
                    <a:pt x="1323" y="2266"/>
                  </a:lnTo>
                  <a:lnTo>
                    <a:pt x="1322" y="2272"/>
                  </a:lnTo>
                  <a:lnTo>
                    <a:pt x="1329" y="2282"/>
                  </a:lnTo>
                  <a:lnTo>
                    <a:pt x="1329" y="2295"/>
                  </a:lnTo>
                  <a:lnTo>
                    <a:pt x="1317" y="2305"/>
                  </a:lnTo>
                  <a:lnTo>
                    <a:pt x="1305" y="2309"/>
                  </a:lnTo>
                  <a:lnTo>
                    <a:pt x="1284" y="2304"/>
                  </a:lnTo>
                  <a:lnTo>
                    <a:pt x="1255" y="2322"/>
                  </a:lnTo>
                  <a:lnTo>
                    <a:pt x="1276" y="2331"/>
                  </a:lnTo>
                  <a:lnTo>
                    <a:pt x="1280" y="2340"/>
                  </a:lnTo>
                  <a:lnTo>
                    <a:pt x="1275" y="2358"/>
                  </a:lnTo>
                  <a:lnTo>
                    <a:pt x="1262" y="2366"/>
                  </a:lnTo>
                  <a:lnTo>
                    <a:pt x="1247" y="2368"/>
                  </a:lnTo>
                  <a:lnTo>
                    <a:pt x="1233" y="2369"/>
                  </a:lnTo>
                  <a:lnTo>
                    <a:pt x="1220" y="2374"/>
                  </a:lnTo>
                  <a:lnTo>
                    <a:pt x="1209" y="2381"/>
                  </a:lnTo>
                  <a:lnTo>
                    <a:pt x="1224" y="2378"/>
                  </a:lnTo>
                  <a:lnTo>
                    <a:pt x="1233" y="2381"/>
                  </a:lnTo>
                  <a:lnTo>
                    <a:pt x="1240" y="2395"/>
                  </a:lnTo>
                  <a:lnTo>
                    <a:pt x="1246" y="2399"/>
                  </a:lnTo>
                  <a:lnTo>
                    <a:pt x="1275" y="2406"/>
                  </a:lnTo>
                  <a:lnTo>
                    <a:pt x="1293" y="2406"/>
                  </a:lnTo>
                  <a:lnTo>
                    <a:pt x="1327" y="2402"/>
                  </a:lnTo>
                  <a:lnTo>
                    <a:pt x="1343" y="2402"/>
                  </a:lnTo>
                  <a:lnTo>
                    <a:pt x="1349" y="2405"/>
                  </a:lnTo>
                  <a:lnTo>
                    <a:pt x="1349" y="2417"/>
                  </a:lnTo>
                  <a:lnTo>
                    <a:pt x="1347" y="2446"/>
                  </a:lnTo>
                  <a:lnTo>
                    <a:pt x="1342" y="2452"/>
                  </a:lnTo>
                  <a:lnTo>
                    <a:pt x="1297" y="2475"/>
                  </a:lnTo>
                  <a:lnTo>
                    <a:pt x="1287" y="2493"/>
                  </a:lnTo>
                  <a:lnTo>
                    <a:pt x="1285" y="2503"/>
                  </a:lnTo>
                  <a:lnTo>
                    <a:pt x="1258" y="2501"/>
                  </a:lnTo>
                  <a:lnTo>
                    <a:pt x="1246" y="2512"/>
                  </a:lnTo>
                  <a:lnTo>
                    <a:pt x="1225" y="2519"/>
                  </a:lnTo>
                  <a:lnTo>
                    <a:pt x="1208" y="2527"/>
                  </a:lnTo>
                  <a:lnTo>
                    <a:pt x="1192" y="2536"/>
                  </a:lnTo>
                  <a:lnTo>
                    <a:pt x="1178" y="2539"/>
                  </a:lnTo>
                  <a:lnTo>
                    <a:pt x="1120" y="2527"/>
                  </a:lnTo>
                  <a:lnTo>
                    <a:pt x="1085" y="2529"/>
                  </a:lnTo>
                  <a:lnTo>
                    <a:pt x="1039" y="2539"/>
                  </a:lnTo>
                  <a:lnTo>
                    <a:pt x="1026" y="2537"/>
                  </a:lnTo>
                  <a:lnTo>
                    <a:pt x="1008" y="2527"/>
                  </a:lnTo>
                  <a:lnTo>
                    <a:pt x="990" y="2521"/>
                  </a:lnTo>
                  <a:lnTo>
                    <a:pt x="968" y="2518"/>
                  </a:lnTo>
                  <a:lnTo>
                    <a:pt x="950" y="2509"/>
                  </a:lnTo>
                  <a:lnTo>
                    <a:pt x="961" y="2527"/>
                  </a:lnTo>
                  <a:lnTo>
                    <a:pt x="935" y="2542"/>
                  </a:lnTo>
                  <a:lnTo>
                    <a:pt x="924" y="2546"/>
                  </a:lnTo>
                  <a:lnTo>
                    <a:pt x="912" y="2545"/>
                  </a:lnTo>
                  <a:lnTo>
                    <a:pt x="886" y="2550"/>
                  </a:lnTo>
                  <a:lnTo>
                    <a:pt x="863" y="2547"/>
                  </a:lnTo>
                  <a:lnTo>
                    <a:pt x="866" y="2559"/>
                  </a:lnTo>
                  <a:lnTo>
                    <a:pt x="872" y="2569"/>
                  </a:lnTo>
                  <a:lnTo>
                    <a:pt x="867" y="2574"/>
                  </a:lnTo>
                  <a:lnTo>
                    <a:pt x="862" y="2575"/>
                  </a:lnTo>
                  <a:lnTo>
                    <a:pt x="817" y="2567"/>
                  </a:lnTo>
                  <a:lnTo>
                    <a:pt x="812" y="2568"/>
                  </a:lnTo>
                  <a:lnTo>
                    <a:pt x="806" y="2575"/>
                  </a:lnTo>
                  <a:lnTo>
                    <a:pt x="790" y="2572"/>
                  </a:lnTo>
                  <a:lnTo>
                    <a:pt x="774" y="2560"/>
                  </a:lnTo>
                  <a:lnTo>
                    <a:pt x="757" y="2552"/>
                  </a:lnTo>
                  <a:lnTo>
                    <a:pt x="740" y="2547"/>
                  </a:lnTo>
                  <a:lnTo>
                    <a:pt x="726" y="2549"/>
                  </a:lnTo>
                  <a:lnTo>
                    <a:pt x="669" y="2568"/>
                  </a:lnTo>
                  <a:lnTo>
                    <a:pt x="657" y="2587"/>
                  </a:lnTo>
                  <a:lnTo>
                    <a:pt x="652" y="2613"/>
                  </a:lnTo>
                  <a:lnTo>
                    <a:pt x="643" y="2636"/>
                  </a:lnTo>
                  <a:lnTo>
                    <a:pt x="630" y="2655"/>
                  </a:lnTo>
                  <a:lnTo>
                    <a:pt x="614" y="2657"/>
                  </a:lnTo>
                  <a:lnTo>
                    <a:pt x="599" y="2644"/>
                  </a:lnTo>
                  <a:lnTo>
                    <a:pt x="570" y="2631"/>
                  </a:lnTo>
                  <a:lnTo>
                    <a:pt x="561" y="2621"/>
                  </a:lnTo>
                  <a:lnTo>
                    <a:pt x="557" y="2621"/>
                  </a:lnTo>
                  <a:lnTo>
                    <a:pt x="554" y="2624"/>
                  </a:lnTo>
                  <a:lnTo>
                    <a:pt x="544" y="2628"/>
                  </a:lnTo>
                  <a:lnTo>
                    <a:pt x="531" y="2628"/>
                  </a:lnTo>
                  <a:lnTo>
                    <a:pt x="514" y="2632"/>
                  </a:lnTo>
                  <a:lnTo>
                    <a:pt x="483" y="2643"/>
                  </a:lnTo>
                  <a:lnTo>
                    <a:pt x="470" y="2651"/>
                  </a:lnTo>
                  <a:lnTo>
                    <a:pt x="442" y="2672"/>
                  </a:lnTo>
                  <a:lnTo>
                    <a:pt x="437" y="2678"/>
                  </a:lnTo>
                  <a:lnTo>
                    <a:pt x="427" y="2699"/>
                  </a:lnTo>
                  <a:lnTo>
                    <a:pt x="412" y="2702"/>
                  </a:lnTo>
                  <a:lnTo>
                    <a:pt x="398" y="2689"/>
                  </a:lnTo>
                  <a:lnTo>
                    <a:pt x="382" y="2684"/>
                  </a:lnTo>
                  <a:lnTo>
                    <a:pt x="366" y="2689"/>
                  </a:lnTo>
                  <a:lnTo>
                    <a:pt x="356" y="2696"/>
                  </a:lnTo>
                  <a:lnTo>
                    <a:pt x="351" y="2690"/>
                  </a:lnTo>
                  <a:lnTo>
                    <a:pt x="351" y="2678"/>
                  </a:lnTo>
                  <a:lnTo>
                    <a:pt x="363" y="2664"/>
                  </a:lnTo>
                  <a:lnTo>
                    <a:pt x="395" y="2654"/>
                  </a:lnTo>
                  <a:lnTo>
                    <a:pt x="424" y="2625"/>
                  </a:lnTo>
                  <a:lnTo>
                    <a:pt x="438" y="2608"/>
                  </a:lnTo>
                  <a:lnTo>
                    <a:pt x="443" y="2598"/>
                  </a:lnTo>
                  <a:lnTo>
                    <a:pt x="450" y="2592"/>
                  </a:lnTo>
                  <a:lnTo>
                    <a:pt x="459" y="2590"/>
                  </a:lnTo>
                  <a:lnTo>
                    <a:pt x="463" y="2579"/>
                  </a:lnTo>
                  <a:lnTo>
                    <a:pt x="502" y="2536"/>
                  </a:lnTo>
                  <a:lnTo>
                    <a:pt x="506" y="2526"/>
                  </a:lnTo>
                  <a:lnTo>
                    <a:pt x="508" y="2508"/>
                  </a:lnTo>
                  <a:lnTo>
                    <a:pt x="511" y="2491"/>
                  </a:lnTo>
                  <a:lnTo>
                    <a:pt x="544" y="2480"/>
                  </a:lnTo>
                  <a:lnTo>
                    <a:pt x="558" y="2444"/>
                  </a:lnTo>
                  <a:lnTo>
                    <a:pt x="562" y="2441"/>
                  </a:lnTo>
                  <a:lnTo>
                    <a:pt x="607" y="2434"/>
                  </a:lnTo>
                  <a:lnTo>
                    <a:pt x="640" y="2435"/>
                  </a:lnTo>
                  <a:lnTo>
                    <a:pt x="673" y="2442"/>
                  </a:lnTo>
                  <a:lnTo>
                    <a:pt x="689" y="2443"/>
                  </a:lnTo>
                  <a:lnTo>
                    <a:pt x="707" y="2441"/>
                  </a:lnTo>
                  <a:lnTo>
                    <a:pt x="720" y="2431"/>
                  </a:lnTo>
                  <a:lnTo>
                    <a:pt x="743" y="2395"/>
                  </a:lnTo>
                  <a:lnTo>
                    <a:pt x="756" y="2380"/>
                  </a:lnTo>
                  <a:lnTo>
                    <a:pt x="770" y="2366"/>
                  </a:lnTo>
                  <a:lnTo>
                    <a:pt x="784" y="2349"/>
                  </a:lnTo>
                  <a:lnTo>
                    <a:pt x="806" y="2320"/>
                  </a:lnTo>
                  <a:lnTo>
                    <a:pt x="791" y="2330"/>
                  </a:lnTo>
                  <a:lnTo>
                    <a:pt x="773" y="2346"/>
                  </a:lnTo>
                  <a:lnTo>
                    <a:pt x="763" y="2355"/>
                  </a:lnTo>
                  <a:lnTo>
                    <a:pt x="729" y="2365"/>
                  </a:lnTo>
                  <a:lnTo>
                    <a:pt x="715" y="2375"/>
                  </a:lnTo>
                  <a:lnTo>
                    <a:pt x="689" y="2397"/>
                  </a:lnTo>
                  <a:lnTo>
                    <a:pt x="685" y="2399"/>
                  </a:lnTo>
                  <a:lnTo>
                    <a:pt x="647" y="2394"/>
                  </a:lnTo>
                  <a:lnTo>
                    <a:pt x="618" y="2365"/>
                  </a:lnTo>
                  <a:lnTo>
                    <a:pt x="600" y="2353"/>
                  </a:lnTo>
                  <a:lnTo>
                    <a:pt x="593" y="2352"/>
                  </a:lnTo>
                  <a:lnTo>
                    <a:pt x="585" y="2355"/>
                  </a:lnTo>
                  <a:lnTo>
                    <a:pt x="569" y="2359"/>
                  </a:lnTo>
                  <a:lnTo>
                    <a:pt x="552" y="2358"/>
                  </a:lnTo>
                  <a:lnTo>
                    <a:pt x="561" y="2345"/>
                  </a:lnTo>
                  <a:lnTo>
                    <a:pt x="572" y="2338"/>
                  </a:lnTo>
                  <a:lnTo>
                    <a:pt x="546" y="2332"/>
                  </a:lnTo>
                  <a:lnTo>
                    <a:pt x="539" y="2328"/>
                  </a:lnTo>
                  <a:lnTo>
                    <a:pt x="530" y="2320"/>
                  </a:lnTo>
                  <a:lnTo>
                    <a:pt x="510" y="2318"/>
                  </a:lnTo>
                  <a:lnTo>
                    <a:pt x="500" y="2321"/>
                  </a:lnTo>
                  <a:lnTo>
                    <a:pt x="483" y="2332"/>
                  </a:lnTo>
                  <a:lnTo>
                    <a:pt x="457" y="2346"/>
                  </a:lnTo>
                  <a:lnTo>
                    <a:pt x="426" y="2328"/>
                  </a:lnTo>
                  <a:lnTo>
                    <a:pt x="420" y="2320"/>
                  </a:lnTo>
                  <a:lnTo>
                    <a:pt x="421" y="2304"/>
                  </a:lnTo>
                  <a:lnTo>
                    <a:pt x="416" y="2292"/>
                  </a:lnTo>
                  <a:lnTo>
                    <a:pt x="407" y="2287"/>
                  </a:lnTo>
                  <a:lnTo>
                    <a:pt x="418" y="2272"/>
                  </a:lnTo>
                  <a:lnTo>
                    <a:pt x="431" y="2261"/>
                  </a:lnTo>
                  <a:lnTo>
                    <a:pt x="461" y="2251"/>
                  </a:lnTo>
                  <a:lnTo>
                    <a:pt x="506" y="2226"/>
                  </a:lnTo>
                  <a:lnTo>
                    <a:pt x="531" y="2215"/>
                  </a:lnTo>
                  <a:lnTo>
                    <a:pt x="554" y="2197"/>
                  </a:lnTo>
                  <a:lnTo>
                    <a:pt x="564" y="2186"/>
                  </a:lnTo>
                  <a:lnTo>
                    <a:pt x="571" y="2170"/>
                  </a:lnTo>
                  <a:lnTo>
                    <a:pt x="578" y="2151"/>
                  </a:lnTo>
                  <a:lnTo>
                    <a:pt x="588" y="2136"/>
                  </a:lnTo>
                  <a:lnTo>
                    <a:pt x="578" y="2131"/>
                  </a:lnTo>
                  <a:lnTo>
                    <a:pt x="574" y="2120"/>
                  </a:lnTo>
                  <a:lnTo>
                    <a:pt x="575" y="2109"/>
                  </a:lnTo>
                  <a:lnTo>
                    <a:pt x="579" y="2098"/>
                  </a:lnTo>
                  <a:lnTo>
                    <a:pt x="576" y="2085"/>
                  </a:lnTo>
                  <a:lnTo>
                    <a:pt x="569" y="2071"/>
                  </a:lnTo>
                  <a:lnTo>
                    <a:pt x="569" y="2060"/>
                  </a:lnTo>
                  <a:lnTo>
                    <a:pt x="570" y="2049"/>
                  </a:lnTo>
                  <a:lnTo>
                    <a:pt x="553" y="2050"/>
                  </a:lnTo>
                  <a:lnTo>
                    <a:pt x="535" y="2053"/>
                  </a:lnTo>
                  <a:lnTo>
                    <a:pt x="518" y="2061"/>
                  </a:lnTo>
                  <a:lnTo>
                    <a:pt x="502" y="2072"/>
                  </a:lnTo>
                  <a:lnTo>
                    <a:pt x="488" y="2074"/>
                  </a:lnTo>
                  <a:lnTo>
                    <a:pt x="488" y="2066"/>
                  </a:lnTo>
                  <a:lnTo>
                    <a:pt x="495" y="2054"/>
                  </a:lnTo>
                  <a:lnTo>
                    <a:pt x="510" y="2038"/>
                  </a:lnTo>
                  <a:lnTo>
                    <a:pt x="528" y="2025"/>
                  </a:lnTo>
                  <a:lnTo>
                    <a:pt x="534" y="2016"/>
                  </a:lnTo>
                  <a:lnTo>
                    <a:pt x="538" y="2004"/>
                  </a:lnTo>
                  <a:lnTo>
                    <a:pt x="547" y="1995"/>
                  </a:lnTo>
                  <a:lnTo>
                    <a:pt x="569" y="1978"/>
                  </a:lnTo>
                  <a:lnTo>
                    <a:pt x="612" y="1957"/>
                  </a:lnTo>
                  <a:lnTo>
                    <a:pt x="618" y="1957"/>
                  </a:lnTo>
                  <a:lnTo>
                    <a:pt x="635" y="1959"/>
                  </a:lnTo>
                  <a:lnTo>
                    <a:pt x="651" y="1956"/>
                  </a:lnTo>
                  <a:lnTo>
                    <a:pt x="665" y="1949"/>
                  </a:lnTo>
                  <a:lnTo>
                    <a:pt x="680" y="1947"/>
                  </a:lnTo>
                  <a:lnTo>
                    <a:pt x="712" y="1968"/>
                  </a:lnTo>
                  <a:lnTo>
                    <a:pt x="703" y="1936"/>
                  </a:lnTo>
                  <a:lnTo>
                    <a:pt x="717" y="1929"/>
                  </a:lnTo>
                  <a:lnTo>
                    <a:pt x="738" y="1957"/>
                  </a:lnTo>
                  <a:lnTo>
                    <a:pt x="745" y="1960"/>
                  </a:lnTo>
                  <a:lnTo>
                    <a:pt x="761" y="1956"/>
                  </a:lnTo>
                  <a:lnTo>
                    <a:pt x="755" y="1951"/>
                  </a:lnTo>
                  <a:lnTo>
                    <a:pt x="748" y="1951"/>
                  </a:lnTo>
                  <a:lnTo>
                    <a:pt x="738" y="1947"/>
                  </a:lnTo>
                  <a:lnTo>
                    <a:pt x="731" y="1937"/>
                  </a:lnTo>
                  <a:lnTo>
                    <a:pt x="717" y="1908"/>
                  </a:lnTo>
                  <a:lnTo>
                    <a:pt x="717" y="1890"/>
                  </a:lnTo>
                  <a:lnTo>
                    <a:pt x="726" y="1873"/>
                  </a:lnTo>
                  <a:lnTo>
                    <a:pt x="737" y="1855"/>
                  </a:lnTo>
                  <a:lnTo>
                    <a:pt x="728" y="1853"/>
                  </a:lnTo>
                  <a:lnTo>
                    <a:pt x="722" y="1846"/>
                  </a:lnTo>
                  <a:lnTo>
                    <a:pt x="719" y="1830"/>
                  </a:lnTo>
                  <a:lnTo>
                    <a:pt x="722" y="1815"/>
                  </a:lnTo>
                  <a:lnTo>
                    <a:pt x="740" y="1802"/>
                  </a:lnTo>
                  <a:lnTo>
                    <a:pt x="745" y="1781"/>
                  </a:lnTo>
                  <a:lnTo>
                    <a:pt x="748" y="1760"/>
                  </a:lnTo>
                  <a:lnTo>
                    <a:pt x="745" y="1749"/>
                  </a:lnTo>
                  <a:lnTo>
                    <a:pt x="727" y="1751"/>
                  </a:lnTo>
                  <a:lnTo>
                    <a:pt x="718" y="1756"/>
                  </a:lnTo>
                  <a:lnTo>
                    <a:pt x="710" y="1762"/>
                  </a:lnTo>
                  <a:lnTo>
                    <a:pt x="703" y="1762"/>
                  </a:lnTo>
                  <a:lnTo>
                    <a:pt x="681" y="1737"/>
                  </a:lnTo>
                  <a:lnTo>
                    <a:pt x="668" y="1719"/>
                  </a:lnTo>
                  <a:lnTo>
                    <a:pt x="645" y="1680"/>
                  </a:lnTo>
                  <a:lnTo>
                    <a:pt x="643" y="1656"/>
                  </a:lnTo>
                  <a:lnTo>
                    <a:pt x="660" y="1605"/>
                  </a:lnTo>
                  <a:lnTo>
                    <a:pt x="688" y="1573"/>
                  </a:lnTo>
                  <a:lnTo>
                    <a:pt x="721" y="1562"/>
                  </a:lnTo>
                  <a:lnTo>
                    <a:pt x="714" y="1559"/>
                  </a:lnTo>
                  <a:lnTo>
                    <a:pt x="664" y="1559"/>
                  </a:lnTo>
                  <a:lnTo>
                    <a:pt x="648" y="1563"/>
                  </a:lnTo>
                  <a:lnTo>
                    <a:pt x="633" y="1576"/>
                  </a:lnTo>
                  <a:lnTo>
                    <a:pt x="625" y="1581"/>
                  </a:lnTo>
                  <a:lnTo>
                    <a:pt x="615" y="1582"/>
                  </a:lnTo>
                  <a:lnTo>
                    <a:pt x="607" y="1589"/>
                  </a:lnTo>
                  <a:lnTo>
                    <a:pt x="599" y="1598"/>
                  </a:lnTo>
                  <a:lnTo>
                    <a:pt x="590" y="1603"/>
                  </a:lnTo>
                  <a:lnTo>
                    <a:pt x="574" y="1602"/>
                  </a:lnTo>
                  <a:lnTo>
                    <a:pt x="566" y="1604"/>
                  </a:lnTo>
                  <a:lnTo>
                    <a:pt x="560" y="1599"/>
                  </a:lnTo>
                  <a:lnTo>
                    <a:pt x="555" y="1590"/>
                  </a:lnTo>
                  <a:lnTo>
                    <a:pt x="548" y="1587"/>
                  </a:lnTo>
                  <a:lnTo>
                    <a:pt x="541" y="1590"/>
                  </a:lnTo>
                  <a:lnTo>
                    <a:pt x="527" y="1602"/>
                  </a:lnTo>
                  <a:lnTo>
                    <a:pt x="512" y="1609"/>
                  </a:lnTo>
                  <a:lnTo>
                    <a:pt x="493" y="1601"/>
                  </a:lnTo>
                  <a:lnTo>
                    <a:pt x="470" y="1587"/>
                  </a:lnTo>
                  <a:lnTo>
                    <a:pt x="464" y="1593"/>
                  </a:lnTo>
                  <a:lnTo>
                    <a:pt x="459" y="1606"/>
                  </a:lnTo>
                  <a:lnTo>
                    <a:pt x="456" y="1626"/>
                  </a:lnTo>
                  <a:lnTo>
                    <a:pt x="439" y="1608"/>
                  </a:lnTo>
                  <a:lnTo>
                    <a:pt x="424" y="1585"/>
                  </a:lnTo>
                  <a:lnTo>
                    <a:pt x="420" y="1570"/>
                  </a:lnTo>
                  <a:lnTo>
                    <a:pt x="419" y="1554"/>
                  </a:lnTo>
                  <a:lnTo>
                    <a:pt x="427" y="1547"/>
                  </a:lnTo>
                  <a:lnTo>
                    <a:pt x="435" y="1553"/>
                  </a:lnTo>
                  <a:lnTo>
                    <a:pt x="449" y="1513"/>
                  </a:lnTo>
                  <a:lnTo>
                    <a:pt x="474" y="1462"/>
                  </a:lnTo>
                  <a:lnTo>
                    <a:pt x="483" y="1446"/>
                  </a:lnTo>
                  <a:lnTo>
                    <a:pt x="489" y="1426"/>
                  </a:lnTo>
                  <a:lnTo>
                    <a:pt x="488" y="1413"/>
                  </a:lnTo>
                  <a:lnTo>
                    <a:pt x="483" y="1402"/>
                  </a:lnTo>
                  <a:lnTo>
                    <a:pt x="459" y="1377"/>
                  </a:lnTo>
                  <a:lnTo>
                    <a:pt x="459" y="1356"/>
                  </a:lnTo>
                  <a:lnTo>
                    <a:pt x="462" y="1333"/>
                  </a:lnTo>
                  <a:lnTo>
                    <a:pt x="469" y="1319"/>
                  </a:lnTo>
                  <a:lnTo>
                    <a:pt x="471" y="1316"/>
                  </a:lnTo>
                  <a:lnTo>
                    <a:pt x="502" y="1317"/>
                  </a:lnTo>
                  <a:lnTo>
                    <a:pt x="490" y="1309"/>
                  </a:lnTo>
                  <a:lnTo>
                    <a:pt x="466" y="1288"/>
                  </a:lnTo>
                  <a:lnTo>
                    <a:pt x="466" y="1281"/>
                  </a:lnTo>
                  <a:lnTo>
                    <a:pt x="472" y="1261"/>
                  </a:lnTo>
                  <a:lnTo>
                    <a:pt x="470" y="1263"/>
                  </a:lnTo>
                  <a:lnTo>
                    <a:pt x="464" y="1272"/>
                  </a:lnTo>
                  <a:lnTo>
                    <a:pt x="454" y="1294"/>
                  </a:lnTo>
                  <a:lnTo>
                    <a:pt x="448" y="1300"/>
                  </a:lnTo>
                  <a:lnTo>
                    <a:pt x="430" y="1305"/>
                  </a:lnTo>
                  <a:lnTo>
                    <a:pt x="428" y="1315"/>
                  </a:lnTo>
                  <a:lnTo>
                    <a:pt x="424" y="1318"/>
                  </a:lnTo>
                  <a:lnTo>
                    <a:pt x="416" y="1320"/>
                  </a:lnTo>
                  <a:lnTo>
                    <a:pt x="414" y="1329"/>
                  </a:lnTo>
                  <a:lnTo>
                    <a:pt x="411" y="1330"/>
                  </a:lnTo>
                  <a:lnTo>
                    <a:pt x="409" y="1320"/>
                  </a:lnTo>
                  <a:lnTo>
                    <a:pt x="409" y="1301"/>
                  </a:lnTo>
                  <a:lnTo>
                    <a:pt x="412" y="1285"/>
                  </a:lnTo>
                  <a:lnTo>
                    <a:pt x="419" y="1272"/>
                  </a:lnTo>
                  <a:lnTo>
                    <a:pt x="444" y="1242"/>
                  </a:lnTo>
                  <a:lnTo>
                    <a:pt x="432" y="1252"/>
                  </a:lnTo>
                  <a:lnTo>
                    <a:pt x="403" y="1279"/>
                  </a:lnTo>
                  <a:lnTo>
                    <a:pt x="389" y="1297"/>
                  </a:lnTo>
                  <a:lnTo>
                    <a:pt x="386" y="1303"/>
                  </a:lnTo>
                  <a:lnTo>
                    <a:pt x="384" y="1307"/>
                  </a:lnTo>
                  <a:lnTo>
                    <a:pt x="384" y="1314"/>
                  </a:lnTo>
                  <a:lnTo>
                    <a:pt x="391" y="1345"/>
                  </a:lnTo>
                  <a:lnTo>
                    <a:pt x="389" y="1360"/>
                  </a:lnTo>
                  <a:lnTo>
                    <a:pt x="365" y="1453"/>
                  </a:lnTo>
                  <a:lnTo>
                    <a:pt x="361" y="1463"/>
                  </a:lnTo>
                  <a:lnTo>
                    <a:pt x="356" y="1468"/>
                  </a:lnTo>
                  <a:lnTo>
                    <a:pt x="352" y="1469"/>
                  </a:lnTo>
                  <a:lnTo>
                    <a:pt x="341" y="1467"/>
                  </a:lnTo>
                  <a:lnTo>
                    <a:pt x="335" y="1460"/>
                  </a:lnTo>
                  <a:lnTo>
                    <a:pt x="335" y="1453"/>
                  </a:lnTo>
                  <a:lnTo>
                    <a:pt x="337" y="1441"/>
                  </a:lnTo>
                  <a:lnTo>
                    <a:pt x="347" y="1395"/>
                  </a:lnTo>
                  <a:lnTo>
                    <a:pt x="352" y="1383"/>
                  </a:lnTo>
                  <a:lnTo>
                    <a:pt x="358" y="1372"/>
                  </a:lnTo>
                  <a:lnTo>
                    <a:pt x="372" y="1351"/>
                  </a:lnTo>
                  <a:lnTo>
                    <a:pt x="372" y="1350"/>
                  </a:lnTo>
                  <a:lnTo>
                    <a:pt x="362" y="1353"/>
                  </a:lnTo>
                  <a:lnTo>
                    <a:pt x="358" y="1353"/>
                  </a:lnTo>
                  <a:lnTo>
                    <a:pt x="356" y="1348"/>
                  </a:lnTo>
                  <a:lnTo>
                    <a:pt x="357" y="1287"/>
                  </a:lnTo>
                  <a:lnTo>
                    <a:pt x="365" y="1268"/>
                  </a:lnTo>
                  <a:lnTo>
                    <a:pt x="368" y="1238"/>
                  </a:lnTo>
                  <a:lnTo>
                    <a:pt x="375" y="1212"/>
                  </a:lnTo>
                  <a:lnTo>
                    <a:pt x="382" y="1194"/>
                  </a:lnTo>
                  <a:lnTo>
                    <a:pt x="389" y="1171"/>
                  </a:lnTo>
                  <a:lnTo>
                    <a:pt x="397" y="1160"/>
                  </a:lnTo>
                  <a:lnTo>
                    <a:pt x="399" y="1145"/>
                  </a:lnTo>
                  <a:lnTo>
                    <a:pt x="409" y="1127"/>
                  </a:lnTo>
                  <a:lnTo>
                    <a:pt x="417" y="1109"/>
                  </a:lnTo>
                  <a:lnTo>
                    <a:pt x="413" y="1111"/>
                  </a:lnTo>
                  <a:lnTo>
                    <a:pt x="364" y="1158"/>
                  </a:lnTo>
                  <a:lnTo>
                    <a:pt x="351" y="1166"/>
                  </a:lnTo>
                  <a:lnTo>
                    <a:pt x="335" y="1164"/>
                  </a:lnTo>
                  <a:lnTo>
                    <a:pt x="321" y="1159"/>
                  </a:lnTo>
                  <a:lnTo>
                    <a:pt x="311" y="1147"/>
                  </a:lnTo>
                  <a:lnTo>
                    <a:pt x="307" y="1127"/>
                  </a:lnTo>
                  <a:lnTo>
                    <a:pt x="294" y="1125"/>
                  </a:lnTo>
                  <a:lnTo>
                    <a:pt x="283" y="1122"/>
                  </a:lnTo>
                  <a:lnTo>
                    <a:pt x="283" y="1119"/>
                  </a:lnTo>
                  <a:lnTo>
                    <a:pt x="297" y="1107"/>
                  </a:lnTo>
                  <a:lnTo>
                    <a:pt x="320" y="1103"/>
                  </a:lnTo>
                  <a:lnTo>
                    <a:pt x="341" y="1085"/>
                  </a:lnTo>
                  <a:lnTo>
                    <a:pt x="322" y="1071"/>
                  </a:lnTo>
                  <a:lnTo>
                    <a:pt x="323" y="1067"/>
                  </a:lnTo>
                  <a:lnTo>
                    <a:pt x="340" y="1057"/>
                  </a:lnTo>
                  <a:lnTo>
                    <a:pt x="360" y="1020"/>
                  </a:lnTo>
                  <a:lnTo>
                    <a:pt x="364" y="986"/>
                  </a:lnTo>
                  <a:lnTo>
                    <a:pt x="354" y="970"/>
                  </a:lnTo>
                  <a:lnTo>
                    <a:pt x="351" y="959"/>
                  </a:lnTo>
                  <a:lnTo>
                    <a:pt x="331" y="948"/>
                  </a:lnTo>
                  <a:lnTo>
                    <a:pt x="328" y="933"/>
                  </a:lnTo>
                  <a:lnTo>
                    <a:pt x="330" y="925"/>
                  </a:lnTo>
                  <a:lnTo>
                    <a:pt x="336" y="916"/>
                  </a:lnTo>
                  <a:lnTo>
                    <a:pt x="347" y="911"/>
                  </a:lnTo>
                  <a:lnTo>
                    <a:pt x="361" y="904"/>
                  </a:lnTo>
                  <a:lnTo>
                    <a:pt x="347" y="898"/>
                  </a:lnTo>
                  <a:lnTo>
                    <a:pt x="342" y="890"/>
                  </a:lnTo>
                  <a:lnTo>
                    <a:pt x="339" y="878"/>
                  </a:lnTo>
                  <a:lnTo>
                    <a:pt x="338" y="872"/>
                  </a:lnTo>
                  <a:lnTo>
                    <a:pt x="346" y="843"/>
                  </a:lnTo>
                  <a:lnTo>
                    <a:pt x="349" y="831"/>
                  </a:lnTo>
                  <a:lnTo>
                    <a:pt x="358" y="816"/>
                  </a:lnTo>
                  <a:lnTo>
                    <a:pt x="395" y="817"/>
                  </a:lnTo>
                  <a:lnTo>
                    <a:pt x="398" y="810"/>
                  </a:lnTo>
                  <a:lnTo>
                    <a:pt x="402" y="810"/>
                  </a:lnTo>
                  <a:lnTo>
                    <a:pt x="421" y="816"/>
                  </a:lnTo>
                  <a:lnTo>
                    <a:pt x="419" y="810"/>
                  </a:lnTo>
                  <a:lnTo>
                    <a:pt x="388" y="773"/>
                  </a:lnTo>
                  <a:lnTo>
                    <a:pt x="385" y="766"/>
                  </a:lnTo>
                  <a:lnTo>
                    <a:pt x="394" y="746"/>
                  </a:lnTo>
                  <a:lnTo>
                    <a:pt x="395" y="737"/>
                  </a:lnTo>
                  <a:lnTo>
                    <a:pt x="394" y="728"/>
                  </a:lnTo>
                  <a:lnTo>
                    <a:pt x="395" y="721"/>
                  </a:lnTo>
                  <a:lnTo>
                    <a:pt x="406" y="717"/>
                  </a:lnTo>
                  <a:lnTo>
                    <a:pt x="435" y="717"/>
                  </a:lnTo>
                  <a:lnTo>
                    <a:pt x="442" y="715"/>
                  </a:lnTo>
                  <a:lnTo>
                    <a:pt x="439" y="705"/>
                  </a:lnTo>
                  <a:lnTo>
                    <a:pt x="432" y="692"/>
                  </a:lnTo>
                  <a:lnTo>
                    <a:pt x="431" y="682"/>
                  </a:lnTo>
                  <a:lnTo>
                    <a:pt x="432" y="672"/>
                  </a:lnTo>
                  <a:lnTo>
                    <a:pt x="433" y="654"/>
                  </a:lnTo>
                  <a:lnTo>
                    <a:pt x="434" y="645"/>
                  </a:lnTo>
                  <a:lnTo>
                    <a:pt x="442" y="633"/>
                  </a:lnTo>
                  <a:lnTo>
                    <a:pt x="447" y="629"/>
                  </a:lnTo>
                  <a:lnTo>
                    <a:pt x="454" y="627"/>
                  </a:lnTo>
                  <a:lnTo>
                    <a:pt x="470" y="631"/>
                  </a:lnTo>
                  <a:lnTo>
                    <a:pt x="476" y="636"/>
                  </a:lnTo>
                  <a:lnTo>
                    <a:pt x="483" y="648"/>
                  </a:lnTo>
                  <a:lnTo>
                    <a:pt x="488" y="647"/>
                  </a:lnTo>
                  <a:lnTo>
                    <a:pt x="509" y="634"/>
                  </a:lnTo>
                  <a:lnTo>
                    <a:pt x="516" y="632"/>
                  </a:lnTo>
                  <a:lnTo>
                    <a:pt x="523" y="647"/>
                  </a:lnTo>
                  <a:lnTo>
                    <a:pt x="558" y="636"/>
                  </a:lnTo>
                  <a:lnTo>
                    <a:pt x="604" y="629"/>
                  </a:lnTo>
                  <a:lnTo>
                    <a:pt x="632" y="622"/>
                  </a:lnTo>
                  <a:lnTo>
                    <a:pt x="662" y="619"/>
                  </a:lnTo>
                  <a:lnTo>
                    <a:pt x="689" y="610"/>
                  </a:lnTo>
                  <a:lnTo>
                    <a:pt x="718" y="615"/>
                  </a:lnTo>
                  <a:lnTo>
                    <a:pt x="719" y="620"/>
                  </a:lnTo>
                  <a:lnTo>
                    <a:pt x="717" y="627"/>
                  </a:lnTo>
                  <a:lnTo>
                    <a:pt x="710" y="646"/>
                  </a:lnTo>
                  <a:close/>
                  <a:moveTo>
                    <a:pt x="275" y="687"/>
                  </a:moveTo>
                  <a:lnTo>
                    <a:pt x="257" y="734"/>
                  </a:lnTo>
                  <a:lnTo>
                    <a:pt x="250" y="735"/>
                  </a:lnTo>
                  <a:lnTo>
                    <a:pt x="243" y="747"/>
                  </a:lnTo>
                  <a:lnTo>
                    <a:pt x="225" y="759"/>
                  </a:lnTo>
                  <a:lnTo>
                    <a:pt x="241" y="760"/>
                  </a:lnTo>
                  <a:lnTo>
                    <a:pt x="246" y="764"/>
                  </a:lnTo>
                  <a:lnTo>
                    <a:pt x="246" y="773"/>
                  </a:lnTo>
                  <a:lnTo>
                    <a:pt x="243" y="778"/>
                  </a:lnTo>
                  <a:lnTo>
                    <a:pt x="222" y="800"/>
                  </a:lnTo>
                  <a:lnTo>
                    <a:pt x="207" y="808"/>
                  </a:lnTo>
                  <a:lnTo>
                    <a:pt x="190" y="830"/>
                  </a:lnTo>
                  <a:lnTo>
                    <a:pt x="182" y="830"/>
                  </a:lnTo>
                  <a:lnTo>
                    <a:pt x="174" y="844"/>
                  </a:lnTo>
                  <a:lnTo>
                    <a:pt x="167" y="851"/>
                  </a:lnTo>
                  <a:lnTo>
                    <a:pt x="164" y="851"/>
                  </a:lnTo>
                  <a:lnTo>
                    <a:pt x="159" y="847"/>
                  </a:lnTo>
                  <a:lnTo>
                    <a:pt x="150" y="834"/>
                  </a:lnTo>
                  <a:lnTo>
                    <a:pt x="168" y="820"/>
                  </a:lnTo>
                  <a:lnTo>
                    <a:pt x="169" y="812"/>
                  </a:lnTo>
                  <a:lnTo>
                    <a:pt x="182" y="804"/>
                  </a:lnTo>
                  <a:lnTo>
                    <a:pt x="180" y="802"/>
                  </a:lnTo>
                  <a:lnTo>
                    <a:pt x="162" y="791"/>
                  </a:lnTo>
                  <a:lnTo>
                    <a:pt x="153" y="784"/>
                  </a:lnTo>
                  <a:lnTo>
                    <a:pt x="155" y="779"/>
                  </a:lnTo>
                  <a:lnTo>
                    <a:pt x="164" y="770"/>
                  </a:lnTo>
                  <a:lnTo>
                    <a:pt x="159" y="770"/>
                  </a:lnTo>
                  <a:lnTo>
                    <a:pt x="156" y="765"/>
                  </a:lnTo>
                  <a:lnTo>
                    <a:pt x="151" y="763"/>
                  </a:lnTo>
                  <a:lnTo>
                    <a:pt x="149" y="759"/>
                  </a:lnTo>
                  <a:lnTo>
                    <a:pt x="148" y="748"/>
                  </a:lnTo>
                  <a:lnTo>
                    <a:pt x="150" y="736"/>
                  </a:lnTo>
                  <a:lnTo>
                    <a:pt x="155" y="731"/>
                  </a:lnTo>
                  <a:lnTo>
                    <a:pt x="158" y="725"/>
                  </a:lnTo>
                  <a:lnTo>
                    <a:pt x="159" y="724"/>
                  </a:lnTo>
                  <a:lnTo>
                    <a:pt x="168" y="726"/>
                  </a:lnTo>
                  <a:lnTo>
                    <a:pt x="178" y="736"/>
                  </a:lnTo>
                  <a:lnTo>
                    <a:pt x="188" y="732"/>
                  </a:lnTo>
                  <a:lnTo>
                    <a:pt x="201" y="734"/>
                  </a:lnTo>
                  <a:lnTo>
                    <a:pt x="201" y="731"/>
                  </a:lnTo>
                  <a:lnTo>
                    <a:pt x="192" y="709"/>
                  </a:lnTo>
                  <a:lnTo>
                    <a:pt x="194" y="704"/>
                  </a:lnTo>
                  <a:lnTo>
                    <a:pt x="198" y="698"/>
                  </a:lnTo>
                  <a:lnTo>
                    <a:pt x="226" y="682"/>
                  </a:lnTo>
                  <a:lnTo>
                    <a:pt x="261" y="654"/>
                  </a:lnTo>
                  <a:lnTo>
                    <a:pt x="269" y="650"/>
                  </a:lnTo>
                  <a:lnTo>
                    <a:pt x="272" y="654"/>
                  </a:lnTo>
                  <a:lnTo>
                    <a:pt x="275" y="668"/>
                  </a:lnTo>
                  <a:lnTo>
                    <a:pt x="275" y="687"/>
                  </a:lnTo>
                  <a:close/>
                  <a:moveTo>
                    <a:pt x="133" y="868"/>
                  </a:moveTo>
                  <a:lnTo>
                    <a:pt x="148" y="883"/>
                  </a:lnTo>
                  <a:lnTo>
                    <a:pt x="136" y="907"/>
                  </a:lnTo>
                  <a:lnTo>
                    <a:pt x="116" y="907"/>
                  </a:lnTo>
                  <a:lnTo>
                    <a:pt x="89" y="890"/>
                  </a:lnTo>
                  <a:lnTo>
                    <a:pt x="89" y="886"/>
                  </a:lnTo>
                  <a:lnTo>
                    <a:pt x="91" y="880"/>
                  </a:lnTo>
                  <a:lnTo>
                    <a:pt x="95" y="876"/>
                  </a:lnTo>
                  <a:lnTo>
                    <a:pt x="99" y="875"/>
                  </a:lnTo>
                  <a:lnTo>
                    <a:pt x="106" y="878"/>
                  </a:lnTo>
                  <a:lnTo>
                    <a:pt x="116" y="873"/>
                  </a:lnTo>
                  <a:lnTo>
                    <a:pt x="123" y="875"/>
                  </a:lnTo>
                  <a:lnTo>
                    <a:pt x="133" y="868"/>
                  </a:lnTo>
                  <a:close/>
                  <a:moveTo>
                    <a:pt x="282" y="915"/>
                  </a:moveTo>
                  <a:lnTo>
                    <a:pt x="282" y="926"/>
                  </a:lnTo>
                  <a:lnTo>
                    <a:pt x="280" y="940"/>
                  </a:lnTo>
                  <a:lnTo>
                    <a:pt x="283" y="954"/>
                  </a:lnTo>
                  <a:lnTo>
                    <a:pt x="283" y="965"/>
                  </a:lnTo>
                  <a:lnTo>
                    <a:pt x="289" y="968"/>
                  </a:lnTo>
                  <a:lnTo>
                    <a:pt x="293" y="972"/>
                  </a:lnTo>
                  <a:lnTo>
                    <a:pt x="320" y="979"/>
                  </a:lnTo>
                  <a:lnTo>
                    <a:pt x="344" y="977"/>
                  </a:lnTo>
                  <a:lnTo>
                    <a:pt x="349" y="981"/>
                  </a:lnTo>
                  <a:lnTo>
                    <a:pt x="349" y="987"/>
                  </a:lnTo>
                  <a:lnTo>
                    <a:pt x="346" y="995"/>
                  </a:lnTo>
                  <a:lnTo>
                    <a:pt x="332" y="1008"/>
                  </a:lnTo>
                  <a:lnTo>
                    <a:pt x="314" y="1030"/>
                  </a:lnTo>
                  <a:lnTo>
                    <a:pt x="310" y="1035"/>
                  </a:lnTo>
                  <a:lnTo>
                    <a:pt x="305" y="1035"/>
                  </a:lnTo>
                  <a:lnTo>
                    <a:pt x="301" y="1033"/>
                  </a:lnTo>
                  <a:lnTo>
                    <a:pt x="298" y="994"/>
                  </a:lnTo>
                  <a:lnTo>
                    <a:pt x="280" y="999"/>
                  </a:lnTo>
                  <a:lnTo>
                    <a:pt x="265" y="998"/>
                  </a:lnTo>
                  <a:lnTo>
                    <a:pt x="257" y="994"/>
                  </a:lnTo>
                  <a:lnTo>
                    <a:pt x="252" y="985"/>
                  </a:lnTo>
                  <a:lnTo>
                    <a:pt x="240" y="961"/>
                  </a:lnTo>
                  <a:lnTo>
                    <a:pt x="208" y="952"/>
                  </a:lnTo>
                  <a:lnTo>
                    <a:pt x="198" y="939"/>
                  </a:lnTo>
                  <a:lnTo>
                    <a:pt x="195" y="931"/>
                  </a:lnTo>
                  <a:lnTo>
                    <a:pt x="196" y="927"/>
                  </a:lnTo>
                  <a:lnTo>
                    <a:pt x="203" y="918"/>
                  </a:lnTo>
                  <a:lnTo>
                    <a:pt x="212" y="921"/>
                  </a:lnTo>
                  <a:lnTo>
                    <a:pt x="217" y="918"/>
                  </a:lnTo>
                  <a:lnTo>
                    <a:pt x="220" y="914"/>
                  </a:lnTo>
                  <a:lnTo>
                    <a:pt x="220" y="911"/>
                  </a:lnTo>
                  <a:lnTo>
                    <a:pt x="216" y="903"/>
                  </a:lnTo>
                  <a:lnTo>
                    <a:pt x="215" y="900"/>
                  </a:lnTo>
                  <a:lnTo>
                    <a:pt x="249" y="889"/>
                  </a:lnTo>
                  <a:lnTo>
                    <a:pt x="252" y="872"/>
                  </a:lnTo>
                  <a:lnTo>
                    <a:pt x="260" y="871"/>
                  </a:lnTo>
                  <a:lnTo>
                    <a:pt x="268" y="877"/>
                  </a:lnTo>
                  <a:lnTo>
                    <a:pt x="280" y="894"/>
                  </a:lnTo>
                  <a:lnTo>
                    <a:pt x="282" y="915"/>
                  </a:lnTo>
                  <a:close/>
                  <a:moveTo>
                    <a:pt x="127" y="1017"/>
                  </a:moveTo>
                  <a:lnTo>
                    <a:pt x="120" y="1018"/>
                  </a:lnTo>
                  <a:lnTo>
                    <a:pt x="113" y="1017"/>
                  </a:lnTo>
                  <a:lnTo>
                    <a:pt x="108" y="1012"/>
                  </a:lnTo>
                  <a:lnTo>
                    <a:pt x="103" y="997"/>
                  </a:lnTo>
                  <a:lnTo>
                    <a:pt x="102" y="987"/>
                  </a:lnTo>
                  <a:lnTo>
                    <a:pt x="104" y="969"/>
                  </a:lnTo>
                  <a:lnTo>
                    <a:pt x="104" y="947"/>
                  </a:lnTo>
                  <a:lnTo>
                    <a:pt x="120" y="946"/>
                  </a:lnTo>
                  <a:lnTo>
                    <a:pt x="124" y="950"/>
                  </a:lnTo>
                  <a:lnTo>
                    <a:pt x="127" y="1013"/>
                  </a:lnTo>
                  <a:lnTo>
                    <a:pt x="127" y="1017"/>
                  </a:lnTo>
                  <a:close/>
                  <a:moveTo>
                    <a:pt x="263" y="1055"/>
                  </a:moveTo>
                  <a:lnTo>
                    <a:pt x="259" y="1059"/>
                  </a:lnTo>
                  <a:lnTo>
                    <a:pt x="254" y="1059"/>
                  </a:lnTo>
                  <a:lnTo>
                    <a:pt x="248" y="1054"/>
                  </a:lnTo>
                  <a:lnTo>
                    <a:pt x="241" y="1042"/>
                  </a:lnTo>
                  <a:lnTo>
                    <a:pt x="257" y="1033"/>
                  </a:lnTo>
                  <a:lnTo>
                    <a:pt x="263" y="1039"/>
                  </a:lnTo>
                  <a:lnTo>
                    <a:pt x="266" y="1044"/>
                  </a:lnTo>
                  <a:lnTo>
                    <a:pt x="266" y="1050"/>
                  </a:lnTo>
                  <a:lnTo>
                    <a:pt x="263" y="1055"/>
                  </a:lnTo>
                  <a:close/>
                  <a:moveTo>
                    <a:pt x="103" y="1055"/>
                  </a:moveTo>
                  <a:lnTo>
                    <a:pt x="91" y="1059"/>
                  </a:lnTo>
                  <a:lnTo>
                    <a:pt x="85" y="1057"/>
                  </a:lnTo>
                  <a:lnTo>
                    <a:pt x="85" y="1053"/>
                  </a:lnTo>
                  <a:lnTo>
                    <a:pt x="88" y="1045"/>
                  </a:lnTo>
                  <a:lnTo>
                    <a:pt x="97" y="1041"/>
                  </a:lnTo>
                  <a:lnTo>
                    <a:pt x="104" y="1046"/>
                  </a:lnTo>
                  <a:lnTo>
                    <a:pt x="106" y="1050"/>
                  </a:lnTo>
                  <a:lnTo>
                    <a:pt x="103" y="1055"/>
                  </a:lnTo>
                  <a:close/>
                  <a:moveTo>
                    <a:pt x="217" y="1153"/>
                  </a:moveTo>
                  <a:lnTo>
                    <a:pt x="209" y="1154"/>
                  </a:lnTo>
                  <a:lnTo>
                    <a:pt x="208" y="1151"/>
                  </a:lnTo>
                  <a:lnTo>
                    <a:pt x="222" y="1134"/>
                  </a:lnTo>
                  <a:lnTo>
                    <a:pt x="231" y="1131"/>
                  </a:lnTo>
                  <a:lnTo>
                    <a:pt x="234" y="1132"/>
                  </a:lnTo>
                  <a:lnTo>
                    <a:pt x="228" y="1142"/>
                  </a:lnTo>
                  <a:lnTo>
                    <a:pt x="217" y="1153"/>
                  </a:lnTo>
                  <a:close/>
                  <a:moveTo>
                    <a:pt x="334" y="1214"/>
                  </a:moveTo>
                  <a:lnTo>
                    <a:pt x="278" y="1228"/>
                  </a:lnTo>
                  <a:lnTo>
                    <a:pt x="259" y="1227"/>
                  </a:lnTo>
                  <a:lnTo>
                    <a:pt x="257" y="1220"/>
                  </a:lnTo>
                  <a:lnTo>
                    <a:pt x="261" y="1216"/>
                  </a:lnTo>
                  <a:lnTo>
                    <a:pt x="277" y="1211"/>
                  </a:lnTo>
                  <a:lnTo>
                    <a:pt x="283" y="1177"/>
                  </a:lnTo>
                  <a:lnTo>
                    <a:pt x="259" y="1161"/>
                  </a:lnTo>
                  <a:lnTo>
                    <a:pt x="258" y="1157"/>
                  </a:lnTo>
                  <a:lnTo>
                    <a:pt x="260" y="1150"/>
                  </a:lnTo>
                  <a:lnTo>
                    <a:pt x="262" y="1146"/>
                  </a:lnTo>
                  <a:lnTo>
                    <a:pt x="277" y="1138"/>
                  </a:lnTo>
                  <a:lnTo>
                    <a:pt x="283" y="1137"/>
                  </a:lnTo>
                  <a:lnTo>
                    <a:pt x="289" y="1138"/>
                  </a:lnTo>
                  <a:lnTo>
                    <a:pt x="299" y="1146"/>
                  </a:lnTo>
                  <a:lnTo>
                    <a:pt x="310" y="1166"/>
                  </a:lnTo>
                  <a:lnTo>
                    <a:pt x="326" y="1169"/>
                  </a:lnTo>
                  <a:lnTo>
                    <a:pt x="336" y="1177"/>
                  </a:lnTo>
                  <a:lnTo>
                    <a:pt x="334" y="1214"/>
                  </a:lnTo>
                  <a:close/>
                  <a:moveTo>
                    <a:pt x="307" y="1348"/>
                  </a:moveTo>
                  <a:lnTo>
                    <a:pt x="304" y="1351"/>
                  </a:lnTo>
                  <a:lnTo>
                    <a:pt x="297" y="1350"/>
                  </a:lnTo>
                  <a:lnTo>
                    <a:pt x="294" y="1346"/>
                  </a:lnTo>
                  <a:lnTo>
                    <a:pt x="293" y="1339"/>
                  </a:lnTo>
                  <a:lnTo>
                    <a:pt x="293" y="1328"/>
                  </a:lnTo>
                  <a:lnTo>
                    <a:pt x="297" y="1320"/>
                  </a:lnTo>
                  <a:lnTo>
                    <a:pt x="315" y="1307"/>
                  </a:lnTo>
                  <a:lnTo>
                    <a:pt x="307" y="1303"/>
                  </a:lnTo>
                  <a:lnTo>
                    <a:pt x="307" y="1300"/>
                  </a:lnTo>
                  <a:lnTo>
                    <a:pt x="311" y="1290"/>
                  </a:lnTo>
                  <a:lnTo>
                    <a:pt x="331" y="1273"/>
                  </a:lnTo>
                  <a:lnTo>
                    <a:pt x="336" y="1271"/>
                  </a:lnTo>
                  <a:lnTo>
                    <a:pt x="342" y="1272"/>
                  </a:lnTo>
                  <a:lnTo>
                    <a:pt x="331" y="1300"/>
                  </a:lnTo>
                  <a:lnTo>
                    <a:pt x="307" y="1348"/>
                  </a:lnTo>
                  <a:close/>
                  <a:moveTo>
                    <a:pt x="285" y="1319"/>
                  </a:moveTo>
                  <a:lnTo>
                    <a:pt x="289" y="1351"/>
                  </a:lnTo>
                  <a:lnTo>
                    <a:pt x="294" y="1371"/>
                  </a:lnTo>
                  <a:lnTo>
                    <a:pt x="295" y="1378"/>
                  </a:lnTo>
                  <a:lnTo>
                    <a:pt x="290" y="1388"/>
                  </a:lnTo>
                  <a:lnTo>
                    <a:pt x="267" y="1400"/>
                  </a:lnTo>
                  <a:lnTo>
                    <a:pt x="260" y="1400"/>
                  </a:lnTo>
                  <a:lnTo>
                    <a:pt x="260" y="1397"/>
                  </a:lnTo>
                  <a:lnTo>
                    <a:pt x="265" y="1384"/>
                  </a:lnTo>
                  <a:lnTo>
                    <a:pt x="260" y="1369"/>
                  </a:lnTo>
                  <a:lnTo>
                    <a:pt x="262" y="1359"/>
                  </a:lnTo>
                  <a:lnTo>
                    <a:pt x="261" y="1356"/>
                  </a:lnTo>
                  <a:lnTo>
                    <a:pt x="255" y="1358"/>
                  </a:lnTo>
                  <a:lnTo>
                    <a:pt x="239" y="1375"/>
                  </a:lnTo>
                  <a:lnTo>
                    <a:pt x="233" y="1377"/>
                  </a:lnTo>
                  <a:lnTo>
                    <a:pt x="233" y="1374"/>
                  </a:lnTo>
                  <a:lnTo>
                    <a:pt x="237" y="1360"/>
                  </a:lnTo>
                  <a:lnTo>
                    <a:pt x="237" y="1349"/>
                  </a:lnTo>
                  <a:lnTo>
                    <a:pt x="240" y="1343"/>
                  </a:lnTo>
                  <a:lnTo>
                    <a:pt x="244" y="1338"/>
                  </a:lnTo>
                  <a:lnTo>
                    <a:pt x="250" y="1333"/>
                  </a:lnTo>
                  <a:lnTo>
                    <a:pt x="254" y="1333"/>
                  </a:lnTo>
                  <a:lnTo>
                    <a:pt x="259" y="1337"/>
                  </a:lnTo>
                  <a:lnTo>
                    <a:pt x="272" y="1325"/>
                  </a:lnTo>
                  <a:lnTo>
                    <a:pt x="285" y="1319"/>
                  </a:lnTo>
                  <a:close/>
                  <a:moveTo>
                    <a:pt x="428" y="1439"/>
                  </a:moveTo>
                  <a:lnTo>
                    <a:pt x="411" y="1440"/>
                  </a:lnTo>
                  <a:lnTo>
                    <a:pt x="405" y="1437"/>
                  </a:lnTo>
                  <a:lnTo>
                    <a:pt x="397" y="1431"/>
                  </a:lnTo>
                  <a:lnTo>
                    <a:pt x="389" y="1397"/>
                  </a:lnTo>
                  <a:lnTo>
                    <a:pt x="391" y="1385"/>
                  </a:lnTo>
                  <a:lnTo>
                    <a:pt x="395" y="1379"/>
                  </a:lnTo>
                  <a:lnTo>
                    <a:pt x="399" y="1374"/>
                  </a:lnTo>
                  <a:lnTo>
                    <a:pt x="409" y="1373"/>
                  </a:lnTo>
                  <a:lnTo>
                    <a:pt x="418" y="1379"/>
                  </a:lnTo>
                  <a:lnTo>
                    <a:pt x="421" y="1385"/>
                  </a:lnTo>
                  <a:lnTo>
                    <a:pt x="429" y="1408"/>
                  </a:lnTo>
                  <a:lnTo>
                    <a:pt x="430" y="1427"/>
                  </a:lnTo>
                  <a:lnTo>
                    <a:pt x="428" y="1439"/>
                  </a:lnTo>
                  <a:close/>
                  <a:moveTo>
                    <a:pt x="250" y="1490"/>
                  </a:moveTo>
                  <a:lnTo>
                    <a:pt x="270" y="1496"/>
                  </a:lnTo>
                  <a:lnTo>
                    <a:pt x="285" y="1496"/>
                  </a:lnTo>
                  <a:lnTo>
                    <a:pt x="298" y="1515"/>
                  </a:lnTo>
                  <a:lnTo>
                    <a:pt x="305" y="1542"/>
                  </a:lnTo>
                  <a:lnTo>
                    <a:pt x="321" y="1570"/>
                  </a:lnTo>
                  <a:lnTo>
                    <a:pt x="342" y="1594"/>
                  </a:lnTo>
                  <a:lnTo>
                    <a:pt x="343" y="1609"/>
                  </a:lnTo>
                  <a:lnTo>
                    <a:pt x="336" y="1617"/>
                  </a:lnTo>
                  <a:lnTo>
                    <a:pt x="320" y="1627"/>
                  </a:lnTo>
                  <a:lnTo>
                    <a:pt x="320" y="1637"/>
                  </a:lnTo>
                  <a:lnTo>
                    <a:pt x="330" y="1632"/>
                  </a:lnTo>
                  <a:lnTo>
                    <a:pt x="340" y="1630"/>
                  </a:lnTo>
                  <a:lnTo>
                    <a:pt x="361" y="1632"/>
                  </a:lnTo>
                  <a:lnTo>
                    <a:pt x="369" y="1643"/>
                  </a:lnTo>
                  <a:lnTo>
                    <a:pt x="375" y="1659"/>
                  </a:lnTo>
                  <a:lnTo>
                    <a:pt x="377" y="1672"/>
                  </a:lnTo>
                  <a:lnTo>
                    <a:pt x="375" y="1686"/>
                  </a:lnTo>
                  <a:lnTo>
                    <a:pt x="369" y="1682"/>
                  </a:lnTo>
                  <a:lnTo>
                    <a:pt x="363" y="1668"/>
                  </a:lnTo>
                  <a:lnTo>
                    <a:pt x="357" y="1663"/>
                  </a:lnTo>
                  <a:lnTo>
                    <a:pt x="349" y="1660"/>
                  </a:lnTo>
                  <a:lnTo>
                    <a:pt x="353" y="1677"/>
                  </a:lnTo>
                  <a:lnTo>
                    <a:pt x="351" y="1701"/>
                  </a:lnTo>
                  <a:lnTo>
                    <a:pt x="354" y="1703"/>
                  </a:lnTo>
                  <a:lnTo>
                    <a:pt x="365" y="1703"/>
                  </a:lnTo>
                  <a:lnTo>
                    <a:pt x="358" y="1727"/>
                  </a:lnTo>
                  <a:lnTo>
                    <a:pt x="344" y="1733"/>
                  </a:lnTo>
                  <a:lnTo>
                    <a:pt x="328" y="1735"/>
                  </a:lnTo>
                  <a:lnTo>
                    <a:pt x="323" y="1744"/>
                  </a:lnTo>
                  <a:lnTo>
                    <a:pt x="321" y="1755"/>
                  </a:lnTo>
                  <a:lnTo>
                    <a:pt x="312" y="1771"/>
                  </a:lnTo>
                  <a:lnTo>
                    <a:pt x="300" y="1780"/>
                  </a:lnTo>
                  <a:lnTo>
                    <a:pt x="286" y="1778"/>
                  </a:lnTo>
                  <a:lnTo>
                    <a:pt x="272" y="1771"/>
                  </a:lnTo>
                  <a:lnTo>
                    <a:pt x="260" y="1770"/>
                  </a:lnTo>
                  <a:lnTo>
                    <a:pt x="252" y="1774"/>
                  </a:lnTo>
                  <a:lnTo>
                    <a:pt x="246" y="1778"/>
                  </a:lnTo>
                  <a:lnTo>
                    <a:pt x="240" y="1777"/>
                  </a:lnTo>
                  <a:lnTo>
                    <a:pt x="226" y="1778"/>
                  </a:lnTo>
                  <a:lnTo>
                    <a:pt x="211" y="1778"/>
                  </a:lnTo>
                  <a:lnTo>
                    <a:pt x="209" y="1772"/>
                  </a:lnTo>
                  <a:lnTo>
                    <a:pt x="212" y="1753"/>
                  </a:lnTo>
                  <a:lnTo>
                    <a:pt x="208" y="1748"/>
                  </a:lnTo>
                  <a:lnTo>
                    <a:pt x="194" y="1745"/>
                  </a:lnTo>
                  <a:lnTo>
                    <a:pt x="189" y="1741"/>
                  </a:lnTo>
                  <a:lnTo>
                    <a:pt x="181" y="1728"/>
                  </a:lnTo>
                  <a:lnTo>
                    <a:pt x="180" y="1721"/>
                  </a:lnTo>
                  <a:lnTo>
                    <a:pt x="179" y="1713"/>
                  </a:lnTo>
                  <a:lnTo>
                    <a:pt x="171" y="1703"/>
                  </a:lnTo>
                  <a:lnTo>
                    <a:pt x="160" y="1695"/>
                  </a:lnTo>
                  <a:lnTo>
                    <a:pt x="155" y="1694"/>
                  </a:lnTo>
                  <a:lnTo>
                    <a:pt x="143" y="1707"/>
                  </a:lnTo>
                  <a:lnTo>
                    <a:pt x="133" y="1720"/>
                  </a:lnTo>
                  <a:lnTo>
                    <a:pt x="136" y="1726"/>
                  </a:lnTo>
                  <a:lnTo>
                    <a:pt x="140" y="1735"/>
                  </a:lnTo>
                  <a:lnTo>
                    <a:pt x="134" y="1741"/>
                  </a:lnTo>
                  <a:lnTo>
                    <a:pt x="119" y="1755"/>
                  </a:lnTo>
                  <a:lnTo>
                    <a:pt x="116" y="1760"/>
                  </a:lnTo>
                  <a:lnTo>
                    <a:pt x="112" y="1763"/>
                  </a:lnTo>
                  <a:lnTo>
                    <a:pt x="104" y="1759"/>
                  </a:lnTo>
                  <a:lnTo>
                    <a:pt x="85" y="1760"/>
                  </a:lnTo>
                  <a:lnTo>
                    <a:pt x="76" y="1758"/>
                  </a:lnTo>
                  <a:lnTo>
                    <a:pt x="66" y="1748"/>
                  </a:lnTo>
                  <a:lnTo>
                    <a:pt x="41" y="1741"/>
                  </a:lnTo>
                  <a:lnTo>
                    <a:pt x="37" y="1724"/>
                  </a:lnTo>
                  <a:lnTo>
                    <a:pt x="32" y="1721"/>
                  </a:lnTo>
                  <a:lnTo>
                    <a:pt x="4" y="1693"/>
                  </a:lnTo>
                  <a:lnTo>
                    <a:pt x="0" y="1683"/>
                  </a:lnTo>
                  <a:lnTo>
                    <a:pt x="4" y="1677"/>
                  </a:lnTo>
                  <a:lnTo>
                    <a:pt x="14" y="1668"/>
                  </a:lnTo>
                  <a:lnTo>
                    <a:pt x="50" y="1654"/>
                  </a:lnTo>
                  <a:lnTo>
                    <a:pt x="55" y="1649"/>
                  </a:lnTo>
                  <a:lnTo>
                    <a:pt x="56" y="1643"/>
                  </a:lnTo>
                  <a:lnTo>
                    <a:pt x="46" y="1638"/>
                  </a:lnTo>
                  <a:lnTo>
                    <a:pt x="37" y="1631"/>
                  </a:lnTo>
                  <a:lnTo>
                    <a:pt x="33" y="1628"/>
                  </a:lnTo>
                  <a:lnTo>
                    <a:pt x="33" y="1623"/>
                  </a:lnTo>
                  <a:lnTo>
                    <a:pt x="39" y="1619"/>
                  </a:lnTo>
                  <a:lnTo>
                    <a:pt x="49" y="1618"/>
                  </a:lnTo>
                  <a:lnTo>
                    <a:pt x="58" y="1621"/>
                  </a:lnTo>
                  <a:lnTo>
                    <a:pt x="64" y="1616"/>
                  </a:lnTo>
                  <a:lnTo>
                    <a:pt x="76" y="1612"/>
                  </a:lnTo>
                  <a:lnTo>
                    <a:pt x="84" y="1607"/>
                  </a:lnTo>
                  <a:lnTo>
                    <a:pt x="91" y="1593"/>
                  </a:lnTo>
                  <a:lnTo>
                    <a:pt x="98" y="1580"/>
                  </a:lnTo>
                  <a:lnTo>
                    <a:pt x="99" y="1573"/>
                  </a:lnTo>
                  <a:lnTo>
                    <a:pt x="105" y="1549"/>
                  </a:lnTo>
                  <a:lnTo>
                    <a:pt x="108" y="1543"/>
                  </a:lnTo>
                  <a:lnTo>
                    <a:pt x="131" y="1527"/>
                  </a:lnTo>
                  <a:lnTo>
                    <a:pt x="136" y="1536"/>
                  </a:lnTo>
                  <a:lnTo>
                    <a:pt x="148" y="1538"/>
                  </a:lnTo>
                  <a:lnTo>
                    <a:pt x="157" y="1530"/>
                  </a:lnTo>
                  <a:lnTo>
                    <a:pt x="169" y="1505"/>
                  </a:lnTo>
                  <a:lnTo>
                    <a:pt x="177" y="1503"/>
                  </a:lnTo>
                  <a:lnTo>
                    <a:pt x="187" y="1506"/>
                  </a:lnTo>
                  <a:lnTo>
                    <a:pt x="204" y="1502"/>
                  </a:lnTo>
                  <a:lnTo>
                    <a:pt x="235" y="1491"/>
                  </a:lnTo>
                  <a:lnTo>
                    <a:pt x="250" y="1490"/>
                  </a:lnTo>
                  <a:close/>
                  <a:moveTo>
                    <a:pt x="557" y="1953"/>
                  </a:moveTo>
                  <a:lnTo>
                    <a:pt x="563" y="1957"/>
                  </a:lnTo>
                  <a:lnTo>
                    <a:pt x="578" y="1957"/>
                  </a:lnTo>
                  <a:lnTo>
                    <a:pt x="573" y="1967"/>
                  </a:lnTo>
                  <a:lnTo>
                    <a:pt x="556" y="1978"/>
                  </a:lnTo>
                  <a:lnTo>
                    <a:pt x="546" y="1989"/>
                  </a:lnTo>
                  <a:lnTo>
                    <a:pt x="532" y="1997"/>
                  </a:lnTo>
                  <a:lnTo>
                    <a:pt x="526" y="1987"/>
                  </a:lnTo>
                  <a:lnTo>
                    <a:pt x="518" y="1987"/>
                  </a:lnTo>
                  <a:lnTo>
                    <a:pt x="507" y="1968"/>
                  </a:lnTo>
                  <a:lnTo>
                    <a:pt x="505" y="1938"/>
                  </a:lnTo>
                  <a:lnTo>
                    <a:pt x="520" y="1930"/>
                  </a:lnTo>
                  <a:lnTo>
                    <a:pt x="541" y="1930"/>
                  </a:lnTo>
                  <a:lnTo>
                    <a:pt x="557" y="1953"/>
                  </a:lnTo>
                  <a:close/>
                  <a:moveTo>
                    <a:pt x="999" y="2555"/>
                  </a:moveTo>
                  <a:lnTo>
                    <a:pt x="987" y="2562"/>
                  </a:lnTo>
                  <a:lnTo>
                    <a:pt x="983" y="2572"/>
                  </a:lnTo>
                  <a:lnTo>
                    <a:pt x="980" y="2575"/>
                  </a:lnTo>
                  <a:lnTo>
                    <a:pt x="972" y="2578"/>
                  </a:lnTo>
                  <a:lnTo>
                    <a:pt x="965" y="2578"/>
                  </a:lnTo>
                  <a:lnTo>
                    <a:pt x="935" y="2560"/>
                  </a:lnTo>
                  <a:lnTo>
                    <a:pt x="929" y="2561"/>
                  </a:lnTo>
                  <a:lnTo>
                    <a:pt x="935" y="2552"/>
                  </a:lnTo>
                  <a:lnTo>
                    <a:pt x="953" y="2546"/>
                  </a:lnTo>
                  <a:lnTo>
                    <a:pt x="964" y="2536"/>
                  </a:lnTo>
                  <a:lnTo>
                    <a:pt x="988" y="2545"/>
                  </a:lnTo>
                  <a:lnTo>
                    <a:pt x="999" y="2555"/>
                  </a:lnTo>
                  <a:close/>
                </a:path>
              </a:pathLst>
            </a:custGeom>
            <a:gradFill flip="none" rotWithShape="1">
              <a:gsLst>
                <a:gs pos="2000">
                  <a:srgbClr val="E4E4E4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22" name="Freeform 93">
              <a:extLst>
                <a:ext uri="{FF2B5EF4-FFF2-40B4-BE49-F238E27FC236}">
                  <a16:creationId xmlns:a16="http://schemas.microsoft.com/office/drawing/2014/main" id="{3DB91AE4-4EE9-4A8B-93DA-F4A26859F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6927" y="3415482"/>
              <a:ext cx="33339" cy="20837"/>
            </a:xfrm>
            <a:custGeom>
              <a:avLst/>
              <a:gdLst>
                <a:gd name="T0" fmla="*/ 70 w 71"/>
                <a:gd name="T1" fmla="*/ 19 h 43"/>
                <a:gd name="T2" fmla="*/ 58 w 71"/>
                <a:gd name="T3" fmla="*/ 26 h 43"/>
                <a:gd name="T4" fmla="*/ 54 w 71"/>
                <a:gd name="T5" fmla="*/ 36 h 43"/>
                <a:gd name="T6" fmla="*/ 51 w 71"/>
                <a:gd name="T7" fmla="*/ 39 h 43"/>
                <a:gd name="T8" fmla="*/ 43 w 71"/>
                <a:gd name="T9" fmla="*/ 42 h 43"/>
                <a:gd name="T10" fmla="*/ 36 w 71"/>
                <a:gd name="T11" fmla="*/ 42 h 43"/>
                <a:gd name="T12" fmla="*/ 6 w 71"/>
                <a:gd name="T13" fmla="*/ 24 h 43"/>
                <a:gd name="T14" fmla="*/ 0 w 71"/>
                <a:gd name="T15" fmla="*/ 25 h 43"/>
                <a:gd name="T16" fmla="*/ 6 w 71"/>
                <a:gd name="T17" fmla="*/ 16 h 43"/>
                <a:gd name="T18" fmla="*/ 24 w 71"/>
                <a:gd name="T19" fmla="*/ 10 h 43"/>
                <a:gd name="T20" fmla="*/ 35 w 71"/>
                <a:gd name="T21" fmla="*/ 0 h 43"/>
                <a:gd name="T22" fmla="*/ 59 w 71"/>
                <a:gd name="T23" fmla="*/ 9 h 43"/>
                <a:gd name="T24" fmla="*/ 70 w 71"/>
                <a:gd name="T25" fmla="*/ 1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43">
                  <a:moveTo>
                    <a:pt x="70" y="19"/>
                  </a:moveTo>
                  <a:lnTo>
                    <a:pt x="58" y="26"/>
                  </a:lnTo>
                  <a:lnTo>
                    <a:pt x="54" y="36"/>
                  </a:lnTo>
                  <a:lnTo>
                    <a:pt x="51" y="39"/>
                  </a:lnTo>
                  <a:lnTo>
                    <a:pt x="43" y="42"/>
                  </a:lnTo>
                  <a:lnTo>
                    <a:pt x="36" y="42"/>
                  </a:lnTo>
                  <a:lnTo>
                    <a:pt x="6" y="24"/>
                  </a:lnTo>
                  <a:lnTo>
                    <a:pt x="0" y="25"/>
                  </a:lnTo>
                  <a:lnTo>
                    <a:pt x="6" y="16"/>
                  </a:lnTo>
                  <a:lnTo>
                    <a:pt x="24" y="10"/>
                  </a:lnTo>
                  <a:lnTo>
                    <a:pt x="35" y="0"/>
                  </a:lnTo>
                  <a:lnTo>
                    <a:pt x="59" y="9"/>
                  </a:lnTo>
                  <a:lnTo>
                    <a:pt x="70" y="19"/>
                  </a:lnTo>
                </a:path>
              </a:pathLst>
            </a:custGeom>
            <a:solidFill>
              <a:srgbClr val="FFFFFF">
                <a:lumMod val="85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23" name="Freeform 94">
              <a:extLst>
                <a:ext uri="{FF2B5EF4-FFF2-40B4-BE49-F238E27FC236}">
                  <a16:creationId xmlns:a16="http://schemas.microsoft.com/office/drawing/2014/main" id="{31579FEA-F53F-4ACC-BE97-393A6AF48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39652" y="4286454"/>
              <a:ext cx="573009" cy="577174"/>
            </a:xfrm>
            <a:custGeom>
              <a:avLst/>
              <a:gdLst>
                <a:gd name="T0" fmla="*/ 658 w 1211"/>
                <a:gd name="T1" fmla="*/ 1148 h 1222"/>
                <a:gd name="T2" fmla="*/ 867 w 1211"/>
                <a:gd name="T3" fmla="*/ 1189 h 1222"/>
                <a:gd name="T4" fmla="*/ 784 w 1211"/>
                <a:gd name="T5" fmla="*/ 1217 h 1222"/>
                <a:gd name="T6" fmla="*/ 553 w 1211"/>
                <a:gd name="T7" fmla="*/ 1118 h 1222"/>
                <a:gd name="T8" fmla="*/ 1059 w 1211"/>
                <a:gd name="T9" fmla="*/ 1085 h 1222"/>
                <a:gd name="T10" fmla="*/ 473 w 1211"/>
                <a:gd name="T11" fmla="*/ 980 h 1222"/>
                <a:gd name="T12" fmla="*/ 1210 w 1211"/>
                <a:gd name="T13" fmla="*/ 973 h 1222"/>
                <a:gd name="T14" fmla="*/ 823 w 1211"/>
                <a:gd name="T15" fmla="*/ 969 h 1222"/>
                <a:gd name="T16" fmla="*/ 1155 w 1211"/>
                <a:gd name="T17" fmla="*/ 927 h 1222"/>
                <a:gd name="T18" fmla="*/ 809 w 1211"/>
                <a:gd name="T19" fmla="*/ 920 h 1222"/>
                <a:gd name="T20" fmla="*/ 1058 w 1211"/>
                <a:gd name="T21" fmla="*/ 902 h 1222"/>
                <a:gd name="T22" fmla="*/ 713 w 1211"/>
                <a:gd name="T23" fmla="*/ 878 h 1222"/>
                <a:gd name="T24" fmla="*/ 1040 w 1211"/>
                <a:gd name="T25" fmla="*/ 870 h 1222"/>
                <a:gd name="T26" fmla="*/ 834 w 1211"/>
                <a:gd name="T27" fmla="*/ 831 h 1222"/>
                <a:gd name="T28" fmla="*/ 666 w 1211"/>
                <a:gd name="T29" fmla="*/ 789 h 1222"/>
                <a:gd name="T30" fmla="*/ 799 w 1211"/>
                <a:gd name="T31" fmla="*/ 777 h 1222"/>
                <a:gd name="T32" fmla="*/ 791 w 1211"/>
                <a:gd name="T33" fmla="*/ 757 h 1222"/>
                <a:gd name="T34" fmla="*/ 670 w 1211"/>
                <a:gd name="T35" fmla="*/ 748 h 1222"/>
                <a:gd name="T36" fmla="*/ 1012 w 1211"/>
                <a:gd name="T37" fmla="*/ 719 h 1222"/>
                <a:gd name="T38" fmla="*/ 727 w 1211"/>
                <a:gd name="T39" fmla="*/ 718 h 1222"/>
                <a:gd name="T40" fmla="*/ 532 w 1211"/>
                <a:gd name="T41" fmla="*/ 698 h 1222"/>
                <a:gd name="T42" fmla="*/ 124 w 1211"/>
                <a:gd name="T43" fmla="*/ 667 h 1222"/>
                <a:gd name="T44" fmla="*/ 136 w 1211"/>
                <a:gd name="T45" fmla="*/ 618 h 1222"/>
                <a:gd name="T46" fmla="*/ 878 w 1211"/>
                <a:gd name="T47" fmla="*/ 637 h 1222"/>
                <a:gd name="T48" fmla="*/ 146 w 1211"/>
                <a:gd name="T49" fmla="*/ 577 h 1222"/>
                <a:gd name="T50" fmla="*/ 693 w 1211"/>
                <a:gd name="T51" fmla="*/ 539 h 1222"/>
                <a:gd name="T52" fmla="*/ 632 w 1211"/>
                <a:gd name="T53" fmla="*/ 570 h 1222"/>
                <a:gd name="T54" fmla="*/ 677 w 1211"/>
                <a:gd name="T55" fmla="*/ 686 h 1222"/>
                <a:gd name="T56" fmla="*/ 559 w 1211"/>
                <a:gd name="T57" fmla="*/ 587 h 1222"/>
                <a:gd name="T58" fmla="*/ 532 w 1211"/>
                <a:gd name="T59" fmla="*/ 514 h 1222"/>
                <a:gd name="T60" fmla="*/ 977 w 1211"/>
                <a:gd name="T61" fmla="*/ 487 h 1222"/>
                <a:gd name="T62" fmla="*/ 883 w 1211"/>
                <a:gd name="T63" fmla="*/ 481 h 1222"/>
                <a:gd name="T64" fmla="*/ 0 w 1211"/>
                <a:gd name="T65" fmla="*/ 375 h 1222"/>
                <a:gd name="T66" fmla="*/ 816 w 1211"/>
                <a:gd name="T67" fmla="*/ 328 h 1222"/>
                <a:gd name="T68" fmla="*/ 763 w 1211"/>
                <a:gd name="T69" fmla="*/ 324 h 1222"/>
                <a:gd name="T70" fmla="*/ 705 w 1211"/>
                <a:gd name="T71" fmla="*/ 217 h 1222"/>
                <a:gd name="T72" fmla="*/ 978 w 1211"/>
                <a:gd name="T73" fmla="*/ 26 h 1222"/>
                <a:gd name="T74" fmla="*/ 906 w 1211"/>
                <a:gd name="T75" fmla="*/ 188 h 1222"/>
                <a:gd name="T76" fmla="*/ 626 w 1211"/>
                <a:gd name="T77" fmla="*/ 191 h 1222"/>
                <a:gd name="T78" fmla="*/ 622 w 1211"/>
                <a:gd name="T79" fmla="*/ 269 h 1222"/>
                <a:gd name="T80" fmla="*/ 534 w 1211"/>
                <a:gd name="T81" fmla="*/ 303 h 1222"/>
                <a:gd name="T82" fmla="*/ 420 w 1211"/>
                <a:gd name="T83" fmla="*/ 233 h 1222"/>
                <a:gd name="T84" fmla="*/ 490 w 1211"/>
                <a:gd name="T85" fmla="*/ 482 h 1222"/>
                <a:gd name="T86" fmla="*/ 421 w 1211"/>
                <a:gd name="T87" fmla="*/ 533 h 1222"/>
                <a:gd name="T88" fmla="*/ 623 w 1211"/>
                <a:gd name="T89" fmla="*/ 725 h 1222"/>
                <a:gd name="T90" fmla="*/ 493 w 1211"/>
                <a:gd name="T91" fmla="*/ 722 h 1222"/>
                <a:gd name="T92" fmla="*/ 475 w 1211"/>
                <a:gd name="T93" fmla="*/ 778 h 1222"/>
                <a:gd name="T94" fmla="*/ 471 w 1211"/>
                <a:gd name="T95" fmla="*/ 945 h 1222"/>
                <a:gd name="T96" fmla="*/ 333 w 1211"/>
                <a:gd name="T97" fmla="*/ 859 h 1222"/>
                <a:gd name="T98" fmla="*/ 210 w 1211"/>
                <a:gd name="T99" fmla="*/ 711 h 1222"/>
                <a:gd name="T100" fmla="*/ 452 w 1211"/>
                <a:gd name="T101" fmla="*/ 691 h 1222"/>
                <a:gd name="T102" fmla="*/ 439 w 1211"/>
                <a:gd name="T103" fmla="*/ 634 h 1222"/>
                <a:gd name="T104" fmla="*/ 237 w 1211"/>
                <a:gd name="T105" fmla="*/ 609 h 1222"/>
                <a:gd name="T106" fmla="*/ 208 w 1211"/>
                <a:gd name="T107" fmla="*/ 501 h 1222"/>
                <a:gd name="T108" fmla="*/ 68 w 1211"/>
                <a:gd name="T109" fmla="*/ 386 h 1222"/>
                <a:gd name="T110" fmla="*/ 108 w 1211"/>
                <a:gd name="T111" fmla="*/ 315 h 1222"/>
                <a:gd name="T112" fmla="*/ 196 w 1211"/>
                <a:gd name="T113" fmla="*/ 202 h 1222"/>
                <a:gd name="T114" fmla="*/ 358 w 1211"/>
                <a:gd name="T115" fmla="*/ 109 h 1222"/>
                <a:gd name="T116" fmla="*/ 549 w 1211"/>
                <a:gd name="T117" fmla="*/ 67 h 1222"/>
                <a:gd name="T118" fmla="*/ 706 w 1211"/>
                <a:gd name="T119" fmla="*/ 61 h 1222"/>
                <a:gd name="T120" fmla="*/ 918 w 1211"/>
                <a:gd name="T121" fmla="*/ 58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11" h="1222">
                  <a:moveTo>
                    <a:pt x="593" y="1118"/>
                  </a:moveTo>
                  <a:lnTo>
                    <a:pt x="603" y="1120"/>
                  </a:lnTo>
                  <a:lnTo>
                    <a:pt x="616" y="1119"/>
                  </a:lnTo>
                  <a:lnTo>
                    <a:pt x="619" y="1118"/>
                  </a:lnTo>
                  <a:lnTo>
                    <a:pt x="627" y="1108"/>
                  </a:lnTo>
                  <a:lnTo>
                    <a:pt x="637" y="1107"/>
                  </a:lnTo>
                  <a:lnTo>
                    <a:pt x="641" y="1118"/>
                  </a:lnTo>
                  <a:lnTo>
                    <a:pt x="631" y="1122"/>
                  </a:lnTo>
                  <a:lnTo>
                    <a:pt x="629" y="1125"/>
                  </a:lnTo>
                  <a:lnTo>
                    <a:pt x="631" y="1127"/>
                  </a:lnTo>
                  <a:lnTo>
                    <a:pt x="639" y="1131"/>
                  </a:lnTo>
                  <a:lnTo>
                    <a:pt x="650" y="1129"/>
                  </a:lnTo>
                  <a:lnTo>
                    <a:pt x="650" y="1137"/>
                  </a:lnTo>
                  <a:lnTo>
                    <a:pt x="653" y="1144"/>
                  </a:lnTo>
                  <a:lnTo>
                    <a:pt x="658" y="1148"/>
                  </a:lnTo>
                  <a:lnTo>
                    <a:pt x="664" y="1149"/>
                  </a:lnTo>
                  <a:lnTo>
                    <a:pt x="676" y="1148"/>
                  </a:lnTo>
                  <a:lnTo>
                    <a:pt x="689" y="1145"/>
                  </a:lnTo>
                  <a:lnTo>
                    <a:pt x="702" y="1140"/>
                  </a:lnTo>
                  <a:lnTo>
                    <a:pt x="715" y="1137"/>
                  </a:lnTo>
                  <a:lnTo>
                    <a:pt x="755" y="1140"/>
                  </a:lnTo>
                  <a:lnTo>
                    <a:pt x="769" y="1151"/>
                  </a:lnTo>
                  <a:lnTo>
                    <a:pt x="797" y="1152"/>
                  </a:lnTo>
                  <a:lnTo>
                    <a:pt x="822" y="1158"/>
                  </a:lnTo>
                  <a:lnTo>
                    <a:pt x="835" y="1153"/>
                  </a:lnTo>
                  <a:lnTo>
                    <a:pt x="858" y="1150"/>
                  </a:lnTo>
                  <a:lnTo>
                    <a:pt x="862" y="1154"/>
                  </a:lnTo>
                  <a:lnTo>
                    <a:pt x="859" y="1179"/>
                  </a:lnTo>
                  <a:lnTo>
                    <a:pt x="860" y="1186"/>
                  </a:lnTo>
                  <a:lnTo>
                    <a:pt x="867" y="1189"/>
                  </a:lnTo>
                  <a:lnTo>
                    <a:pt x="873" y="1188"/>
                  </a:lnTo>
                  <a:lnTo>
                    <a:pt x="881" y="1180"/>
                  </a:lnTo>
                  <a:lnTo>
                    <a:pt x="900" y="1174"/>
                  </a:lnTo>
                  <a:lnTo>
                    <a:pt x="920" y="1174"/>
                  </a:lnTo>
                  <a:lnTo>
                    <a:pt x="936" y="1157"/>
                  </a:lnTo>
                  <a:lnTo>
                    <a:pt x="941" y="1156"/>
                  </a:lnTo>
                  <a:lnTo>
                    <a:pt x="938" y="1164"/>
                  </a:lnTo>
                  <a:lnTo>
                    <a:pt x="936" y="1183"/>
                  </a:lnTo>
                  <a:lnTo>
                    <a:pt x="932" y="1194"/>
                  </a:lnTo>
                  <a:lnTo>
                    <a:pt x="930" y="1202"/>
                  </a:lnTo>
                  <a:lnTo>
                    <a:pt x="919" y="1206"/>
                  </a:lnTo>
                  <a:lnTo>
                    <a:pt x="902" y="1208"/>
                  </a:lnTo>
                  <a:lnTo>
                    <a:pt x="872" y="1206"/>
                  </a:lnTo>
                  <a:lnTo>
                    <a:pt x="841" y="1209"/>
                  </a:lnTo>
                  <a:lnTo>
                    <a:pt x="784" y="1217"/>
                  </a:lnTo>
                  <a:lnTo>
                    <a:pt x="727" y="1221"/>
                  </a:lnTo>
                  <a:lnTo>
                    <a:pt x="719" y="1219"/>
                  </a:lnTo>
                  <a:lnTo>
                    <a:pt x="719" y="1208"/>
                  </a:lnTo>
                  <a:lnTo>
                    <a:pt x="718" y="1201"/>
                  </a:lnTo>
                  <a:lnTo>
                    <a:pt x="714" y="1195"/>
                  </a:lnTo>
                  <a:lnTo>
                    <a:pt x="696" y="1190"/>
                  </a:lnTo>
                  <a:lnTo>
                    <a:pt x="679" y="1182"/>
                  </a:lnTo>
                  <a:lnTo>
                    <a:pt x="613" y="1172"/>
                  </a:lnTo>
                  <a:lnTo>
                    <a:pt x="598" y="1167"/>
                  </a:lnTo>
                  <a:lnTo>
                    <a:pt x="573" y="1170"/>
                  </a:lnTo>
                  <a:lnTo>
                    <a:pt x="563" y="1170"/>
                  </a:lnTo>
                  <a:lnTo>
                    <a:pt x="557" y="1166"/>
                  </a:lnTo>
                  <a:lnTo>
                    <a:pt x="552" y="1160"/>
                  </a:lnTo>
                  <a:lnTo>
                    <a:pt x="550" y="1139"/>
                  </a:lnTo>
                  <a:lnTo>
                    <a:pt x="553" y="1118"/>
                  </a:lnTo>
                  <a:lnTo>
                    <a:pt x="559" y="1113"/>
                  </a:lnTo>
                  <a:lnTo>
                    <a:pt x="561" y="1119"/>
                  </a:lnTo>
                  <a:lnTo>
                    <a:pt x="567" y="1121"/>
                  </a:lnTo>
                  <a:lnTo>
                    <a:pt x="573" y="1115"/>
                  </a:lnTo>
                  <a:lnTo>
                    <a:pt x="573" y="1106"/>
                  </a:lnTo>
                  <a:lnTo>
                    <a:pt x="577" y="1097"/>
                  </a:lnTo>
                  <a:lnTo>
                    <a:pt x="581" y="1101"/>
                  </a:lnTo>
                  <a:lnTo>
                    <a:pt x="585" y="1114"/>
                  </a:lnTo>
                  <a:lnTo>
                    <a:pt x="593" y="1118"/>
                  </a:lnTo>
                  <a:close/>
                  <a:moveTo>
                    <a:pt x="1062" y="1130"/>
                  </a:moveTo>
                  <a:lnTo>
                    <a:pt x="1057" y="1140"/>
                  </a:lnTo>
                  <a:lnTo>
                    <a:pt x="1051" y="1132"/>
                  </a:lnTo>
                  <a:lnTo>
                    <a:pt x="1053" y="1122"/>
                  </a:lnTo>
                  <a:lnTo>
                    <a:pt x="1047" y="1107"/>
                  </a:lnTo>
                  <a:lnTo>
                    <a:pt x="1059" y="1085"/>
                  </a:lnTo>
                  <a:lnTo>
                    <a:pt x="1059" y="1075"/>
                  </a:lnTo>
                  <a:lnTo>
                    <a:pt x="1068" y="1069"/>
                  </a:lnTo>
                  <a:lnTo>
                    <a:pt x="1066" y="1088"/>
                  </a:lnTo>
                  <a:lnTo>
                    <a:pt x="1059" y="1101"/>
                  </a:lnTo>
                  <a:lnTo>
                    <a:pt x="1067" y="1114"/>
                  </a:lnTo>
                  <a:lnTo>
                    <a:pt x="1070" y="1128"/>
                  </a:lnTo>
                  <a:lnTo>
                    <a:pt x="1062" y="1130"/>
                  </a:lnTo>
                  <a:close/>
                  <a:moveTo>
                    <a:pt x="480" y="1005"/>
                  </a:moveTo>
                  <a:lnTo>
                    <a:pt x="478" y="1012"/>
                  </a:lnTo>
                  <a:lnTo>
                    <a:pt x="464" y="1007"/>
                  </a:lnTo>
                  <a:lnTo>
                    <a:pt x="460" y="1000"/>
                  </a:lnTo>
                  <a:lnTo>
                    <a:pt x="460" y="982"/>
                  </a:lnTo>
                  <a:lnTo>
                    <a:pt x="463" y="973"/>
                  </a:lnTo>
                  <a:lnTo>
                    <a:pt x="466" y="971"/>
                  </a:lnTo>
                  <a:lnTo>
                    <a:pt x="473" y="980"/>
                  </a:lnTo>
                  <a:lnTo>
                    <a:pt x="486" y="995"/>
                  </a:lnTo>
                  <a:lnTo>
                    <a:pt x="480" y="1005"/>
                  </a:lnTo>
                  <a:close/>
                  <a:moveTo>
                    <a:pt x="1156" y="1050"/>
                  </a:moveTo>
                  <a:lnTo>
                    <a:pt x="1146" y="1054"/>
                  </a:lnTo>
                  <a:lnTo>
                    <a:pt x="1142" y="1054"/>
                  </a:lnTo>
                  <a:lnTo>
                    <a:pt x="1138" y="1045"/>
                  </a:lnTo>
                  <a:lnTo>
                    <a:pt x="1143" y="1026"/>
                  </a:lnTo>
                  <a:lnTo>
                    <a:pt x="1138" y="1014"/>
                  </a:lnTo>
                  <a:lnTo>
                    <a:pt x="1138" y="1008"/>
                  </a:lnTo>
                  <a:lnTo>
                    <a:pt x="1146" y="1001"/>
                  </a:lnTo>
                  <a:lnTo>
                    <a:pt x="1152" y="990"/>
                  </a:lnTo>
                  <a:lnTo>
                    <a:pt x="1166" y="978"/>
                  </a:lnTo>
                  <a:lnTo>
                    <a:pt x="1202" y="964"/>
                  </a:lnTo>
                  <a:lnTo>
                    <a:pt x="1210" y="962"/>
                  </a:lnTo>
                  <a:lnTo>
                    <a:pt x="1210" y="973"/>
                  </a:lnTo>
                  <a:lnTo>
                    <a:pt x="1198" y="1001"/>
                  </a:lnTo>
                  <a:lnTo>
                    <a:pt x="1188" y="1015"/>
                  </a:lnTo>
                  <a:lnTo>
                    <a:pt x="1191" y="1026"/>
                  </a:lnTo>
                  <a:lnTo>
                    <a:pt x="1173" y="1029"/>
                  </a:lnTo>
                  <a:lnTo>
                    <a:pt x="1156" y="1050"/>
                  </a:lnTo>
                  <a:close/>
                  <a:moveTo>
                    <a:pt x="823" y="969"/>
                  </a:moveTo>
                  <a:lnTo>
                    <a:pt x="816" y="979"/>
                  </a:lnTo>
                  <a:lnTo>
                    <a:pt x="807" y="975"/>
                  </a:lnTo>
                  <a:lnTo>
                    <a:pt x="811" y="972"/>
                  </a:lnTo>
                  <a:lnTo>
                    <a:pt x="813" y="967"/>
                  </a:lnTo>
                  <a:lnTo>
                    <a:pt x="814" y="960"/>
                  </a:lnTo>
                  <a:lnTo>
                    <a:pt x="811" y="957"/>
                  </a:lnTo>
                  <a:lnTo>
                    <a:pt x="813" y="955"/>
                  </a:lnTo>
                  <a:lnTo>
                    <a:pt x="821" y="962"/>
                  </a:lnTo>
                  <a:lnTo>
                    <a:pt x="823" y="969"/>
                  </a:lnTo>
                  <a:close/>
                  <a:moveTo>
                    <a:pt x="961" y="936"/>
                  </a:moveTo>
                  <a:lnTo>
                    <a:pt x="949" y="940"/>
                  </a:lnTo>
                  <a:lnTo>
                    <a:pt x="943" y="948"/>
                  </a:lnTo>
                  <a:lnTo>
                    <a:pt x="934" y="942"/>
                  </a:lnTo>
                  <a:lnTo>
                    <a:pt x="934" y="934"/>
                  </a:lnTo>
                  <a:lnTo>
                    <a:pt x="943" y="937"/>
                  </a:lnTo>
                  <a:lnTo>
                    <a:pt x="950" y="932"/>
                  </a:lnTo>
                  <a:lnTo>
                    <a:pt x="948" y="926"/>
                  </a:lnTo>
                  <a:lnTo>
                    <a:pt x="955" y="929"/>
                  </a:lnTo>
                  <a:lnTo>
                    <a:pt x="961" y="936"/>
                  </a:lnTo>
                  <a:close/>
                  <a:moveTo>
                    <a:pt x="1158" y="941"/>
                  </a:moveTo>
                  <a:lnTo>
                    <a:pt x="1156" y="944"/>
                  </a:lnTo>
                  <a:lnTo>
                    <a:pt x="1148" y="936"/>
                  </a:lnTo>
                  <a:lnTo>
                    <a:pt x="1148" y="932"/>
                  </a:lnTo>
                  <a:lnTo>
                    <a:pt x="1155" y="927"/>
                  </a:lnTo>
                  <a:lnTo>
                    <a:pt x="1158" y="926"/>
                  </a:lnTo>
                  <a:lnTo>
                    <a:pt x="1160" y="929"/>
                  </a:lnTo>
                  <a:lnTo>
                    <a:pt x="1160" y="936"/>
                  </a:lnTo>
                  <a:lnTo>
                    <a:pt x="1158" y="941"/>
                  </a:lnTo>
                  <a:close/>
                  <a:moveTo>
                    <a:pt x="689" y="905"/>
                  </a:moveTo>
                  <a:lnTo>
                    <a:pt x="689" y="915"/>
                  </a:lnTo>
                  <a:lnTo>
                    <a:pt x="689" y="919"/>
                  </a:lnTo>
                  <a:lnTo>
                    <a:pt x="660" y="923"/>
                  </a:lnTo>
                  <a:lnTo>
                    <a:pt x="662" y="912"/>
                  </a:lnTo>
                  <a:lnTo>
                    <a:pt x="664" y="908"/>
                  </a:lnTo>
                  <a:lnTo>
                    <a:pt x="674" y="913"/>
                  </a:lnTo>
                  <a:lnTo>
                    <a:pt x="677" y="911"/>
                  </a:lnTo>
                  <a:lnTo>
                    <a:pt x="679" y="907"/>
                  </a:lnTo>
                  <a:lnTo>
                    <a:pt x="689" y="905"/>
                  </a:lnTo>
                  <a:close/>
                  <a:moveTo>
                    <a:pt x="809" y="920"/>
                  </a:moveTo>
                  <a:lnTo>
                    <a:pt x="806" y="923"/>
                  </a:lnTo>
                  <a:lnTo>
                    <a:pt x="795" y="912"/>
                  </a:lnTo>
                  <a:lnTo>
                    <a:pt x="792" y="906"/>
                  </a:lnTo>
                  <a:lnTo>
                    <a:pt x="796" y="900"/>
                  </a:lnTo>
                  <a:lnTo>
                    <a:pt x="812" y="913"/>
                  </a:lnTo>
                  <a:lnTo>
                    <a:pt x="809" y="920"/>
                  </a:lnTo>
                  <a:close/>
                  <a:moveTo>
                    <a:pt x="1029" y="911"/>
                  </a:moveTo>
                  <a:lnTo>
                    <a:pt x="1025" y="911"/>
                  </a:lnTo>
                  <a:lnTo>
                    <a:pt x="1030" y="903"/>
                  </a:lnTo>
                  <a:lnTo>
                    <a:pt x="1046" y="891"/>
                  </a:lnTo>
                  <a:lnTo>
                    <a:pt x="1067" y="880"/>
                  </a:lnTo>
                  <a:lnTo>
                    <a:pt x="1075" y="880"/>
                  </a:lnTo>
                  <a:lnTo>
                    <a:pt x="1087" y="885"/>
                  </a:lnTo>
                  <a:lnTo>
                    <a:pt x="1064" y="897"/>
                  </a:lnTo>
                  <a:lnTo>
                    <a:pt x="1058" y="902"/>
                  </a:lnTo>
                  <a:lnTo>
                    <a:pt x="1042" y="903"/>
                  </a:lnTo>
                  <a:lnTo>
                    <a:pt x="1029" y="911"/>
                  </a:lnTo>
                  <a:close/>
                  <a:moveTo>
                    <a:pt x="876" y="899"/>
                  </a:moveTo>
                  <a:lnTo>
                    <a:pt x="863" y="901"/>
                  </a:lnTo>
                  <a:lnTo>
                    <a:pt x="860" y="899"/>
                  </a:lnTo>
                  <a:lnTo>
                    <a:pt x="868" y="897"/>
                  </a:lnTo>
                  <a:lnTo>
                    <a:pt x="873" y="893"/>
                  </a:lnTo>
                  <a:lnTo>
                    <a:pt x="876" y="890"/>
                  </a:lnTo>
                  <a:lnTo>
                    <a:pt x="888" y="883"/>
                  </a:lnTo>
                  <a:lnTo>
                    <a:pt x="896" y="874"/>
                  </a:lnTo>
                  <a:lnTo>
                    <a:pt x="905" y="880"/>
                  </a:lnTo>
                  <a:lnTo>
                    <a:pt x="894" y="884"/>
                  </a:lnTo>
                  <a:lnTo>
                    <a:pt x="876" y="899"/>
                  </a:lnTo>
                  <a:close/>
                  <a:moveTo>
                    <a:pt x="715" y="877"/>
                  </a:moveTo>
                  <a:lnTo>
                    <a:pt x="713" y="878"/>
                  </a:lnTo>
                  <a:lnTo>
                    <a:pt x="709" y="870"/>
                  </a:lnTo>
                  <a:lnTo>
                    <a:pt x="708" y="863"/>
                  </a:lnTo>
                  <a:lnTo>
                    <a:pt x="710" y="859"/>
                  </a:lnTo>
                  <a:lnTo>
                    <a:pt x="714" y="859"/>
                  </a:lnTo>
                  <a:lnTo>
                    <a:pt x="721" y="872"/>
                  </a:lnTo>
                  <a:lnTo>
                    <a:pt x="715" y="877"/>
                  </a:lnTo>
                  <a:close/>
                  <a:moveTo>
                    <a:pt x="1040" y="870"/>
                  </a:moveTo>
                  <a:lnTo>
                    <a:pt x="1026" y="873"/>
                  </a:lnTo>
                  <a:lnTo>
                    <a:pt x="1029" y="859"/>
                  </a:lnTo>
                  <a:lnTo>
                    <a:pt x="1022" y="847"/>
                  </a:lnTo>
                  <a:lnTo>
                    <a:pt x="1032" y="853"/>
                  </a:lnTo>
                  <a:lnTo>
                    <a:pt x="1039" y="861"/>
                  </a:lnTo>
                  <a:lnTo>
                    <a:pt x="1043" y="863"/>
                  </a:lnTo>
                  <a:lnTo>
                    <a:pt x="1042" y="867"/>
                  </a:lnTo>
                  <a:lnTo>
                    <a:pt x="1040" y="870"/>
                  </a:lnTo>
                  <a:close/>
                  <a:moveTo>
                    <a:pt x="795" y="851"/>
                  </a:moveTo>
                  <a:lnTo>
                    <a:pt x="783" y="865"/>
                  </a:lnTo>
                  <a:lnTo>
                    <a:pt x="774" y="863"/>
                  </a:lnTo>
                  <a:lnTo>
                    <a:pt x="770" y="857"/>
                  </a:lnTo>
                  <a:lnTo>
                    <a:pt x="775" y="844"/>
                  </a:lnTo>
                  <a:lnTo>
                    <a:pt x="788" y="837"/>
                  </a:lnTo>
                  <a:lnTo>
                    <a:pt x="794" y="839"/>
                  </a:lnTo>
                  <a:lnTo>
                    <a:pt x="793" y="848"/>
                  </a:lnTo>
                  <a:lnTo>
                    <a:pt x="795" y="851"/>
                  </a:lnTo>
                  <a:close/>
                  <a:moveTo>
                    <a:pt x="832" y="869"/>
                  </a:moveTo>
                  <a:lnTo>
                    <a:pt x="820" y="875"/>
                  </a:lnTo>
                  <a:lnTo>
                    <a:pt x="811" y="866"/>
                  </a:lnTo>
                  <a:lnTo>
                    <a:pt x="806" y="851"/>
                  </a:lnTo>
                  <a:lnTo>
                    <a:pt x="829" y="828"/>
                  </a:lnTo>
                  <a:lnTo>
                    <a:pt x="834" y="831"/>
                  </a:lnTo>
                  <a:lnTo>
                    <a:pt x="838" y="836"/>
                  </a:lnTo>
                  <a:lnTo>
                    <a:pt x="837" y="856"/>
                  </a:lnTo>
                  <a:lnTo>
                    <a:pt x="832" y="869"/>
                  </a:lnTo>
                  <a:close/>
                  <a:moveTo>
                    <a:pt x="687" y="841"/>
                  </a:moveTo>
                  <a:lnTo>
                    <a:pt x="682" y="844"/>
                  </a:lnTo>
                  <a:lnTo>
                    <a:pt x="674" y="839"/>
                  </a:lnTo>
                  <a:lnTo>
                    <a:pt x="676" y="830"/>
                  </a:lnTo>
                  <a:lnTo>
                    <a:pt x="682" y="827"/>
                  </a:lnTo>
                  <a:lnTo>
                    <a:pt x="689" y="829"/>
                  </a:lnTo>
                  <a:lnTo>
                    <a:pt x="689" y="833"/>
                  </a:lnTo>
                  <a:lnTo>
                    <a:pt x="687" y="841"/>
                  </a:lnTo>
                  <a:close/>
                  <a:moveTo>
                    <a:pt x="675" y="802"/>
                  </a:moveTo>
                  <a:lnTo>
                    <a:pt x="668" y="807"/>
                  </a:lnTo>
                  <a:lnTo>
                    <a:pt x="670" y="795"/>
                  </a:lnTo>
                  <a:lnTo>
                    <a:pt x="666" y="789"/>
                  </a:lnTo>
                  <a:lnTo>
                    <a:pt x="669" y="784"/>
                  </a:lnTo>
                  <a:lnTo>
                    <a:pt x="675" y="779"/>
                  </a:lnTo>
                  <a:lnTo>
                    <a:pt x="677" y="784"/>
                  </a:lnTo>
                  <a:lnTo>
                    <a:pt x="682" y="791"/>
                  </a:lnTo>
                  <a:lnTo>
                    <a:pt x="675" y="802"/>
                  </a:lnTo>
                  <a:close/>
                  <a:moveTo>
                    <a:pt x="747" y="776"/>
                  </a:moveTo>
                  <a:lnTo>
                    <a:pt x="746" y="794"/>
                  </a:lnTo>
                  <a:lnTo>
                    <a:pt x="742" y="794"/>
                  </a:lnTo>
                  <a:lnTo>
                    <a:pt x="740" y="792"/>
                  </a:lnTo>
                  <a:lnTo>
                    <a:pt x="740" y="785"/>
                  </a:lnTo>
                  <a:lnTo>
                    <a:pt x="742" y="773"/>
                  </a:lnTo>
                  <a:lnTo>
                    <a:pt x="747" y="776"/>
                  </a:lnTo>
                  <a:close/>
                  <a:moveTo>
                    <a:pt x="812" y="789"/>
                  </a:moveTo>
                  <a:lnTo>
                    <a:pt x="798" y="790"/>
                  </a:lnTo>
                  <a:lnTo>
                    <a:pt x="799" y="777"/>
                  </a:lnTo>
                  <a:lnTo>
                    <a:pt x="804" y="773"/>
                  </a:lnTo>
                  <a:lnTo>
                    <a:pt x="820" y="779"/>
                  </a:lnTo>
                  <a:lnTo>
                    <a:pt x="820" y="784"/>
                  </a:lnTo>
                  <a:lnTo>
                    <a:pt x="812" y="789"/>
                  </a:lnTo>
                  <a:close/>
                  <a:moveTo>
                    <a:pt x="900" y="770"/>
                  </a:moveTo>
                  <a:lnTo>
                    <a:pt x="894" y="770"/>
                  </a:lnTo>
                  <a:lnTo>
                    <a:pt x="895" y="763"/>
                  </a:lnTo>
                  <a:lnTo>
                    <a:pt x="909" y="751"/>
                  </a:lnTo>
                  <a:lnTo>
                    <a:pt x="926" y="750"/>
                  </a:lnTo>
                  <a:lnTo>
                    <a:pt x="941" y="744"/>
                  </a:lnTo>
                  <a:lnTo>
                    <a:pt x="945" y="744"/>
                  </a:lnTo>
                  <a:lnTo>
                    <a:pt x="938" y="753"/>
                  </a:lnTo>
                  <a:lnTo>
                    <a:pt x="925" y="763"/>
                  </a:lnTo>
                  <a:lnTo>
                    <a:pt x="900" y="770"/>
                  </a:lnTo>
                  <a:close/>
                  <a:moveTo>
                    <a:pt x="791" y="757"/>
                  </a:moveTo>
                  <a:lnTo>
                    <a:pt x="786" y="768"/>
                  </a:lnTo>
                  <a:lnTo>
                    <a:pt x="777" y="766"/>
                  </a:lnTo>
                  <a:lnTo>
                    <a:pt x="762" y="754"/>
                  </a:lnTo>
                  <a:lnTo>
                    <a:pt x="757" y="749"/>
                  </a:lnTo>
                  <a:lnTo>
                    <a:pt x="754" y="744"/>
                  </a:lnTo>
                  <a:lnTo>
                    <a:pt x="760" y="743"/>
                  </a:lnTo>
                  <a:lnTo>
                    <a:pt x="767" y="749"/>
                  </a:lnTo>
                  <a:lnTo>
                    <a:pt x="787" y="751"/>
                  </a:lnTo>
                  <a:lnTo>
                    <a:pt x="791" y="757"/>
                  </a:lnTo>
                  <a:close/>
                  <a:moveTo>
                    <a:pt x="664" y="761"/>
                  </a:moveTo>
                  <a:lnTo>
                    <a:pt x="654" y="770"/>
                  </a:lnTo>
                  <a:lnTo>
                    <a:pt x="653" y="757"/>
                  </a:lnTo>
                  <a:lnTo>
                    <a:pt x="659" y="743"/>
                  </a:lnTo>
                  <a:lnTo>
                    <a:pt x="668" y="742"/>
                  </a:lnTo>
                  <a:lnTo>
                    <a:pt x="670" y="748"/>
                  </a:lnTo>
                  <a:lnTo>
                    <a:pt x="664" y="761"/>
                  </a:lnTo>
                  <a:close/>
                  <a:moveTo>
                    <a:pt x="1012" y="719"/>
                  </a:moveTo>
                  <a:lnTo>
                    <a:pt x="1029" y="725"/>
                  </a:lnTo>
                  <a:lnTo>
                    <a:pt x="1035" y="725"/>
                  </a:lnTo>
                  <a:lnTo>
                    <a:pt x="1043" y="727"/>
                  </a:lnTo>
                  <a:lnTo>
                    <a:pt x="1045" y="738"/>
                  </a:lnTo>
                  <a:lnTo>
                    <a:pt x="1034" y="739"/>
                  </a:lnTo>
                  <a:lnTo>
                    <a:pt x="1015" y="749"/>
                  </a:lnTo>
                  <a:lnTo>
                    <a:pt x="1007" y="747"/>
                  </a:lnTo>
                  <a:lnTo>
                    <a:pt x="997" y="739"/>
                  </a:lnTo>
                  <a:lnTo>
                    <a:pt x="983" y="738"/>
                  </a:lnTo>
                  <a:lnTo>
                    <a:pt x="978" y="735"/>
                  </a:lnTo>
                  <a:lnTo>
                    <a:pt x="986" y="725"/>
                  </a:lnTo>
                  <a:lnTo>
                    <a:pt x="1001" y="719"/>
                  </a:lnTo>
                  <a:lnTo>
                    <a:pt x="1012" y="719"/>
                  </a:lnTo>
                  <a:close/>
                  <a:moveTo>
                    <a:pt x="175" y="720"/>
                  </a:moveTo>
                  <a:lnTo>
                    <a:pt x="190" y="738"/>
                  </a:lnTo>
                  <a:lnTo>
                    <a:pt x="177" y="733"/>
                  </a:lnTo>
                  <a:lnTo>
                    <a:pt x="165" y="746"/>
                  </a:lnTo>
                  <a:lnTo>
                    <a:pt x="149" y="732"/>
                  </a:lnTo>
                  <a:lnTo>
                    <a:pt x="139" y="718"/>
                  </a:lnTo>
                  <a:lnTo>
                    <a:pt x="137" y="711"/>
                  </a:lnTo>
                  <a:lnTo>
                    <a:pt x="147" y="698"/>
                  </a:lnTo>
                  <a:lnTo>
                    <a:pt x="156" y="712"/>
                  </a:lnTo>
                  <a:lnTo>
                    <a:pt x="168" y="714"/>
                  </a:lnTo>
                  <a:lnTo>
                    <a:pt x="175" y="720"/>
                  </a:lnTo>
                  <a:close/>
                  <a:moveTo>
                    <a:pt x="753" y="729"/>
                  </a:moveTo>
                  <a:lnTo>
                    <a:pt x="749" y="740"/>
                  </a:lnTo>
                  <a:lnTo>
                    <a:pt x="739" y="726"/>
                  </a:lnTo>
                  <a:lnTo>
                    <a:pt x="727" y="718"/>
                  </a:lnTo>
                  <a:lnTo>
                    <a:pt x="722" y="709"/>
                  </a:lnTo>
                  <a:lnTo>
                    <a:pt x="714" y="704"/>
                  </a:lnTo>
                  <a:lnTo>
                    <a:pt x="713" y="693"/>
                  </a:lnTo>
                  <a:lnTo>
                    <a:pt x="721" y="688"/>
                  </a:lnTo>
                  <a:lnTo>
                    <a:pt x="725" y="687"/>
                  </a:lnTo>
                  <a:lnTo>
                    <a:pt x="735" y="701"/>
                  </a:lnTo>
                  <a:lnTo>
                    <a:pt x="749" y="703"/>
                  </a:lnTo>
                  <a:lnTo>
                    <a:pt x="747" y="711"/>
                  </a:lnTo>
                  <a:lnTo>
                    <a:pt x="752" y="722"/>
                  </a:lnTo>
                  <a:lnTo>
                    <a:pt x="753" y="729"/>
                  </a:lnTo>
                  <a:close/>
                  <a:moveTo>
                    <a:pt x="551" y="699"/>
                  </a:moveTo>
                  <a:lnTo>
                    <a:pt x="545" y="704"/>
                  </a:lnTo>
                  <a:lnTo>
                    <a:pt x="538" y="704"/>
                  </a:lnTo>
                  <a:lnTo>
                    <a:pt x="534" y="702"/>
                  </a:lnTo>
                  <a:lnTo>
                    <a:pt x="532" y="698"/>
                  </a:lnTo>
                  <a:lnTo>
                    <a:pt x="534" y="697"/>
                  </a:lnTo>
                  <a:lnTo>
                    <a:pt x="538" y="690"/>
                  </a:lnTo>
                  <a:lnTo>
                    <a:pt x="541" y="687"/>
                  </a:lnTo>
                  <a:lnTo>
                    <a:pt x="545" y="688"/>
                  </a:lnTo>
                  <a:lnTo>
                    <a:pt x="548" y="691"/>
                  </a:lnTo>
                  <a:lnTo>
                    <a:pt x="551" y="699"/>
                  </a:lnTo>
                  <a:close/>
                  <a:moveTo>
                    <a:pt x="136" y="618"/>
                  </a:moveTo>
                  <a:lnTo>
                    <a:pt x="138" y="638"/>
                  </a:lnTo>
                  <a:lnTo>
                    <a:pt x="148" y="642"/>
                  </a:lnTo>
                  <a:lnTo>
                    <a:pt x="161" y="660"/>
                  </a:lnTo>
                  <a:lnTo>
                    <a:pt x="160" y="670"/>
                  </a:lnTo>
                  <a:lnTo>
                    <a:pt x="156" y="673"/>
                  </a:lnTo>
                  <a:lnTo>
                    <a:pt x="135" y="665"/>
                  </a:lnTo>
                  <a:lnTo>
                    <a:pt x="130" y="669"/>
                  </a:lnTo>
                  <a:lnTo>
                    <a:pt x="124" y="667"/>
                  </a:lnTo>
                  <a:lnTo>
                    <a:pt x="119" y="657"/>
                  </a:lnTo>
                  <a:lnTo>
                    <a:pt x="120" y="653"/>
                  </a:lnTo>
                  <a:lnTo>
                    <a:pt x="117" y="647"/>
                  </a:lnTo>
                  <a:lnTo>
                    <a:pt x="113" y="644"/>
                  </a:lnTo>
                  <a:lnTo>
                    <a:pt x="104" y="652"/>
                  </a:lnTo>
                  <a:lnTo>
                    <a:pt x="99" y="654"/>
                  </a:lnTo>
                  <a:lnTo>
                    <a:pt x="99" y="646"/>
                  </a:lnTo>
                  <a:lnTo>
                    <a:pt x="107" y="626"/>
                  </a:lnTo>
                  <a:lnTo>
                    <a:pt x="111" y="622"/>
                  </a:lnTo>
                  <a:lnTo>
                    <a:pt x="117" y="629"/>
                  </a:lnTo>
                  <a:lnTo>
                    <a:pt x="123" y="626"/>
                  </a:lnTo>
                  <a:lnTo>
                    <a:pt x="127" y="615"/>
                  </a:lnTo>
                  <a:lnTo>
                    <a:pt x="127" y="605"/>
                  </a:lnTo>
                  <a:lnTo>
                    <a:pt x="129" y="601"/>
                  </a:lnTo>
                  <a:lnTo>
                    <a:pt x="136" y="618"/>
                  </a:lnTo>
                  <a:close/>
                  <a:moveTo>
                    <a:pt x="156" y="627"/>
                  </a:moveTo>
                  <a:lnTo>
                    <a:pt x="149" y="629"/>
                  </a:lnTo>
                  <a:lnTo>
                    <a:pt x="141" y="612"/>
                  </a:lnTo>
                  <a:lnTo>
                    <a:pt x="138" y="600"/>
                  </a:lnTo>
                  <a:lnTo>
                    <a:pt x="141" y="599"/>
                  </a:lnTo>
                  <a:lnTo>
                    <a:pt x="145" y="601"/>
                  </a:lnTo>
                  <a:lnTo>
                    <a:pt x="149" y="605"/>
                  </a:lnTo>
                  <a:lnTo>
                    <a:pt x="149" y="609"/>
                  </a:lnTo>
                  <a:lnTo>
                    <a:pt x="149" y="615"/>
                  </a:lnTo>
                  <a:lnTo>
                    <a:pt x="154" y="620"/>
                  </a:lnTo>
                  <a:lnTo>
                    <a:pt x="156" y="627"/>
                  </a:lnTo>
                  <a:close/>
                  <a:moveTo>
                    <a:pt x="909" y="647"/>
                  </a:moveTo>
                  <a:lnTo>
                    <a:pt x="895" y="657"/>
                  </a:lnTo>
                  <a:lnTo>
                    <a:pt x="881" y="643"/>
                  </a:lnTo>
                  <a:lnTo>
                    <a:pt x="878" y="637"/>
                  </a:lnTo>
                  <a:lnTo>
                    <a:pt x="889" y="631"/>
                  </a:lnTo>
                  <a:lnTo>
                    <a:pt x="895" y="623"/>
                  </a:lnTo>
                  <a:lnTo>
                    <a:pt x="890" y="612"/>
                  </a:lnTo>
                  <a:lnTo>
                    <a:pt x="876" y="595"/>
                  </a:lnTo>
                  <a:lnTo>
                    <a:pt x="874" y="583"/>
                  </a:lnTo>
                  <a:lnTo>
                    <a:pt x="898" y="578"/>
                  </a:lnTo>
                  <a:lnTo>
                    <a:pt x="911" y="588"/>
                  </a:lnTo>
                  <a:lnTo>
                    <a:pt x="919" y="589"/>
                  </a:lnTo>
                  <a:lnTo>
                    <a:pt x="915" y="599"/>
                  </a:lnTo>
                  <a:lnTo>
                    <a:pt x="917" y="602"/>
                  </a:lnTo>
                  <a:lnTo>
                    <a:pt x="918" y="631"/>
                  </a:lnTo>
                  <a:lnTo>
                    <a:pt x="912" y="636"/>
                  </a:lnTo>
                  <a:lnTo>
                    <a:pt x="910" y="644"/>
                  </a:lnTo>
                  <a:lnTo>
                    <a:pt x="909" y="647"/>
                  </a:lnTo>
                  <a:close/>
                  <a:moveTo>
                    <a:pt x="146" y="577"/>
                  </a:moveTo>
                  <a:lnTo>
                    <a:pt x="141" y="578"/>
                  </a:lnTo>
                  <a:lnTo>
                    <a:pt x="137" y="577"/>
                  </a:lnTo>
                  <a:lnTo>
                    <a:pt x="132" y="578"/>
                  </a:lnTo>
                  <a:lnTo>
                    <a:pt x="128" y="582"/>
                  </a:lnTo>
                  <a:lnTo>
                    <a:pt x="128" y="567"/>
                  </a:lnTo>
                  <a:lnTo>
                    <a:pt x="133" y="549"/>
                  </a:lnTo>
                  <a:lnTo>
                    <a:pt x="139" y="539"/>
                  </a:lnTo>
                  <a:lnTo>
                    <a:pt x="147" y="535"/>
                  </a:lnTo>
                  <a:lnTo>
                    <a:pt x="152" y="542"/>
                  </a:lnTo>
                  <a:lnTo>
                    <a:pt x="150" y="571"/>
                  </a:lnTo>
                  <a:lnTo>
                    <a:pt x="146" y="577"/>
                  </a:lnTo>
                  <a:close/>
                  <a:moveTo>
                    <a:pt x="709" y="541"/>
                  </a:moveTo>
                  <a:lnTo>
                    <a:pt x="694" y="545"/>
                  </a:lnTo>
                  <a:lnTo>
                    <a:pt x="690" y="545"/>
                  </a:lnTo>
                  <a:lnTo>
                    <a:pt x="693" y="539"/>
                  </a:lnTo>
                  <a:lnTo>
                    <a:pt x="693" y="537"/>
                  </a:lnTo>
                  <a:lnTo>
                    <a:pt x="679" y="526"/>
                  </a:lnTo>
                  <a:lnTo>
                    <a:pt x="680" y="513"/>
                  </a:lnTo>
                  <a:lnTo>
                    <a:pt x="682" y="510"/>
                  </a:lnTo>
                  <a:lnTo>
                    <a:pt x="693" y="517"/>
                  </a:lnTo>
                  <a:lnTo>
                    <a:pt x="696" y="528"/>
                  </a:lnTo>
                  <a:lnTo>
                    <a:pt x="709" y="541"/>
                  </a:lnTo>
                  <a:close/>
                  <a:moveTo>
                    <a:pt x="532" y="514"/>
                  </a:moveTo>
                  <a:lnTo>
                    <a:pt x="540" y="533"/>
                  </a:lnTo>
                  <a:lnTo>
                    <a:pt x="546" y="540"/>
                  </a:lnTo>
                  <a:lnTo>
                    <a:pt x="562" y="548"/>
                  </a:lnTo>
                  <a:lnTo>
                    <a:pt x="570" y="549"/>
                  </a:lnTo>
                  <a:lnTo>
                    <a:pt x="597" y="563"/>
                  </a:lnTo>
                  <a:lnTo>
                    <a:pt x="627" y="566"/>
                  </a:lnTo>
                  <a:lnTo>
                    <a:pt x="632" y="570"/>
                  </a:lnTo>
                  <a:lnTo>
                    <a:pt x="635" y="581"/>
                  </a:lnTo>
                  <a:lnTo>
                    <a:pt x="642" y="589"/>
                  </a:lnTo>
                  <a:lnTo>
                    <a:pt x="644" y="596"/>
                  </a:lnTo>
                  <a:lnTo>
                    <a:pt x="640" y="603"/>
                  </a:lnTo>
                  <a:lnTo>
                    <a:pt x="645" y="626"/>
                  </a:lnTo>
                  <a:lnTo>
                    <a:pt x="653" y="646"/>
                  </a:lnTo>
                  <a:lnTo>
                    <a:pt x="665" y="657"/>
                  </a:lnTo>
                  <a:lnTo>
                    <a:pt x="679" y="660"/>
                  </a:lnTo>
                  <a:lnTo>
                    <a:pt x="693" y="659"/>
                  </a:lnTo>
                  <a:lnTo>
                    <a:pt x="697" y="664"/>
                  </a:lnTo>
                  <a:lnTo>
                    <a:pt x="695" y="682"/>
                  </a:lnTo>
                  <a:lnTo>
                    <a:pt x="689" y="690"/>
                  </a:lnTo>
                  <a:lnTo>
                    <a:pt x="685" y="691"/>
                  </a:lnTo>
                  <a:lnTo>
                    <a:pt x="680" y="689"/>
                  </a:lnTo>
                  <a:lnTo>
                    <a:pt x="677" y="686"/>
                  </a:lnTo>
                  <a:lnTo>
                    <a:pt x="672" y="683"/>
                  </a:lnTo>
                  <a:lnTo>
                    <a:pt x="665" y="683"/>
                  </a:lnTo>
                  <a:lnTo>
                    <a:pt x="659" y="675"/>
                  </a:lnTo>
                  <a:lnTo>
                    <a:pt x="644" y="665"/>
                  </a:lnTo>
                  <a:lnTo>
                    <a:pt x="640" y="658"/>
                  </a:lnTo>
                  <a:lnTo>
                    <a:pt x="640" y="650"/>
                  </a:lnTo>
                  <a:lnTo>
                    <a:pt x="634" y="643"/>
                  </a:lnTo>
                  <a:lnTo>
                    <a:pt x="628" y="630"/>
                  </a:lnTo>
                  <a:lnTo>
                    <a:pt x="623" y="626"/>
                  </a:lnTo>
                  <a:lnTo>
                    <a:pt x="619" y="619"/>
                  </a:lnTo>
                  <a:lnTo>
                    <a:pt x="619" y="616"/>
                  </a:lnTo>
                  <a:lnTo>
                    <a:pt x="598" y="614"/>
                  </a:lnTo>
                  <a:lnTo>
                    <a:pt x="580" y="614"/>
                  </a:lnTo>
                  <a:lnTo>
                    <a:pt x="565" y="607"/>
                  </a:lnTo>
                  <a:lnTo>
                    <a:pt x="559" y="587"/>
                  </a:lnTo>
                  <a:lnTo>
                    <a:pt x="551" y="582"/>
                  </a:lnTo>
                  <a:lnTo>
                    <a:pt x="544" y="576"/>
                  </a:lnTo>
                  <a:lnTo>
                    <a:pt x="538" y="569"/>
                  </a:lnTo>
                  <a:lnTo>
                    <a:pt x="524" y="554"/>
                  </a:lnTo>
                  <a:lnTo>
                    <a:pt x="508" y="542"/>
                  </a:lnTo>
                  <a:lnTo>
                    <a:pt x="492" y="534"/>
                  </a:lnTo>
                  <a:lnTo>
                    <a:pt x="477" y="530"/>
                  </a:lnTo>
                  <a:lnTo>
                    <a:pt x="464" y="536"/>
                  </a:lnTo>
                  <a:lnTo>
                    <a:pt x="456" y="534"/>
                  </a:lnTo>
                  <a:lnTo>
                    <a:pt x="454" y="530"/>
                  </a:lnTo>
                  <a:lnTo>
                    <a:pt x="471" y="522"/>
                  </a:lnTo>
                  <a:lnTo>
                    <a:pt x="493" y="506"/>
                  </a:lnTo>
                  <a:lnTo>
                    <a:pt x="509" y="501"/>
                  </a:lnTo>
                  <a:lnTo>
                    <a:pt x="517" y="500"/>
                  </a:lnTo>
                  <a:lnTo>
                    <a:pt x="532" y="514"/>
                  </a:lnTo>
                  <a:close/>
                  <a:moveTo>
                    <a:pt x="583" y="485"/>
                  </a:moveTo>
                  <a:lnTo>
                    <a:pt x="576" y="492"/>
                  </a:lnTo>
                  <a:lnTo>
                    <a:pt x="566" y="489"/>
                  </a:lnTo>
                  <a:lnTo>
                    <a:pt x="556" y="469"/>
                  </a:lnTo>
                  <a:lnTo>
                    <a:pt x="583" y="485"/>
                  </a:lnTo>
                  <a:close/>
                  <a:moveTo>
                    <a:pt x="598" y="478"/>
                  </a:moveTo>
                  <a:lnTo>
                    <a:pt x="592" y="480"/>
                  </a:lnTo>
                  <a:lnTo>
                    <a:pt x="598" y="465"/>
                  </a:lnTo>
                  <a:lnTo>
                    <a:pt x="610" y="458"/>
                  </a:lnTo>
                  <a:lnTo>
                    <a:pt x="605" y="471"/>
                  </a:lnTo>
                  <a:lnTo>
                    <a:pt x="598" y="478"/>
                  </a:lnTo>
                  <a:close/>
                  <a:moveTo>
                    <a:pt x="954" y="447"/>
                  </a:moveTo>
                  <a:lnTo>
                    <a:pt x="951" y="457"/>
                  </a:lnTo>
                  <a:lnTo>
                    <a:pt x="971" y="475"/>
                  </a:lnTo>
                  <a:lnTo>
                    <a:pt x="977" y="487"/>
                  </a:lnTo>
                  <a:lnTo>
                    <a:pt x="980" y="497"/>
                  </a:lnTo>
                  <a:lnTo>
                    <a:pt x="978" y="501"/>
                  </a:lnTo>
                  <a:lnTo>
                    <a:pt x="971" y="495"/>
                  </a:lnTo>
                  <a:lnTo>
                    <a:pt x="965" y="493"/>
                  </a:lnTo>
                  <a:lnTo>
                    <a:pt x="967" y="501"/>
                  </a:lnTo>
                  <a:lnTo>
                    <a:pt x="973" y="507"/>
                  </a:lnTo>
                  <a:lnTo>
                    <a:pt x="962" y="511"/>
                  </a:lnTo>
                  <a:lnTo>
                    <a:pt x="951" y="511"/>
                  </a:lnTo>
                  <a:lnTo>
                    <a:pt x="919" y="502"/>
                  </a:lnTo>
                  <a:lnTo>
                    <a:pt x="911" y="491"/>
                  </a:lnTo>
                  <a:lnTo>
                    <a:pt x="930" y="477"/>
                  </a:lnTo>
                  <a:lnTo>
                    <a:pt x="935" y="471"/>
                  </a:lnTo>
                  <a:lnTo>
                    <a:pt x="921" y="471"/>
                  </a:lnTo>
                  <a:lnTo>
                    <a:pt x="906" y="489"/>
                  </a:lnTo>
                  <a:lnTo>
                    <a:pt x="883" y="481"/>
                  </a:lnTo>
                  <a:lnTo>
                    <a:pt x="876" y="474"/>
                  </a:lnTo>
                  <a:lnTo>
                    <a:pt x="874" y="471"/>
                  </a:lnTo>
                  <a:lnTo>
                    <a:pt x="883" y="454"/>
                  </a:lnTo>
                  <a:lnTo>
                    <a:pt x="900" y="455"/>
                  </a:lnTo>
                  <a:lnTo>
                    <a:pt x="909" y="451"/>
                  </a:lnTo>
                  <a:lnTo>
                    <a:pt x="919" y="446"/>
                  </a:lnTo>
                  <a:lnTo>
                    <a:pt x="919" y="438"/>
                  </a:lnTo>
                  <a:lnTo>
                    <a:pt x="945" y="437"/>
                  </a:lnTo>
                  <a:lnTo>
                    <a:pt x="954" y="447"/>
                  </a:lnTo>
                  <a:close/>
                  <a:moveTo>
                    <a:pt x="61" y="428"/>
                  </a:moveTo>
                  <a:lnTo>
                    <a:pt x="64" y="438"/>
                  </a:lnTo>
                  <a:lnTo>
                    <a:pt x="46" y="432"/>
                  </a:lnTo>
                  <a:lnTo>
                    <a:pt x="33" y="422"/>
                  </a:lnTo>
                  <a:lnTo>
                    <a:pt x="22" y="400"/>
                  </a:lnTo>
                  <a:lnTo>
                    <a:pt x="0" y="375"/>
                  </a:lnTo>
                  <a:lnTo>
                    <a:pt x="0" y="367"/>
                  </a:lnTo>
                  <a:lnTo>
                    <a:pt x="8" y="362"/>
                  </a:lnTo>
                  <a:lnTo>
                    <a:pt x="27" y="357"/>
                  </a:lnTo>
                  <a:lnTo>
                    <a:pt x="34" y="362"/>
                  </a:lnTo>
                  <a:lnTo>
                    <a:pt x="39" y="366"/>
                  </a:lnTo>
                  <a:lnTo>
                    <a:pt x="41" y="370"/>
                  </a:lnTo>
                  <a:lnTo>
                    <a:pt x="30" y="381"/>
                  </a:lnTo>
                  <a:lnTo>
                    <a:pt x="28" y="385"/>
                  </a:lnTo>
                  <a:lnTo>
                    <a:pt x="36" y="394"/>
                  </a:lnTo>
                  <a:lnTo>
                    <a:pt x="36" y="397"/>
                  </a:lnTo>
                  <a:lnTo>
                    <a:pt x="39" y="415"/>
                  </a:lnTo>
                  <a:lnTo>
                    <a:pt x="43" y="421"/>
                  </a:lnTo>
                  <a:lnTo>
                    <a:pt x="54" y="426"/>
                  </a:lnTo>
                  <a:lnTo>
                    <a:pt x="61" y="428"/>
                  </a:lnTo>
                  <a:close/>
                  <a:moveTo>
                    <a:pt x="816" y="328"/>
                  </a:moveTo>
                  <a:lnTo>
                    <a:pt x="811" y="334"/>
                  </a:lnTo>
                  <a:lnTo>
                    <a:pt x="807" y="344"/>
                  </a:lnTo>
                  <a:lnTo>
                    <a:pt x="805" y="359"/>
                  </a:lnTo>
                  <a:lnTo>
                    <a:pt x="797" y="360"/>
                  </a:lnTo>
                  <a:lnTo>
                    <a:pt x="792" y="356"/>
                  </a:lnTo>
                  <a:lnTo>
                    <a:pt x="790" y="351"/>
                  </a:lnTo>
                  <a:lnTo>
                    <a:pt x="790" y="343"/>
                  </a:lnTo>
                  <a:lnTo>
                    <a:pt x="787" y="344"/>
                  </a:lnTo>
                  <a:lnTo>
                    <a:pt x="783" y="352"/>
                  </a:lnTo>
                  <a:lnTo>
                    <a:pt x="781" y="355"/>
                  </a:lnTo>
                  <a:lnTo>
                    <a:pt x="773" y="356"/>
                  </a:lnTo>
                  <a:lnTo>
                    <a:pt x="763" y="351"/>
                  </a:lnTo>
                  <a:lnTo>
                    <a:pt x="764" y="341"/>
                  </a:lnTo>
                  <a:lnTo>
                    <a:pt x="762" y="329"/>
                  </a:lnTo>
                  <a:lnTo>
                    <a:pt x="763" y="324"/>
                  </a:lnTo>
                  <a:lnTo>
                    <a:pt x="788" y="323"/>
                  </a:lnTo>
                  <a:lnTo>
                    <a:pt x="795" y="332"/>
                  </a:lnTo>
                  <a:lnTo>
                    <a:pt x="804" y="327"/>
                  </a:lnTo>
                  <a:lnTo>
                    <a:pt x="807" y="322"/>
                  </a:lnTo>
                  <a:lnTo>
                    <a:pt x="818" y="318"/>
                  </a:lnTo>
                  <a:lnTo>
                    <a:pt x="816" y="328"/>
                  </a:lnTo>
                  <a:close/>
                  <a:moveTo>
                    <a:pt x="852" y="246"/>
                  </a:moveTo>
                  <a:lnTo>
                    <a:pt x="835" y="250"/>
                  </a:lnTo>
                  <a:lnTo>
                    <a:pt x="818" y="235"/>
                  </a:lnTo>
                  <a:lnTo>
                    <a:pt x="835" y="229"/>
                  </a:lnTo>
                  <a:lnTo>
                    <a:pt x="843" y="234"/>
                  </a:lnTo>
                  <a:lnTo>
                    <a:pt x="848" y="239"/>
                  </a:lnTo>
                  <a:lnTo>
                    <a:pt x="852" y="246"/>
                  </a:lnTo>
                  <a:close/>
                  <a:moveTo>
                    <a:pt x="723" y="211"/>
                  </a:moveTo>
                  <a:lnTo>
                    <a:pt x="705" y="217"/>
                  </a:lnTo>
                  <a:lnTo>
                    <a:pt x="686" y="205"/>
                  </a:lnTo>
                  <a:lnTo>
                    <a:pt x="686" y="197"/>
                  </a:lnTo>
                  <a:lnTo>
                    <a:pt x="696" y="182"/>
                  </a:lnTo>
                  <a:lnTo>
                    <a:pt x="701" y="178"/>
                  </a:lnTo>
                  <a:lnTo>
                    <a:pt x="715" y="179"/>
                  </a:lnTo>
                  <a:lnTo>
                    <a:pt x="723" y="189"/>
                  </a:lnTo>
                  <a:lnTo>
                    <a:pt x="725" y="195"/>
                  </a:lnTo>
                  <a:lnTo>
                    <a:pt x="722" y="202"/>
                  </a:lnTo>
                  <a:lnTo>
                    <a:pt x="723" y="211"/>
                  </a:lnTo>
                  <a:close/>
                  <a:moveTo>
                    <a:pt x="941" y="5"/>
                  </a:moveTo>
                  <a:lnTo>
                    <a:pt x="954" y="9"/>
                  </a:lnTo>
                  <a:lnTo>
                    <a:pt x="961" y="15"/>
                  </a:lnTo>
                  <a:lnTo>
                    <a:pt x="966" y="22"/>
                  </a:lnTo>
                  <a:lnTo>
                    <a:pt x="973" y="26"/>
                  </a:lnTo>
                  <a:lnTo>
                    <a:pt x="978" y="26"/>
                  </a:lnTo>
                  <a:lnTo>
                    <a:pt x="982" y="44"/>
                  </a:lnTo>
                  <a:lnTo>
                    <a:pt x="984" y="64"/>
                  </a:lnTo>
                  <a:lnTo>
                    <a:pt x="981" y="74"/>
                  </a:lnTo>
                  <a:lnTo>
                    <a:pt x="972" y="75"/>
                  </a:lnTo>
                  <a:lnTo>
                    <a:pt x="943" y="94"/>
                  </a:lnTo>
                  <a:lnTo>
                    <a:pt x="941" y="113"/>
                  </a:lnTo>
                  <a:lnTo>
                    <a:pt x="943" y="121"/>
                  </a:lnTo>
                  <a:lnTo>
                    <a:pt x="943" y="128"/>
                  </a:lnTo>
                  <a:lnTo>
                    <a:pt x="946" y="133"/>
                  </a:lnTo>
                  <a:lnTo>
                    <a:pt x="946" y="140"/>
                  </a:lnTo>
                  <a:lnTo>
                    <a:pt x="943" y="147"/>
                  </a:lnTo>
                  <a:lnTo>
                    <a:pt x="930" y="161"/>
                  </a:lnTo>
                  <a:lnTo>
                    <a:pt x="922" y="172"/>
                  </a:lnTo>
                  <a:lnTo>
                    <a:pt x="911" y="186"/>
                  </a:lnTo>
                  <a:lnTo>
                    <a:pt x="906" y="188"/>
                  </a:lnTo>
                  <a:lnTo>
                    <a:pt x="902" y="190"/>
                  </a:lnTo>
                  <a:lnTo>
                    <a:pt x="897" y="182"/>
                  </a:lnTo>
                  <a:lnTo>
                    <a:pt x="876" y="168"/>
                  </a:lnTo>
                  <a:lnTo>
                    <a:pt x="825" y="161"/>
                  </a:lnTo>
                  <a:lnTo>
                    <a:pt x="801" y="150"/>
                  </a:lnTo>
                  <a:lnTo>
                    <a:pt x="790" y="152"/>
                  </a:lnTo>
                  <a:lnTo>
                    <a:pt x="769" y="141"/>
                  </a:lnTo>
                  <a:lnTo>
                    <a:pt x="755" y="146"/>
                  </a:lnTo>
                  <a:lnTo>
                    <a:pt x="726" y="166"/>
                  </a:lnTo>
                  <a:lnTo>
                    <a:pt x="709" y="164"/>
                  </a:lnTo>
                  <a:lnTo>
                    <a:pt x="693" y="151"/>
                  </a:lnTo>
                  <a:lnTo>
                    <a:pt x="682" y="149"/>
                  </a:lnTo>
                  <a:lnTo>
                    <a:pt x="668" y="156"/>
                  </a:lnTo>
                  <a:lnTo>
                    <a:pt x="647" y="179"/>
                  </a:lnTo>
                  <a:lnTo>
                    <a:pt x="626" y="191"/>
                  </a:lnTo>
                  <a:lnTo>
                    <a:pt x="607" y="186"/>
                  </a:lnTo>
                  <a:lnTo>
                    <a:pt x="580" y="187"/>
                  </a:lnTo>
                  <a:lnTo>
                    <a:pt x="578" y="200"/>
                  </a:lnTo>
                  <a:lnTo>
                    <a:pt x="583" y="209"/>
                  </a:lnTo>
                  <a:lnTo>
                    <a:pt x="597" y="224"/>
                  </a:lnTo>
                  <a:lnTo>
                    <a:pt x="590" y="235"/>
                  </a:lnTo>
                  <a:lnTo>
                    <a:pt x="595" y="248"/>
                  </a:lnTo>
                  <a:lnTo>
                    <a:pt x="604" y="249"/>
                  </a:lnTo>
                  <a:lnTo>
                    <a:pt x="618" y="249"/>
                  </a:lnTo>
                  <a:lnTo>
                    <a:pt x="644" y="264"/>
                  </a:lnTo>
                  <a:lnTo>
                    <a:pt x="655" y="280"/>
                  </a:lnTo>
                  <a:lnTo>
                    <a:pt x="662" y="297"/>
                  </a:lnTo>
                  <a:lnTo>
                    <a:pt x="647" y="285"/>
                  </a:lnTo>
                  <a:lnTo>
                    <a:pt x="636" y="273"/>
                  </a:lnTo>
                  <a:lnTo>
                    <a:pt x="622" y="269"/>
                  </a:lnTo>
                  <a:lnTo>
                    <a:pt x="601" y="258"/>
                  </a:lnTo>
                  <a:lnTo>
                    <a:pt x="589" y="256"/>
                  </a:lnTo>
                  <a:lnTo>
                    <a:pt x="575" y="263"/>
                  </a:lnTo>
                  <a:lnTo>
                    <a:pt x="574" y="271"/>
                  </a:lnTo>
                  <a:lnTo>
                    <a:pt x="589" y="287"/>
                  </a:lnTo>
                  <a:lnTo>
                    <a:pt x="602" y="295"/>
                  </a:lnTo>
                  <a:lnTo>
                    <a:pt x="609" y="303"/>
                  </a:lnTo>
                  <a:lnTo>
                    <a:pt x="613" y="320"/>
                  </a:lnTo>
                  <a:lnTo>
                    <a:pt x="611" y="325"/>
                  </a:lnTo>
                  <a:lnTo>
                    <a:pt x="607" y="330"/>
                  </a:lnTo>
                  <a:lnTo>
                    <a:pt x="591" y="320"/>
                  </a:lnTo>
                  <a:lnTo>
                    <a:pt x="566" y="283"/>
                  </a:lnTo>
                  <a:lnTo>
                    <a:pt x="533" y="276"/>
                  </a:lnTo>
                  <a:lnTo>
                    <a:pt x="527" y="283"/>
                  </a:lnTo>
                  <a:lnTo>
                    <a:pt x="534" y="303"/>
                  </a:lnTo>
                  <a:lnTo>
                    <a:pt x="538" y="310"/>
                  </a:lnTo>
                  <a:lnTo>
                    <a:pt x="568" y="332"/>
                  </a:lnTo>
                  <a:lnTo>
                    <a:pt x="566" y="336"/>
                  </a:lnTo>
                  <a:lnTo>
                    <a:pt x="561" y="338"/>
                  </a:lnTo>
                  <a:lnTo>
                    <a:pt x="528" y="326"/>
                  </a:lnTo>
                  <a:lnTo>
                    <a:pt x="520" y="308"/>
                  </a:lnTo>
                  <a:lnTo>
                    <a:pt x="517" y="284"/>
                  </a:lnTo>
                  <a:lnTo>
                    <a:pt x="486" y="269"/>
                  </a:lnTo>
                  <a:lnTo>
                    <a:pt x="459" y="250"/>
                  </a:lnTo>
                  <a:lnTo>
                    <a:pt x="452" y="234"/>
                  </a:lnTo>
                  <a:lnTo>
                    <a:pt x="458" y="228"/>
                  </a:lnTo>
                  <a:lnTo>
                    <a:pt x="462" y="216"/>
                  </a:lnTo>
                  <a:lnTo>
                    <a:pt x="446" y="217"/>
                  </a:lnTo>
                  <a:lnTo>
                    <a:pt x="437" y="225"/>
                  </a:lnTo>
                  <a:lnTo>
                    <a:pt x="420" y="233"/>
                  </a:lnTo>
                  <a:lnTo>
                    <a:pt x="420" y="245"/>
                  </a:lnTo>
                  <a:lnTo>
                    <a:pt x="423" y="256"/>
                  </a:lnTo>
                  <a:lnTo>
                    <a:pt x="418" y="274"/>
                  </a:lnTo>
                  <a:lnTo>
                    <a:pt x="413" y="302"/>
                  </a:lnTo>
                  <a:lnTo>
                    <a:pt x="415" y="317"/>
                  </a:lnTo>
                  <a:lnTo>
                    <a:pt x="450" y="361"/>
                  </a:lnTo>
                  <a:lnTo>
                    <a:pt x="461" y="392"/>
                  </a:lnTo>
                  <a:lnTo>
                    <a:pt x="470" y="404"/>
                  </a:lnTo>
                  <a:lnTo>
                    <a:pt x="487" y="417"/>
                  </a:lnTo>
                  <a:lnTo>
                    <a:pt x="506" y="441"/>
                  </a:lnTo>
                  <a:lnTo>
                    <a:pt x="513" y="454"/>
                  </a:lnTo>
                  <a:lnTo>
                    <a:pt x="520" y="475"/>
                  </a:lnTo>
                  <a:lnTo>
                    <a:pt x="504" y="487"/>
                  </a:lnTo>
                  <a:lnTo>
                    <a:pt x="495" y="488"/>
                  </a:lnTo>
                  <a:lnTo>
                    <a:pt x="490" y="482"/>
                  </a:lnTo>
                  <a:lnTo>
                    <a:pt x="497" y="468"/>
                  </a:lnTo>
                  <a:lnTo>
                    <a:pt x="496" y="459"/>
                  </a:lnTo>
                  <a:lnTo>
                    <a:pt x="471" y="446"/>
                  </a:lnTo>
                  <a:lnTo>
                    <a:pt x="462" y="450"/>
                  </a:lnTo>
                  <a:lnTo>
                    <a:pt x="450" y="459"/>
                  </a:lnTo>
                  <a:lnTo>
                    <a:pt x="457" y="475"/>
                  </a:lnTo>
                  <a:lnTo>
                    <a:pt x="465" y="486"/>
                  </a:lnTo>
                  <a:lnTo>
                    <a:pt x="468" y="501"/>
                  </a:lnTo>
                  <a:lnTo>
                    <a:pt x="482" y="499"/>
                  </a:lnTo>
                  <a:lnTo>
                    <a:pt x="463" y="516"/>
                  </a:lnTo>
                  <a:lnTo>
                    <a:pt x="446" y="524"/>
                  </a:lnTo>
                  <a:lnTo>
                    <a:pt x="427" y="524"/>
                  </a:lnTo>
                  <a:lnTo>
                    <a:pt x="416" y="526"/>
                  </a:lnTo>
                  <a:lnTo>
                    <a:pt x="413" y="531"/>
                  </a:lnTo>
                  <a:lnTo>
                    <a:pt x="421" y="533"/>
                  </a:lnTo>
                  <a:lnTo>
                    <a:pt x="429" y="533"/>
                  </a:lnTo>
                  <a:lnTo>
                    <a:pt x="441" y="542"/>
                  </a:lnTo>
                  <a:lnTo>
                    <a:pt x="476" y="553"/>
                  </a:lnTo>
                  <a:lnTo>
                    <a:pt x="492" y="566"/>
                  </a:lnTo>
                  <a:lnTo>
                    <a:pt x="509" y="567"/>
                  </a:lnTo>
                  <a:lnTo>
                    <a:pt x="525" y="591"/>
                  </a:lnTo>
                  <a:lnTo>
                    <a:pt x="553" y="598"/>
                  </a:lnTo>
                  <a:lnTo>
                    <a:pt x="569" y="623"/>
                  </a:lnTo>
                  <a:lnTo>
                    <a:pt x="591" y="628"/>
                  </a:lnTo>
                  <a:lnTo>
                    <a:pt x="609" y="637"/>
                  </a:lnTo>
                  <a:lnTo>
                    <a:pt x="615" y="645"/>
                  </a:lnTo>
                  <a:lnTo>
                    <a:pt x="618" y="661"/>
                  </a:lnTo>
                  <a:lnTo>
                    <a:pt x="619" y="694"/>
                  </a:lnTo>
                  <a:lnTo>
                    <a:pt x="623" y="718"/>
                  </a:lnTo>
                  <a:lnTo>
                    <a:pt x="623" y="725"/>
                  </a:lnTo>
                  <a:lnTo>
                    <a:pt x="622" y="738"/>
                  </a:lnTo>
                  <a:lnTo>
                    <a:pt x="617" y="743"/>
                  </a:lnTo>
                  <a:lnTo>
                    <a:pt x="610" y="743"/>
                  </a:lnTo>
                  <a:lnTo>
                    <a:pt x="597" y="725"/>
                  </a:lnTo>
                  <a:lnTo>
                    <a:pt x="576" y="706"/>
                  </a:lnTo>
                  <a:lnTo>
                    <a:pt x="555" y="684"/>
                  </a:lnTo>
                  <a:lnTo>
                    <a:pt x="549" y="680"/>
                  </a:lnTo>
                  <a:lnTo>
                    <a:pt x="544" y="679"/>
                  </a:lnTo>
                  <a:lnTo>
                    <a:pt x="533" y="687"/>
                  </a:lnTo>
                  <a:lnTo>
                    <a:pt x="500" y="693"/>
                  </a:lnTo>
                  <a:lnTo>
                    <a:pt x="485" y="701"/>
                  </a:lnTo>
                  <a:lnTo>
                    <a:pt x="480" y="703"/>
                  </a:lnTo>
                  <a:lnTo>
                    <a:pt x="478" y="707"/>
                  </a:lnTo>
                  <a:lnTo>
                    <a:pt x="485" y="711"/>
                  </a:lnTo>
                  <a:lnTo>
                    <a:pt x="493" y="722"/>
                  </a:lnTo>
                  <a:lnTo>
                    <a:pt x="493" y="736"/>
                  </a:lnTo>
                  <a:lnTo>
                    <a:pt x="500" y="753"/>
                  </a:lnTo>
                  <a:lnTo>
                    <a:pt x="510" y="758"/>
                  </a:lnTo>
                  <a:lnTo>
                    <a:pt x="522" y="757"/>
                  </a:lnTo>
                  <a:lnTo>
                    <a:pt x="529" y="760"/>
                  </a:lnTo>
                  <a:lnTo>
                    <a:pt x="531" y="767"/>
                  </a:lnTo>
                  <a:lnTo>
                    <a:pt x="538" y="775"/>
                  </a:lnTo>
                  <a:lnTo>
                    <a:pt x="542" y="781"/>
                  </a:lnTo>
                  <a:lnTo>
                    <a:pt x="542" y="785"/>
                  </a:lnTo>
                  <a:lnTo>
                    <a:pt x="508" y="796"/>
                  </a:lnTo>
                  <a:lnTo>
                    <a:pt x="501" y="801"/>
                  </a:lnTo>
                  <a:lnTo>
                    <a:pt x="496" y="804"/>
                  </a:lnTo>
                  <a:lnTo>
                    <a:pt x="487" y="799"/>
                  </a:lnTo>
                  <a:lnTo>
                    <a:pt x="486" y="785"/>
                  </a:lnTo>
                  <a:lnTo>
                    <a:pt x="475" y="778"/>
                  </a:lnTo>
                  <a:lnTo>
                    <a:pt x="465" y="771"/>
                  </a:lnTo>
                  <a:lnTo>
                    <a:pt x="452" y="769"/>
                  </a:lnTo>
                  <a:lnTo>
                    <a:pt x="441" y="760"/>
                  </a:lnTo>
                  <a:lnTo>
                    <a:pt x="434" y="767"/>
                  </a:lnTo>
                  <a:lnTo>
                    <a:pt x="439" y="793"/>
                  </a:lnTo>
                  <a:lnTo>
                    <a:pt x="452" y="812"/>
                  </a:lnTo>
                  <a:lnTo>
                    <a:pt x="473" y="859"/>
                  </a:lnTo>
                  <a:lnTo>
                    <a:pt x="481" y="888"/>
                  </a:lnTo>
                  <a:lnTo>
                    <a:pt x="483" y="902"/>
                  </a:lnTo>
                  <a:lnTo>
                    <a:pt x="478" y="925"/>
                  </a:lnTo>
                  <a:lnTo>
                    <a:pt x="489" y="942"/>
                  </a:lnTo>
                  <a:lnTo>
                    <a:pt x="495" y="959"/>
                  </a:lnTo>
                  <a:lnTo>
                    <a:pt x="488" y="959"/>
                  </a:lnTo>
                  <a:lnTo>
                    <a:pt x="481" y="952"/>
                  </a:lnTo>
                  <a:lnTo>
                    <a:pt x="471" y="945"/>
                  </a:lnTo>
                  <a:lnTo>
                    <a:pt x="449" y="918"/>
                  </a:lnTo>
                  <a:lnTo>
                    <a:pt x="442" y="900"/>
                  </a:lnTo>
                  <a:lnTo>
                    <a:pt x="433" y="899"/>
                  </a:lnTo>
                  <a:lnTo>
                    <a:pt x="418" y="901"/>
                  </a:lnTo>
                  <a:lnTo>
                    <a:pt x="401" y="939"/>
                  </a:lnTo>
                  <a:lnTo>
                    <a:pt x="401" y="959"/>
                  </a:lnTo>
                  <a:lnTo>
                    <a:pt x="392" y="954"/>
                  </a:lnTo>
                  <a:lnTo>
                    <a:pt x="385" y="948"/>
                  </a:lnTo>
                  <a:lnTo>
                    <a:pt x="386" y="925"/>
                  </a:lnTo>
                  <a:lnTo>
                    <a:pt x="385" y="915"/>
                  </a:lnTo>
                  <a:lnTo>
                    <a:pt x="365" y="883"/>
                  </a:lnTo>
                  <a:lnTo>
                    <a:pt x="355" y="880"/>
                  </a:lnTo>
                  <a:lnTo>
                    <a:pt x="351" y="869"/>
                  </a:lnTo>
                  <a:lnTo>
                    <a:pt x="344" y="858"/>
                  </a:lnTo>
                  <a:lnTo>
                    <a:pt x="333" y="859"/>
                  </a:lnTo>
                  <a:lnTo>
                    <a:pt x="325" y="865"/>
                  </a:lnTo>
                  <a:lnTo>
                    <a:pt x="324" y="882"/>
                  </a:lnTo>
                  <a:lnTo>
                    <a:pt x="323" y="897"/>
                  </a:lnTo>
                  <a:lnTo>
                    <a:pt x="317" y="909"/>
                  </a:lnTo>
                  <a:lnTo>
                    <a:pt x="295" y="887"/>
                  </a:lnTo>
                  <a:lnTo>
                    <a:pt x="273" y="848"/>
                  </a:lnTo>
                  <a:lnTo>
                    <a:pt x="272" y="827"/>
                  </a:lnTo>
                  <a:lnTo>
                    <a:pt x="289" y="808"/>
                  </a:lnTo>
                  <a:lnTo>
                    <a:pt x="286" y="794"/>
                  </a:lnTo>
                  <a:lnTo>
                    <a:pt x="272" y="767"/>
                  </a:lnTo>
                  <a:lnTo>
                    <a:pt x="250" y="750"/>
                  </a:lnTo>
                  <a:lnTo>
                    <a:pt x="237" y="745"/>
                  </a:lnTo>
                  <a:lnTo>
                    <a:pt x="231" y="725"/>
                  </a:lnTo>
                  <a:lnTo>
                    <a:pt x="220" y="716"/>
                  </a:lnTo>
                  <a:lnTo>
                    <a:pt x="210" y="711"/>
                  </a:lnTo>
                  <a:lnTo>
                    <a:pt x="209" y="704"/>
                  </a:lnTo>
                  <a:lnTo>
                    <a:pt x="212" y="700"/>
                  </a:lnTo>
                  <a:lnTo>
                    <a:pt x="234" y="681"/>
                  </a:lnTo>
                  <a:lnTo>
                    <a:pt x="248" y="651"/>
                  </a:lnTo>
                  <a:lnTo>
                    <a:pt x="255" y="649"/>
                  </a:lnTo>
                  <a:lnTo>
                    <a:pt x="268" y="656"/>
                  </a:lnTo>
                  <a:lnTo>
                    <a:pt x="284" y="654"/>
                  </a:lnTo>
                  <a:lnTo>
                    <a:pt x="297" y="637"/>
                  </a:lnTo>
                  <a:lnTo>
                    <a:pt x="307" y="627"/>
                  </a:lnTo>
                  <a:lnTo>
                    <a:pt x="325" y="628"/>
                  </a:lnTo>
                  <a:lnTo>
                    <a:pt x="366" y="651"/>
                  </a:lnTo>
                  <a:lnTo>
                    <a:pt x="411" y="665"/>
                  </a:lnTo>
                  <a:lnTo>
                    <a:pt x="432" y="678"/>
                  </a:lnTo>
                  <a:lnTo>
                    <a:pt x="445" y="689"/>
                  </a:lnTo>
                  <a:lnTo>
                    <a:pt x="452" y="691"/>
                  </a:lnTo>
                  <a:lnTo>
                    <a:pt x="462" y="693"/>
                  </a:lnTo>
                  <a:lnTo>
                    <a:pt x="461" y="684"/>
                  </a:lnTo>
                  <a:lnTo>
                    <a:pt x="458" y="677"/>
                  </a:lnTo>
                  <a:lnTo>
                    <a:pt x="467" y="672"/>
                  </a:lnTo>
                  <a:lnTo>
                    <a:pt x="490" y="672"/>
                  </a:lnTo>
                  <a:lnTo>
                    <a:pt x="494" y="668"/>
                  </a:lnTo>
                  <a:lnTo>
                    <a:pt x="499" y="662"/>
                  </a:lnTo>
                  <a:lnTo>
                    <a:pt x="494" y="654"/>
                  </a:lnTo>
                  <a:lnTo>
                    <a:pt x="486" y="651"/>
                  </a:lnTo>
                  <a:lnTo>
                    <a:pt x="478" y="650"/>
                  </a:lnTo>
                  <a:lnTo>
                    <a:pt x="473" y="647"/>
                  </a:lnTo>
                  <a:lnTo>
                    <a:pt x="464" y="650"/>
                  </a:lnTo>
                  <a:lnTo>
                    <a:pt x="450" y="644"/>
                  </a:lnTo>
                  <a:lnTo>
                    <a:pt x="443" y="638"/>
                  </a:lnTo>
                  <a:lnTo>
                    <a:pt x="439" y="634"/>
                  </a:lnTo>
                  <a:lnTo>
                    <a:pt x="414" y="623"/>
                  </a:lnTo>
                  <a:lnTo>
                    <a:pt x="392" y="607"/>
                  </a:lnTo>
                  <a:lnTo>
                    <a:pt x="386" y="616"/>
                  </a:lnTo>
                  <a:lnTo>
                    <a:pt x="377" y="622"/>
                  </a:lnTo>
                  <a:lnTo>
                    <a:pt x="364" y="623"/>
                  </a:lnTo>
                  <a:lnTo>
                    <a:pt x="327" y="612"/>
                  </a:lnTo>
                  <a:lnTo>
                    <a:pt x="305" y="620"/>
                  </a:lnTo>
                  <a:lnTo>
                    <a:pt x="292" y="622"/>
                  </a:lnTo>
                  <a:lnTo>
                    <a:pt x="283" y="623"/>
                  </a:lnTo>
                  <a:lnTo>
                    <a:pt x="271" y="626"/>
                  </a:lnTo>
                  <a:lnTo>
                    <a:pt x="258" y="628"/>
                  </a:lnTo>
                  <a:lnTo>
                    <a:pt x="246" y="612"/>
                  </a:lnTo>
                  <a:lnTo>
                    <a:pt x="241" y="601"/>
                  </a:lnTo>
                  <a:lnTo>
                    <a:pt x="237" y="598"/>
                  </a:lnTo>
                  <a:lnTo>
                    <a:pt x="237" y="609"/>
                  </a:lnTo>
                  <a:lnTo>
                    <a:pt x="234" y="619"/>
                  </a:lnTo>
                  <a:lnTo>
                    <a:pt x="217" y="623"/>
                  </a:lnTo>
                  <a:lnTo>
                    <a:pt x="207" y="616"/>
                  </a:lnTo>
                  <a:lnTo>
                    <a:pt x="199" y="596"/>
                  </a:lnTo>
                  <a:lnTo>
                    <a:pt x="190" y="569"/>
                  </a:lnTo>
                  <a:lnTo>
                    <a:pt x="173" y="546"/>
                  </a:lnTo>
                  <a:lnTo>
                    <a:pt x="159" y="541"/>
                  </a:lnTo>
                  <a:lnTo>
                    <a:pt x="158" y="529"/>
                  </a:lnTo>
                  <a:lnTo>
                    <a:pt x="159" y="519"/>
                  </a:lnTo>
                  <a:lnTo>
                    <a:pt x="176" y="517"/>
                  </a:lnTo>
                  <a:lnTo>
                    <a:pt x="202" y="527"/>
                  </a:lnTo>
                  <a:lnTo>
                    <a:pt x="207" y="524"/>
                  </a:lnTo>
                  <a:lnTo>
                    <a:pt x="212" y="520"/>
                  </a:lnTo>
                  <a:lnTo>
                    <a:pt x="212" y="510"/>
                  </a:lnTo>
                  <a:lnTo>
                    <a:pt x="208" y="501"/>
                  </a:lnTo>
                  <a:lnTo>
                    <a:pt x="201" y="500"/>
                  </a:lnTo>
                  <a:lnTo>
                    <a:pt x="196" y="501"/>
                  </a:lnTo>
                  <a:lnTo>
                    <a:pt x="180" y="499"/>
                  </a:lnTo>
                  <a:lnTo>
                    <a:pt x="160" y="504"/>
                  </a:lnTo>
                  <a:lnTo>
                    <a:pt x="150" y="499"/>
                  </a:lnTo>
                  <a:lnTo>
                    <a:pt x="147" y="494"/>
                  </a:lnTo>
                  <a:lnTo>
                    <a:pt x="131" y="479"/>
                  </a:lnTo>
                  <a:lnTo>
                    <a:pt x="116" y="460"/>
                  </a:lnTo>
                  <a:lnTo>
                    <a:pt x="92" y="447"/>
                  </a:lnTo>
                  <a:lnTo>
                    <a:pt x="77" y="407"/>
                  </a:lnTo>
                  <a:lnTo>
                    <a:pt x="64" y="390"/>
                  </a:lnTo>
                  <a:lnTo>
                    <a:pt x="50" y="377"/>
                  </a:lnTo>
                  <a:lnTo>
                    <a:pt x="53" y="376"/>
                  </a:lnTo>
                  <a:lnTo>
                    <a:pt x="58" y="379"/>
                  </a:lnTo>
                  <a:lnTo>
                    <a:pt x="68" y="386"/>
                  </a:lnTo>
                  <a:lnTo>
                    <a:pt x="79" y="387"/>
                  </a:lnTo>
                  <a:lnTo>
                    <a:pt x="85" y="383"/>
                  </a:lnTo>
                  <a:lnTo>
                    <a:pt x="88" y="378"/>
                  </a:lnTo>
                  <a:lnTo>
                    <a:pt x="90" y="371"/>
                  </a:lnTo>
                  <a:lnTo>
                    <a:pt x="92" y="363"/>
                  </a:lnTo>
                  <a:lnTo>
                    <a:pt x="93" y="361"/>
                  </a:lnTo>
                  <a:lnTo>
                    <a:pt x="101" y="362"/>
                  </a:lnTo>
                  <a:lnTo>
                    <a:pt x="103" y="360"/>
                  </a:lnTo>
                  <a:lnTo>
                    <a:pt x="103" y="353"/>
                  </a:lnTo>
                  <a:lnTo>
                    <a:pt x="98" y="343"/>
                  </a:lnTo>
                  <a:lnTo>
                    <a:pt x="94" y="333"/>
                  </a:lnTo>
                  <a:lnTo>
                    <a:pt x="94" y="328"/>
                  </a:lnTo>
                  <a:lnTo>
                    <a:pt x="97" y="325"/>
                  </a:lnTo>
                  <a:lnTo>
                    <a:pt x="104" y="321"/>
                  </a:lnTo>
                  <a:lnTo>
                    <a:pt x="108" y="315"/>
                  </a:lnTo>
                  <a:lnTo>
                    <a:pt x="114" y="312"/>
                  </a:lnTo>
                  <a:lnTo>
                    <a:pt x="124" y="311"/>
                  </a:lnTo>
                  <a:lnTo>
                    <a:pt x="136" y="309"/>
                  </a:lnTo>
                  <a:lnTo>
                    <a:pt x="143" y="302"/>
                  </a:lnTo>
                  <a:lnTo>
                    <a:pt x="144" y="295"/>
                  </a:lnTo>
                  <a:lnTo>
                    <a:pt x="148" y="279"/>
                  </a:lnTo>
                  <a:lnTo>
                    <a:pt x="152" y="270"/>
                  </a:lnTo>
                  <a:lnTo>
                    <a:pt x="156" y="262"/>
                  </a:lnTo>
                  <a:lnTo>
                    <a:pt x="158" y="252"/>
                  </a:lnTo>
                  <a:lnTo>
                    <a:pt x="163" y="242"/>
                  </a:lnTo>
                  <a:lnTo>
                    <a:pt x="174" y="237"/>
                  </a:lnTo>
                  <a:lnTo>
                    <a:pt x="184" y="233"/>
                  </a:lnTo>
                  <a:lnTo>
                    <a:pt x="191" y="220"/>
                  </a:lnTo>
                  <a:lnTo>
                    <a:pt x="196" y="209"/>
                  </a:lnTo>
                  <a:lnTo>
                    <a:pt x="196" y="202"/>
                  </a:lnTo>
                  <a:lnTo>
                    <a:pt x="190" y="191"/>
                  </a:lnTo>
                  <a:lnTo>
                    <a:pt x="184" y="181"/>
                  </a:lnTo>
                  <a:lnTo>
                    <a:pt x="186" y="167"/>
                  </a:lnTo>
                  <a:lnTo>
                    <a:pt x="205" y="166"/>
                  </a:lnTo>
                  <a:lnTo>
                    <a:pt x="212" y="164"/>
                  </a:lnTo>
                  <a:lnTo>
                    <a:pt x="237" y="164"/>
                  </a:lnTo>
                  <a:lnTo>
                    <a:pt x="248" y="156"/>
                  </a:lnTo>
                  <a:lnTo>
                    <a:pt x="256" y="157"/>
                  </a:lnTo>
                  <a:lnTo>
                    <a:pt x="272" y="163"/>
                  </a:lnTo>
                  <a:lnTo>
                    <a:pt x="279" y="158"/>
                  </a:lnTo>
                  <a:lnTo>
                    <a:pt x="301" y="149"/>
                  </a:lnTo>
                  <a:lnTo>
                    <a:pt x="322" y="119"/>
                  </a:lnTo>
                  <a:lnTo>
                    <a:pt x="332" y="114"/>
                  </a:lnTo>
                  <a:lnTo>
                    <a:pt x="351" y="113"/>
                  </a:lnTo>
                  <a:lnTo>
                    <a:pt x="358" y="109"/>
                  </a:lnTo>
                  <a:lnTo>
                    <a:pt x="365" y="110"/>
                  </a:lnTo>
                  <a:lnTo>
                    <a:pt x="389" y="116"/>
                  </a:lnTo>
                  <a:lnTo>
                    <a:pt x="402" y="117"/>
                  </a:lnTo>
                  <a:lnTo>
                    <a:pt x="418" y="113"/>
                  </a:lnTo>
                  <a:lnTo>
                    <a:pt x="434" y="106"/>
                  </a:lnTo>
                  <a:lnTo>
                    <a:pt x="439" y="81"/>
                  </a:lnTo>
                  <a:lnTo>
                    <a:pt x="443" y="77"/>
                  </a:lnTo>
                  <a:lnTo>
                    <a:pt x="453" y="76"/>
                  </a:lnTo>
                  <a:lnTo>
                    <a:pt x="461" y="76"/>
                  </a:lnTo>
                  <a:lnTo>
                    <a:pt x="477" y="78"/>
                  </a:lnTo>
                  <a:lnTo>
                    <a:pt x="495" y="79"/>
                  </a:lnTo>
                  <a:lnTo>
                    <a:pt x="507" y="68"/>
                  </a:lnTo>
                  <a:lnTo>
                    <a:pt x="526" y="67"/>
                  </a:lnTo>
                  <a:lnTo>
                    <a:pt x="534" y="65"/>
                  </a:lnTo>
                  <a:lnTo>
                    <a:pt x="549" y="67"/>
                  </a:lnTo>
                  <a:lnTo>
                    <a:pt x="563" y="67"/>
                  </a:lnTo>
                  <a:lnTo>
                    <a:pt x="580" y="62"/>
                  </a:lnTo>
                  <a:lnTo>
                    <a:pt x="598" y="54"/>
                  </a:lnTo>
                  <a:lnTo>
                    <a:pt x="611" y="54"/>
                  </a:lnTo>
                  <a:lnTo>
                    <a:pt x="616" y="53"/>
                  </a:lnTo>
                  <a:lnTo>
                    <a:pt x="619" y="51"/>
                  </a:lnTo>
                  <a:lnTo>
                    <a:pt x="622" y="40"/>
                  </a:lnTo>
                  <a:lnTo>
                    <a:pt x="647" y="40"/>
                  </a:lnTo>
                  <a:lnTo>
                    <a:pt x="655" y="40"/>
                  </a:lnTo>
                  <a:lnTo>
                    <a:pt x="669" y="41"/>
                  </a:lnTo>
                  <a:lnTo>
                    <a:pt x="683" y="35"/>
                  </a:lnTo>
                  <a:lnTo>
                    <a:pt x="687" y="35"/>
                  </a:lnTo>
                  <a:lnTo>
                    <a:pt x="694" y="52"/>
                  </a:lnTo>
                  <a:lnTo>
                    <a:pt x="698" y="56"/>
                  </a:lnTo>
                  <a:lnTo>
                    <a:pt x="706" y="61"/>
                  </a:lnTo>
                  <a:lnTo>
                    <a:pt x="723" y="73"/>
                  </a:lnTo>
                  <a:lnTo>
                    <a:pt x="727" y="69"/>
                  </a:lnTo>
                  <a:lnTo>
                    <a:pt x="734" y="65"/>
                  </a:lnTo>
                  <a:lnTo>
                    <a:pt x="754" y="71"/>
                  </a:lnTo>
                  <a:lnTo>
                    <a:pt x="774" y="80"/>
                  </a:lnTo>
                  <a:lnTo>
                    <a:pt x="791" y="93"/>
                  </a:lnTo>
                  <a:lnTo>
                    <a:pt x="809" y="89"/>
                  </a:lnTo>
                  <a:lnTo>
                    <a:pt x="829" y="83"/>
                  </a:lnTo>
                  <a:lnTo>
                    <a:pt x="843" y="82"/>
                  </a:lnTo>
                  <a:lnTo>
                    <a:pt x="857" y="80"/>
                  </a:lnTo>
                  <a:lnTo>
                    <a:pt x="866" y="77"/>
                  </a:lnTo>
                  <a:lnTo>
                    <a:pt x="886" y="81"/>
                  </a:lnTo>
                  <a:lnTo>
                    <a:pt x="906" y="74"/>
                  </a:lnTo>
                  <a:lnTo>
                    <a:pt x="915" y="67"/>
                  </a:lnTo>
                  <a:lnTo>
                    <a:pt x="918" y="58"/>
                  </a:lnTo>
                  <a:lnTo>
                    <a:pt x="916" y="41"/>
                  </a:lnTo>
                  <a:lnTo>
                    <a:pt x="912" y="25"/>
                  </a:lnTo>
                  <a:lnTo>
                    <a:pt x="908" y="19"/>
                  </a:lnTo>
                  <a:lnTo>
                    <a:pt x="906" y="13"/>
                  </a:lnTo>
                  <a:lnTo>
                    <a:pt x="909" y="7"/>
                  </a:lnTo>
                  <a:lnTo>
                    <a:pt x="912" y="3"/>
                  </a:lnTo>
                  <a:lnTo>
                    <a:pt x="925" y="0"/>
                  </a:lnTo>
                  <a:lnTo>
                    <a:pt x="941" y="5"/>
                  </a:lnTo>
                  <a:close/>
                </a:path>
              </a:pathLst>
            </a:custGeom>
            <a:solidFill>
              <a:srgbClr val="184BFF">
                <a:alpha val="50000"/>
              </a:srgbClr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24" name="Freeform 131">
              <a:extLst>
                <a:ext uri="{FF2B5EF4-FFF2-40B4-BE49-F238E27FC236}">
                  <a16:creationId xmlns:a16="http://schemas.microsoft.com/office/drawing/2014/main" id="{F214C2D6-2B45-483B-BF47-21FB1593C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00127" y="4436478"/>
              <a:ext cx="27087" cy="20837"/>
            </a:xfrm>
            <a:custGeom>
              <a:avLst/>
              <a:gdLst>
                <a:gd name="T0" fmla="*/ 54 w 57"/>
                <a:gd name="T1" fmla="*/ 10 h 43"/>
                <a:gd name="T2" fmla="*/ 49 w 57"/>
                <a:gd name="T3" fmla="*/ 16 h 43"/>
                <a:gd name="T4" fmla="*/ 45 w 57"/>
                <a:gd name="T5" fmla="*/ 26 h 43"/>
                <a:gd name="T6" fmla="*/ 43 w 57"/>
                <a:gd name="T7" fmla="*/ 41 h 43"/>
                <a:gd name="T8" fmla="*/ 35 w 57"/>
                <a:gd name="T9" fmla="*/ 42 h 43"/>
                <a:gd name="T10" fmla="*/ 30 w 57"/>
                <a:gd name="T11" fmla="*/ 38 h 43"/>
                <a:gd name="T12" fmla="*/ 28 w 57"/>
                <a:gd name="T13" fmla="*/ 33 h 43"/>
                <a:gd name="T14" fmla="*/ 28 w 57"/>
                <a:gd name="T15" fmla="*/ 25 h 43"/>
                <a:gd name="T16" fmla="*/ 25 w 57"/>
                <a:gd name="T17" fmla="*/ 26 h 43"/>
                <a:gd name="T18" fmla="*/ 21 w 57"/>
                <a:gd name="T19" fmla="*/ 34 h 43"/>
                <a:gd name="T20" fmla="*/ 19 w 57"/>
                <a:gd name="T21" fmla="*/ 37 h 43"/>
                <a:gd name="T22" fmla="*/ 11 w 57"/>
                <a:gd name="T23" fmla="*/ 38 h 43"/>
                <a:gd name="T24" fmla="*/ 1 w 57"/>
                <a:gd name="T25" fmla="*/ 33 h 43"/>
                <a:gd name="T26" fmla="*/ 2 w 57"/>
                <a:gd name="T27" fmla="*/ 23 h 43"/>
                <a:gd name="T28" fmla="*/ 0 w 57"/>
                <a:gd name="T29" fmla="*/ 11 h 43"/>
                <a:gd name="T30" fmla="*/ 1 w 57"/>
                <a:gd name="T31" fmla="*/ 6 h 43"/>
                <a:gd name="T32" fmla="*/ 26 w 57"/>
                <a:gd name="T33" fmla="*/ 5 h 43"/>
                <a:gd name="T34" fmla="*/ 33 w 57"/>
                <a:gd name="T35" fmla="*/ 14 h 43"/>
                <a:gd name="T36" fmla="*/ 42 w 57"/>
                <a:gd name="T37" fmla="*/ 9 h 43"/>
                <a:gd name="T38" fmla="*/ 45 w 57"/>
                <a:gd name="T39" fmla="*/ 4 h 43"/>
                <a:gd name="T40" fmla="*/ 56 w 57"/>
                <a:gd name="T41" fmla="*/ 0 h 43"/>
                <a:gd name="T42" fmla="*/ 54 w 57"/>
                <a:gd name="T4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" h="43">
                  <a:moveTo>
                    <a:pt x="54" y="10"/>
                  </a:moveTo>
                  <a:lnTo>
                    <a:pt x="49" y="16"/>
                  </a:lnTo>
                  <a:lnTo>
                    <a:pt x="45" y="26"/>
                  </a:lnTo>
                  <a:lnTo>
                    <a:pt x="43" y="41"/>
                  </a:lnTo>
                  <a:lnTo>
                    <a:pt x="35" y="42"/>
                  </a:lnTo>
                  <a:lnTo>
                    <a:pt x="30" y="38"/>
                  </a:lnTo>
                  <a:lnTo>
                    <a:pt x="28" y="33"/>
                  </a:lnTo>
                  <a:lnTo>
                    <a:pt x="28" y="25"/>
                  </a:lnTo>
                  <a:lnTo>
                    <a:pt x="25" y="26"/>
                  </a:lnTo>
                  <a:lnTo>
                    <a:pt x="21" y="34"/>
                  </a:lnTo>
                  <a:lnTo>
                    <a:pt x="19" y="37"/>
                  </a:lnTo>
                  <a:lnTo>
                    <a:pt x="11" y="38"/>
                  </a:lnTo>
                  <a:lnTo>
                    <a:pt x="1" y="33"/>
                  </a:lnTo>
                  <a:lnTo>
                    <a:pt x="2" y="23"/>
                  </a:lnTo>
                  <a:lnTo>
                    <a:pt x="0" y="11"/>
                  </a:lnTo>
                  <a:lnTo>
                    <a:pt x="1" y="6"/>
                  </a:lnTo>
                  <a:lnTo>
                    <a:pt x="26" y="5"/>
                  </a:lnTo>
                  <a:lnTo>
                    <a:pt x="33" y="14"/>
                  </a:lnTo>
                  <a:lnTo>
                    <a:pt x="42" y="9"/>
                  </a:lnTo>
                  <a:lnTo>
                    <a:pt x="45" y="4"/>
                  </a:lnTo>
                  <a:lnTo>
                    <a:pt x="56" y="0"/>
                  </a:lnTo>
                  <a:lnTo>
                    <a:pt x="54" y="10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25" name="Freeform 132">
              <a:extLst>
                <a:ext uri="{FF2B5EF4-FFF2-40B4-BE49-F238E27FC236}">
                  <a16:creationId xmlns:a16="http://schemas.microsoft.com/office/drawing/2014/main" id="{0A7DB2FA-FF62-412B-8A82-0EBC6DDEA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27213" y="4394804"/>
              <a:ext cx="16669" cy="10418"/>
            </a:xfrm>
            <a:custGeom>
              <a:avLst/>
              <a:gdLst>
                <a:gd name="T0" fmla="*/ 34 w 35"/>
                <a:gd name="T1" fmla="*/ 17 h 22"/>
                <a:gd name="T2" fmla="*/ 17 w 35"/>
                <a:gd name="T3" fmla="*/ 21 h 22"/>
                <a:gd name="T4" fmla="*/ 0 w 35"/>
                <a:gd name="T5" fmla="*/ 6 h 22"/>
                <a:gd name="T6" fmla="*/ 17 w 35"/>
                <a:gd name="T7" fmla="*/ 0 h 22"/>
                <a:gd name="T8" fmla="*/ 25 w 35"/>
                <a:gd name="T9" fmla="*/ 5 h 22"/>
                <a:gd name="T10" fmla="*/ 30 w 35"/>
                <a:gd name="T11" fmla="*/ 10 h 22"/>
                <a:gd name="T12" fmla="*/ 34 w 35"/>
                <a:gd name="T13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22">
                  <a:moveTo>
                    <a:pt x="34" y="17"/>
                  </a:moveTo>
                  <a:lnTo>
                    <a:pt x="17" y="21"/>
                  </a:lnTo>
                  <a:lnTo>
                    <a:pt x="0" y="6"/>
                  </a:lnTo>
                  <a:lnTo>
                    <a:pt x="17" y="0"/>
                  </a:lnTo>
                  <a:lnTo>
                    <a:pt x="25" y="5"/>
                  </a:lnTo>
                  <a:lnTo>
                    <a:pt x="30" y="10"/>
                  </a:lnTo>
                  <a:lnTo>
                    <a:pt x="34" y="17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26" name="Freeform 133">
              <a:extLst>
                <a:ext uri="{FF2B5EF4-FFF2-40B4-BE49-F238E27FC236}">
                  <a16:creationId xmlns:a16="http://schemas.microsoft.com/office/drawing/2014/main" id="{4FDF132C-CBDB-40B6-876A-DAA0706A9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4703" y="4369800"/>
              <a:ext cx="18754" cy="18753"/>
            </a:xfrm>
            <a:custGeom>
              <a:avLst/>
              <a:gdLst>
                <a:gd name="T0" fmla="*/ 37 w 40"/>
                <a:gd name="T1" fmla="*/ 33 h 40"/>
                <a:gd name="T2" fmla="*/ 19 w 40"/>
                <a:gd name="T3" fmla="*/ 39 h 40"/>
                <a:gd name="T4" fmla="*/ 0 w 40"/>
                <a:gd name="T5" fmla="*/ 27 h 40"/>
                <a:gd name="T6" fmla="*/ 0 w 40"/>
                <a:gd name="T7" fmla="*/ 19 h 40"/>
                <a:gd name="T8" fmla="*/ 10 w 40"/>
                <a:gd name="T9" fmla="*/ 4 h 40"/>
                <a:gd name="T10" fmla="*/ 15 w 40"/>
                <a:gd name="T11" fmla="*/ 0 h 40"/>
                <a:gd name="T12" fmla="*/ 29 w 40"/>
                <a:gd name="T13" fmla="*/ 1 h 40"/>
                <a:gd name="T14" fmla="*/ 37 w 40"/>
                <a:gd name="T15" fmla="*/ 11 h 40"/>
                <a:gd name="T16" fmla="*/ 39 w 40"/>
                <a:gd name="T17" fmla="*/ 17 h 40"/>
                <a:gd name="T18" fmla="*/ 36 w 40"/>
                <a:gd name="T19" fmla="*/ 24 h 40"/>
                <a:gd name="T20" fmla="*/ 37 w 40"/>
                <a:gd name="T21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7" y="33"/>
                  </a:moveTo>
                  <a:lnTo>
                    <a:pt x="19" y="39"/>
                  </a:lnTo>
                  <a:lnTo>
                    <a:pt x="0" y="27"/>
                  </a:lnTo>
                  <a:lnTo>
                    <a:pt x="0" y="19"/>
                  </a:lnTo>
                  <a:lnTo>
                    <a:pt x="10" y="4"/>
                  </a:lnTo>
                  <a:lnTo>
                    <a:pt x="15" y="0"/>
                  </a:lnTo>
                  <a:lnTo>
                    <a:pt x="29" y="1"/>
                  </a:lnTo>
                  <a:lnTo>
                    <a:pt x="37" y="11"/>
                  </a:lnTo>
                  <a:lnTo>
                    <a:pt x="39" y="17"/>
                  </a:lnTo>
                  <a:lnTo>
                    <a:pt x="36" y="24"/>
                  </a:lnTo>
                  <a:lnTo>
                    <a:pt x="37" y="33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27" name="Freeform 135">
              <a:extLst>
                <a:ext uri="{FF2B5EF4-FFF2-40B4-BE49-F238E27FC236}">
                  <a16:creationId xmlns:a16="http://schemas.microsoft.com/office/drawing/2014/main" id="{0B248E92-49C7-422E-A957-B12DACAF5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1252" y="3842632"/>
              <a:ext cx="391729" cy="383394"/>
            </a:xfrm>
            <a:custGeom>
              <a:avLst/>
              <a:gdLst>
                <a:gd name="T0" fmla="*/ 577 w 831"/>
                <a:gd name="T1" fmla="*/ 745 h 810"/>
                <a:gd name="T2" fmla="*/ 518 w 831"/>
                <a:gd name="T3" fmla="*/ 716 h 810"/>
                <a:gd name="T4" fmla="*/ 445 w 831"/>
                <a:gd name="T5" fmla="*/ 708 h 810"/>
                <a:gd name="T6" fmla="*/ 621 w 831"/>
                <a:gd name="T7" fmla="*/ 738 h 810"/>
                <a:gd name="T8" fmla="*/ 694 w 831"/>
                <a:gd name="T9" fmla="*/ 792 h 810"/>
                <a:gd name="T10" fmla="*/ 573 w 831"/>
                <a:gd name="T11" fmla="*/ 732 h 810"/>
                <a:gd name="T12" fmla="*/ 586 w 831"/>
                <a:gd name="T13" fmla="*/ 720 h 810"/>
                <a:gd name="T14" fmla="*/ 404 w 831"/>
                <a:gd name="T15" fmla="*/ 659 h 810"/>
                <a:gd name="T16" fmla="*/ 461 w 831"/>
                <a:gd name="T17" fmla="*/ 648 h 810"/>
                <a:gd name="T18" fmla="*/ 435 w 831"/>
                <a:gd name="T19" fmla="*/ 626 h 810"/>
                <a:gd name="T20" fmla="*/ 271 w 831"/>
                <a:gd name="T21" fmla="*/ 526 h 810"/>
                <a:gd name="T22" fmla="*/ 244 w 831"/>
                <a:gd name="T23" fmla="*/ 501 h 810"/>
                <a:gd name="T24" fmla="*/ 237 w 831"/>
                <a:gd name="T25" fmla="*/ 524 h 810"/>
                <a:gd name="T26" fmla="*/ 203 w 831"/>
                <a:gd name="T27" fmla="*/ 484 h 810"/>
                <a:gd name="T28" fmla="*/ 209 w 831"/>
                <a:gd name="T29" fmla="*/ 421 h 810"/>
                <a:gd name="T30" fmla="*/ 189 w 831"/>
                <a:gd name="T31" fmla="*/ 385 h 810"/>
                <a:gd name="T32" fmla="*/ 236 w 831"/>
                <a:gd name="T33" fmla="*/ 441 h 810"/>
                <a:gd name="T34" fmla="*/ 163 w 831"/>
                <a:gd name="T35" fmla="*/ 344 h 810"/>
                <a:gd name="T36" fmla="*/ 136 w 831"/>
                <a:gd name="T37" fmla="*/ 384 h 810"/>
                <a:gd name="T38" fmla="*/ 116 w 831"/>
                <a:gd name="T39" fmla="*/ 305 h 810"/>
                <a:gd name="T40" fmla="*/ 134 w 831"/>
                <a:gd name="T41" fmla="*/ 315 h 810"/>
                <a:gd name="T42" fmla="*/ 165 w 831"/>
                <a:gd name="T43" fmla="*/ 318 h 810"/>
                <a:gd name="T44" fmla="*/ 142 w 831"/>
                <a:gd name="T45" fmla="*/ 280 h 810"/>
                <a:gd name="T46" fmla="*/ 423 w 831"/>
                <a:gd name="T47" fmla="*/ 7 h 810"/>
                <a:gd name="T48" fmla="*/ 512 w 831"/>
                <a:gd name="T49" fmla="*/ 81 h 810"/>
                <a:gd name="T50" fmla="*/ 581 w 831"/>
                <a:gd name="T51" fmla="*/ 135 h 810"/>
                <a:gd name="T52" fmla="*/ 683 w 831"/>
                <a:gd name="T53" fmla="*/ 159 h 810"/>
                <a:gd name="T54" fmla="*/ 750 w 831"/>
                <a:gd name="T55" fmla="*/ 127 h 810"/>
                <a:gd name="T56" fmla="*/ 759 w 831"/>
                <a:gd name="T57" fmla="*/ 156 h 810"/>
                <a:gd name="T58" fmla="*/ 778 w 831"/>
                <a:gd name="T59" fmla="*/ 209 h 810"/>
                <a:gd name="T60" fmla="*/ 823 w 831"/>
                <a:gd name="T61" fmla="*/ 261 h 810"/>
                <a:gd name="T62" fmla="*/ 802 w 831"/>
                <a:gd name="T63" fmla="*/ 276 h 810"/>
                <a:gd name="T64" fmla="*/ 786 w 831"/>
                <a:gd name="T65" fmla="*/ 324 h 810"/>
                <a:gd name="T66" fmla="*/ 765 w 831"/>
                <a:gd name="T67" fmla="*/ 336 h 810"/>
                <a:gd name="T68" fmla="*/ 726 w 831"/>
                <a:gd name="T69" fmla="*/ 294 h 810"/>
                <a:gd name="T70" fmla="*/ 652 w 831"/>
                <a:gd name="T71" fmla="*/ 286 h 810"/>
                <a:gd name="T72" fmla="*/ 583 w 831"/>
                <a:gd name="T73" fmla="*/ 277 h 810"/>
                <a:gd name="T74" fmla="*/ 521 w 831"/>
                <a:gd name="T75" fmla="*/ 278 h 810"/>
                <a:gd name="T76" fmla="*/ 401 w 831"/>
                <a:gd name="T77" fmla="*/ 298 h 810"/>
                <a:gd name="T78" fmla="*/ 334 w 831"/>
                <a:gd name="T79" fmla="*/ 267 h 810"/>
                <a:gd name="T80" fmla="*/ 333 w 831"/>
                <a:gd name="T81" fmla="*/ 372 h 810"/>
                <a:gd name="T82" fmla="*/ 392 w 831"/>
                <a:gd name="T83" fmla="*/ 483 h 810"/>
                <a:gd name="T84" fmla="*/ 477 w 831"/>
                <a:gd name="T85" fmla="*/ 575 h 810"/>
                <a:gd name="T86" fmla="*/ 548 w 831"/>
                <a:gd name="T87" fmla="*/ 662 h 810"/>
                <a:gd name="T88" fmla="*/ 566 w 831"/>
                <a:gd name="T89" fmla="*/ 708 h 810"/>
                <a:gd name="T90" fmla="*/ 388 w 831"/>
                <a:gd name="T91" fmla="*/ 597 h 810"/>
                <a:gd name="T92" fmla="*/ 342 w 831"/>
                <a:gd name="T93" fmla="*/ 573 h 810"/>
                <a:gd name="T94" fmla="*/ 235 w 831"/>
                <a:gd name="T95" fmla="*/ 453 h 810"/>
                <a:gd name="T96" fmla="*/ 247 w 831"/>
                <a:gd name="T97" fmla="*/ 431 h 810"/>
                <a:gd name="T98" fmla="*/ 156 w 831"/>
                <a:gd name="T99" fmla="*/ 265 h 810"/>
                <a:gd name="T100" fmla="*/ 81 w 831"/>
                <a:gd name="T101" fmla="*/ 310 h 810"/>
                <a:gd name="T102" fmla="*/ 15 w 831"/>
                <a:gd name="T103" fmla="*/ 287 h 810"/>
                <a:gd name="T104" fmla="*/ 50 w 831"/>
                <a:gd name="T105" fmla="*/ 224 h 810"/>
                <a:gd name="T106" fmla="*/ 90 w 831"/>
                <a:gd name="T107" fmla="*/ 213 h 810"/>
                <a:gd name="T108" fmla="*/ 148 w 831"/>
                <a:gd name="T109" fmla="*/ 178 h 810"/>
                <a:gd name="T110" fmla="*/ 187 w 831"/>
                <a:gd name="T111" fmla="*/ 216 h 810"/>
                <a:gd name="T112" fmla="*/ 255 w 831"/>
                <a:gd name="T113" fmla="*/ 209 h 810"/>
                <a:gd name="T114" fmla="*/ 247 w 831"/>
                <a:gd name="T115" fmla="*/ 166 h 810"/>
                <a:gd name="T116" fmla="*/ 304 w 831"/>
                <a:gd name="T117" fmla="*/ 112 h 810"/>
                <a:gd name="T118" fmla="*/ 308 w 831"/>
                <a:gd name="T119" fmla="*/ 66 h 810"/>
                <a:gd name="T120" fmla="*/ 364 w 831"/>
                <a:gd name="T121" fmla="*/ 31 h 810"/>
                <a:gd name="T122" fmla="*/ 395 w 831"/>
                <a:gd name="T123" fmla="*/ 0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31" h="810">
                  <a:moveTo>
                    <a:pt x="577" y="745"/>
                  </a:moveTo>
                  <a:lnTo>
                    <a:pt x="596" y="757"/>
                  </a:lnTo>
                  <a:lnTo>
                    <a:pt x="540" y="740"/>
                  </a:lnTo>
                  <a:lnTo>
                    <a:pt x="547" y="739"/>
                  </a:lnTo>
                  <a:lnTo>
                    <a:pt x="552" y="739"/>
                  </a:lnTo>
                  <a:lnTo>
                    <a:pt x="577" y="745"/>
                  </a:lnTo>
                  <a:close/>
                  <a:moveTo>
                    <a:pt x="442" y="701"/>
                  </a:moveTo>
                  <a:lnTo>
                    <a:pt x="468" y="706"/>
                  </a:lnTo>
                  <a:lnTo>
                    <a:pt x="487" y="704"/>
                  </a:lnTo>
                  <a:lnTo>
                    <a:pt x="505" y="707"/>
                  </a:lnTo>
                  <a:lnTo>
                    <a:pt x="515" y="713"/>
                  </a:lnTo>
                  <a:lnTo>
                    <a:pt x="518" y="716"/>
                  </a:lnTo>
                  <a:lnTo>
                    <a:pt x="504" y="717"/>
                  </a:lnTo>
                  <a:lnTo>
                    <a:pt x="488" y="714"/>
                  </a:lnTo>
                  <a:lnTo>
                    <a:pt x="470" y="720"/>
                  </a:lnTo>
                  <a:lnTo>
                    <a:pt x="454" y="717"/>
                  </a:lnTo>
                  <a:lnTo>
                    <a:pt x="448" y="713"/>
                  </a:lnTo>
                  <a:lnTo>
                    <a:pt x="445" y="708"/>
                  </a:lnTo>
                  <a:lnTo>
                    <a:pt x="442" y="701"/>
                  </a:lnTo>
                  <a:close/>
                  <a:moveTo>
                    <a:pt x="586" y="720"/>
                  </a:moveTo>
                  <a:lnTo>
                    <a:pt x="596" y="717"/>
                  </a:lnTo>
                  <a:lnTo>
                    <a:pt x="605" y="719"/>
                  </a:lnTo>
                  <a:lnTo>
                    <a:pt x="610" y="730"/>
                  </a:lnTo>
                  <a:lnTo>
                    <a:pt x="621" y="738"/>
                  </a:lnTo>
                  <a:lnTo>
                    <a:pt x="639" y="750"/>
                  </a:lnTo>
                  <a:lnTo>
                    <a:pt x="650" y="759"/>
                  </a:lnTo>
                  <a:lnTo>
                    <a:pt x="675" y="777"/>
                  </a:lnTo>
                  <a:lnTo>
                    <a:pt x="681" y="779"/>
                  </a:lnTo>
                  <a:lnTo>
                    <a:pt x="693" y="785"/>
                  </a:lnTo>
                  <a:lnTo>
                    <a:pt x="694" y="792"/>
                  </a:lnTo>
                  <a:lnTo>
                    <a:pt x="700" y="799"/>
                  </a:lnTo>
                  <a:lnTo>
                    <a:pt x="706" y="809"/>
                  </a:lnTo>
                  <a:lnTo>
                    <a:pt x="679" y="791"/>
                  </a:lnTo>
                  <a:lnTo>
                    <a:pt x="655" y="771"/>
                  </a:lnTo>
                  <a:lnTo>
                    <a:pt x="607" y="739"/>
                  </a:lnTo>
                  <a:lnTo>
                    <a:pt x="573" y="732"/>
                  </a:lnTo>
                  <a:lnTo>
                    <a:pt x="528" y="706"/>
                  </a:lnTo>
                  <a:lnTo>
                    <a:pt x="498" y="697"/>
                  </a:lnTo>
                  <a:lnTo>
                    <a:pt x="509" y="695"/>
                  </a:lnTo>
                  <a:lnTo>
                    <a:pt x="522" y="695"/>
                  </a:lnTo>
                  <a:lnTo>
                    <a:pt x="593" y="729"/>
                  </a:lnTo>
                  <a:lnTo>
                    <a:pt x="586" y="720"/>
                  </a:lnTo>
                  <a:close/>
                  <a:moveTo>
                    <a:pt x="519" y="676"/>
                  </a:moveTo>
                  <a:lnTo>
                    <a:pt x="509" y="678"/>
                  </a:lnTo>
                  <a:lnTo>
                    <a:pt x="446" y="677"/>
                  </a:lnTo>
                  <a:lnTo>
                    <a:pt x="428" y="672"/>
                  </a:lnTo>
                  <a:lnTo>
                    <a:pt x="407" y="662"/>
                  </a:lnTo>
                  <a:lnTo>
                    <a:pt x="404" y="659"/>
                  </a:lnTo>
                  <a:lnTo>
                    <a:pt x="424" y="656"/>
                  </a:lnTo>
                  <a:lnTo>
                    <a:pt x="443" y="659"/>
                  </a:lnTo>
                  <a:lnTo>
                    <a:pt x="449" y="666"/>
                  </a:lnTo>
                  <a:lnTo>
                    <a:pt x="500" y="672"/>
                  </a:lnTo>
                  <a:lnTo>
                    <a:pt x="519" y="676"/>
                  </a:lnTo>
                  <a:close/>
                  <a:moveTo>
                    <a:pt x="461" y="648"/>
                  </a:moveTo>
                  <a:lnTo>
                    <a:pt x="438" y="649"/>
                  </a:lnTo>
                  <a:lnTo>
                    <a:pt x="420" y="645"/>
                  </a:lnTo>
                  <a:lnTo>
                    <a:pt x="410" y="639"/>
                  </a:lnTo>
                  <a:lnTo>
                    <a:pt x="410" y="634"/>
                  </a:lnTo>
                  <a:lnTo>
                    <a:pt x="413" y="625"/>
                  </a:lnTo>
                  <a:lnTo>
                    <a:pt x="435" y="626"/>
                  </a:lnTo>
                  <a:lnTo>
                    <a:pt x="468" y="632"/>
                  </a:lnTo>
                  <a:lnTo>
                    <a:pt x="476" y="639"/>
                  </a:lnTo>
                  <a:lnTo>
                    <a:pt x="473" y="643"/>
                  </a:lnTo>
                  <a:lnTo>
                    <a:pt x="461" y="648"/>
                  </a:lnTo>
                  <a:close/>
                  <a:moveTo>
                    <a:pt x="262" y="511"/>
                  </a:moveTo>
                  <a:lnTo>
                    <a:pt x="271" y="526"/>
                  </a:lnTo>
                  <a:lnTo>
                    <a:pt x="262" y="523"/>
                  </a:lnTo>
                  <a:lnTo>
                    <a:pt x="253" y="514"/>
                  </a:lnTo>
                  <a:lnTo>
                    <a:pt x="247" y="504"/>
                  </a:lnTo>
                  <a:lnTo>
                    <a:pt x="262" y="511"/>
                  </a:lnTo>
                  <a:close/>
                  <a:moveTo>
                    <a:pt x="242" y="494"/>
                  </a:moveTo>
                  <a:lnTo>
                    <a:pt x="244" y="501"/>
                  </a:lnTo>
                  <a:lnTo>
                    <a:pt x="226" y="488"/>
                  </a:lnTo>
                  <a:lnTo>
                    <a:pt x="220" y="479"/>
                  </a:lnTo>
                  <a:lnTo>
                    <a:pt x="218" y="476"/>
                  </a:lnTo>
                  <a:lnTo>
                    <a:pt x="242" y="494"/>
                  </a:lnTo>
                  <a:close/>
                  <a:moveTo>
                    <a:pt x="236" y="522"/>
                  </a:moveTo>
                  <a:lnTo>
                    <a:pt x="237" y="524"/>
                  </a:lnTo>
                  <a:lnTo>
                    <a:pt x="237" y="526"/>
                  </a:lnTo>
                  <a:lnTo>
                    <a:pt x="230" y="523"/>
                  </a:lnTo>
                  <a:lnTo>
                    <a:pt x="229" y="524"/>
                  </a:lnTo>
                  <a:lnTo>
                    <a:pt x="194" y="482"/>
                  </a:lnTo>
                  <a:lnTo>
                    <a:pt x="191" y="474"/>
                  </a:lnTo>
                  <a:lnTo>
                    <a:pt x="203" y="484"/>
                  </a:lnTo>
                  <a:lnTo>
                    <a:pt x="236" y="522"/>
                  </a:lnTo>
                  <a:close/>
                  <a:moveTo>
                    <a:pt x="236" y="441"/>
                  </a:moveTo>
                  <a:lnTo>
                    <a:pt x="232" y="446"/>
                  </a:lnTo>
                  <a:lnTo>
                    <a:pt x="223" y="436"/>
                  </a:lnTo>
                  <a:lnTo>
                    <a:pt x="215" y="429"/>
                  </a:lnTo>
                  <a:lnTo>
                    <a:pt x="209" y="421"/>
                  </a:lnTo>
                  <a:lnTo>
                    <a:pt x="197" y="411"/>
                  </a:lnTo>
                  <a:lnTo>
                    <a:pt x="193" y="399"/>
                  </a:lnTo>
                  <a:lnTo>
                    <a:pt x="176" y="375"/>
                  </a:lnTo>
                  <a:lnTo>
                    <a:pt x="173" y="369"/>
                  </a:lnTo>
                  <a:lnTo>
                    <a:pt x="182" y="379"/>
                  </a:lnTo>
                  <a:lnTo>
                    <a:pt x="189" y="385"/>
                  </a:lnTo>
                  <a:lnTo>
                    <a:pt x="195" y="386"/>
                  </a:lnTo>
                  <a:lnTo>
                    <a:pt x="211" y="402"/>
                  </a:lnTo>
                  <a:lnTo>
                    <a:pt x="225" y="421"/>
                  </a:lnTo>
                  <a:lnTo>
                    <a:pt x="243" y="437"/>
                  </a:lnTo>
                  <a:lnTo>
                    <a:pt x="239" y="438"/>
                  </a:lnTo>
                  <a:lnTo>
                    <a:pt x="236" y="441"/>
                  </a:lnTo>
                  <a:close/>
                  <a:moveTo>
                    <a:pt x="185" y="357"/>
                  </a:moveTo>
                  <a:lnTo>
                    <a:pt x="189" y="366"/>
                  </a:lnTo>
                  <a:lnTo>
                    <a:pt x="176" y="358"/>
                  </a:lnTo>
                  <a:lnTo>
                    <a:pt x="163" y="355"/>
                  </a:lnTo>
                  <a:lnTo>
                    <a:pt x="161" y="349"/>
                  </a:lnTo>
                  <a:lnTo>
                    <a:pt x="163" y="344"/>
                  </a:lnTo>
                  <a:lnTo>
                    <a:pt x="165" y="339"/>
                  </a:lnTo>
                  <a:lnTo>
                    <a:pt x="175" y="340"/>
                  </a:lnTo>
                  <a:lnTo>
                    <a:pt x="176" y="345"/>
                  </a:lnTo>
                  <a:lnTo>
                    <a:pt x="185" y="357"/>
                  </a:lnTo>
                  <a:close/>
                  <a:moveTo>
                    <a:pt x="137" y="376"/>
                  </a:moveTo>
                  <a:lnTo>
                    <a:pt x="136" y="384"/>
                  </a:lnTo>
                  <a:lnTo>
                    <a:pt x="127" y="375"/>
                  </a:lnTo>
                  <a:lnTo>
                    <a:pt x="123" y="357"/>
                  </a:lnTo>
                  <a:lnTo>
                    <a:pt x="112" y="329"/>
                  </a:lnTo>
                  <a:lnTo>
                    <a:pt x="110" y="321"/>
                  </a:lnTo>
                  <a:lnTo>
                    <a:pt x="117" y="313"/>
                  </a:lnTo>
                  <a:lnTo>
                    <a:pt x="116" y="305"/>
                  </a:lnTo>
                  <a:lnTo>
                    <a:pt x="109" y="280"/>
                  </a:lnTo>
                  <a:lnTo>
                    <a:pt x="115" y="276"/>
                  </a:lnTo>
                  <a:lnTo>
                    <a:pt x="118" y="276"/>
                  </a:lnTo>
                  <a:lnTo>
                    <a:pt x="120" y="293"/>
                  </a:lnTo>
                  <a:lnTo>
                    <a:pt x="123" y="303"/>
                  </a:lnTo>
                  <a:lnTo>
                    <a:pt x="134" y="315"/>
                  </a:lnTo>
                  <a:lnTo>
                    <a:pt x="132" y="336"/>
                  </a:lnTo>
                  <a:lnTo>
                    <a:pt x="134" y="364"/>
                  </a:lnTo>
                  <a:lnTo>
                    <a:pt x="137" y="370"/>
                  </a:lnTo>
                  <a:lnTo>
                    <a:pt x="137" y="376"/>
                  </a:lnTo>
                  <a:close/>
                  <a:moveTo>
                    <a:pt x="183" y="314"/>
                  </a:moveTo>
                  <a:lnTo>
                    <a:pt x="165" y="318"/>
                  </a:lnTo>
                  <a:lnTo>
                    <a:pt x="156" y="310"/>
                  </a:lnTo>
                  <a:lnTo>
                    <a:pt x="155" y="304"/>
                  </a:lnTo>
                  <a:lnTo>
                    <a:pt x="140" y="302"/>
                  </a:lnTo>
                  <a:lnTo>
                    <a:pt x="131" y="294"/>
                  </a:lnTo>
                  <a:lnTo>
                    <a:pt x="130" y="290"/>
                  </a:lnTo>
                  <a:lnTo>
                    <a:pt x="142" y="280"/>
                  </a:lnTo>
                  <a:lnTo>
                    <a:pt x="149" y="264"/>
                  </a:lnTo>
                  <a:lnTo>
                    <a:pt x="156" y="274"/>
                  </a:lnTo>
                  <a:lnTo>
                    <a:pt x="167" y="291"/>
                  </a:lnTo>
                  <a:lnTo>
                    <a:pt x="172" y="297"/>
                  </a:lnTo>
                  <a:lnTo>
                    <a:pt x="183" y="314"/>
                  </a:lnTo>
                  <a:close/>
                  <a:moveTo>
                    <a:pt x="423" y="7"/>
                  </a:moveTo>
                  <a:lnTo>
                    <a:pt x="431" y="10"/>
                  </a:lnTo>
                  <a:lnTo>
                    <a:pt x="456" y="24"/>
                  </a:lnTo>
                  <a:lnTo>
                    <a:pt x="473" y="40"/>
                  </a:lnTo>
                  <a:lnTo>
                    <a:pt x="483" y="57"/>
                  </a:lnTo>
                  <a:lnTo>
                    <a:pt x="496" y="71"/>
                  </a:lnTo>
                  <a:lnTo>
                    <a:pt x="512" y="81"/>
                  </a:lnTo>
                  <a:lnTo>
                    <a:pt x="526" y="93"/>
                  </a:lnTo>
                  <a:lnTo>
                    <a:pt x="535" y="109"/>
                  </a:lnTo>
                  <a:lnTo>
                    <a:pt x="549" y="119"/>
                  </a:lnTo>
                  <a:lnTo>
                    <a:pt x="566" y="121"/>
                  </a:lnTo>
                  <a:lnTo>
                    <a:pt x="577" y="126"/>
                  </a:lnTo>
                  <a:lnTo>
                    <a:pt x="581" y="135"/>
                  </a:lnTo>
                  <a:lnTo>
                    <a:pt x="591" y="143"/>
                  </a:lnTo>
                  <a:lnTo>
                    <a:pt x="606" y="151"/>
                  </a:lnTo>
                  <a:lnTo>
                    <a:pt x="627" y="156"/>
                  </a:lnTo>
                  <a:lnTo>
                    <a:pt x="670" y="156"/>
                  </a:lnTo>
                  <a:lnTo>
                    <a:pt x="674" y="156"/>
                  </a:lnTo>
                  <a:lnTo>
                    <a:pt x="683" y="159"/>
                  </a:lnTo>
                  <a:lnTo>
                    <a:pt x="694" y="156"/>
                  </a:lnTo>
                  <a:lnTo>
                    <a:pt x="707" y="150"/>
                  </a:lnTo>
                  <a:lnTo>
                    <a:pt x="712" y="146"/>
                  </a:lnTo>
                  <a:lnTo>
                    <a:pt x="727" y="128"/>
                  </a:lnTo>
                  <a:lnTo>
                    <a:pt x="734" y="129"/>
                  </a:lnTo>
                  <a:lnTo>
                    <a:pt x="750" y="127"/>
                  </a:lnTo>
                  <a:lnTo>
                    <a:pt x="760" y="122"/>
                  </a:lnTo>
                  <a:lnTo>
                    <a:pt x="760" y="122"/>
                  </a:lnTo>
                  <a:lnTo>
                    <a:pt x="760" y="128"/>
                  </a:lnTo>
                  <a:lnTo>
                    <a:pt x="759" y="136"/>
                  </a:lnTo>
                  <a:lnTo>
                    <a:pt x="751" y="142"/>
                  </a:lnTo>
                  <a:lnTo>
                    <a:pt x="759" y="156"/>
                  </a:lnTo>
                  <a:lnTo>
                    <a:pt x="766" y="178"/>
                  </a:lnTo>
                  <a:lnTo>
                    <a:pt x="762" y="189"/>
                  </a:lnTo>
                  <a:lnTo>
                    <a:pt x="767" y="198"/>
                  </a:lnTo>
                  <a:lnTo>
                    <a:pt x="781" y="204"/>
                  </a:lnTo>
                  <a:lnTo>
                    <a:pt x="782" y="207"/>
                  </a:lnTo>
                  <a:lnTo>
                    <a:pt x="778" y="209"/>
                  </a:lnTo>
                  <a:lnTo>
                    <a:pt x="774" y="216"/>
                  </a:lnTo>
                  <a:lnTo>
                    <a:pt x="774" y="230"/>
                  </a:lnTo>
                  <a:lnTo>
                    <a:pt x="787" y="242"/>
                  </a:lnTo>
                  <a:lnTo>
                    <a:pt x="812" y="254"/>
                  </a:lnTo>
                  <a:lnTo>
                    <a:pt x="820" y="256"/>
                  </a:lnTo>
                  <a:lnTo>
                    <a:pt x="823" y="261"/>
                  </a:lnTo>
                  <a:lnTo>
                    <a:pt x="827" y="263"/>
                  </a:lnTo>
                  <a:lnTo>
                    <a:pt x="830" y="267"/>
                  </a:lnTo>
                  <a:lnTo>
                    <a:pt x="830" y="272"/>
                  </a:lnTo>
                  <a:lnTo>
                    <a:pt x="828" y="275"/>
                  </a:lnTo>
                  <a:lnTo>
                    <a:pt x="816" y="276"/>
                  </a:lnTo>
                  <a:lnTo>
                    <a:pt x="802" y="276"/>
                  </a:lnTo>
                  <a:lnTo>
                    <a:pt x="793" y="270"/>
                  </a:lnTo>
                  <a:lnTo>
                    <a:pt x="792" y="275"/>
                  </a:lnTo>
                  <a:lnTo>
                    <a:pt x="792" y="279"/>
                  </a:lnTo>
                  <a:lnTo>
                    <a:pt x="782" y="282"/>
                  </a:lnTo>
                  <a:lnTo>
                    <a:pt x="788" y="315"/>
                  </a:lnTo>
                  <a:lnTo>
                    <a:pt x="786" y="324"/>
                  </a:lnTo>
                  <a:lnTo>
                    <a:pt x="782" y="327"/>
                  </a:lnTo>
                  <a:lnTo>
                    <a:pt x="779" y="326"/>
                  </a:lnTo>
                  <a:lnTo>
                    <a:pt x="774" y="325"/>
                  </a:lnTo>
                  <a:lnTo>
                    <a:pt x="773" y="329"/>
                  </a:lnTo>
                  <a:lnTo>
                    <a:pt x="774" y="336"/>
                  </a:lnTo>
                  <a:lnTo>
                    <a:pt x="765" y="336"/>
                  </a:lnTo>
                  <a:lnTo>
                    <a:pt x="750" y="333"/>
                  </a:lnTo>
                  <a:lnTo>
                    <a:pt x="743" y="326"/>
                  </a:lnTo>
                  <a:lnTo>
                    <a:pt x="742" y="320"/>
                  </a:lnTo>
                  <a:lnTo>
                    <a:pt x="742" y="314"/>
                  </a:lnTo>
                  <a:lnTo>
                    <a:pt x="738" y="304"/>
                  </a:lnTo>
                  <a:lnTo>
                    <a:pt x="726" y="294"/>
                  </a:lnTo>
                  <a:lnTo>
                    <a:pt x="701" y="292"/>
                  </a:lnTo>
                  <a:lnTo>
                    <a:pt x="692" y="290"/>
                  </a:lnTo>
                  <a:lnTo>
                    <a:pt x="683" y="285"/>
                  </a:lnTo>
                  <a:lnTo>
                    <a:pt x="672" y="283"/>
                  </a:lnTo>
                  <a:lnTo>
                    <a:pt x="663" y="283"/>
                  </a:lnTo>
                  <a:lnTo>
                    <a:pt x="652" y="286"/>
                  </a:lnTo>
                  <a:lnTo>
                    <a:pt x="632" y="282"/>
                  </a:lnTo>
                  <a:lnTo>
                    <a:pt x="625" y="287"/>
                  </a:lnTo>
                  <a:lnTo>
                    <a:pt x="614" y="294"/>
                  </a:lnTo>
                  <a:lnTo>
                    <a:pt x="606" y="294"/>
                  </a:lnTo>
                  <a:lnTo>
                    <a:pt x="588" y="278"/>
                  </a:lnTo>
                  <a:lnTo>
                    <a:pt x="583" y="277"/>
                  </a:lnTo>
                  <a:lnTo>
                    <a:pt x="568" y="285"/>
                  </a:lnTo>
                  <a:lnTo>
                    <a:pt x="562" y="286"/>
                  </a:lnTo>
                  <a:lnTo>
                    <a:pt x="557" y="283"/>
                  </a:lnTo>
                  <a:lnTo>
                    <a:pt x="537" y="277"/>
                  </a:lnTo>
                  <a:lnTo>
                    <a:pt x="527" y="276"/>
                  </a:lnTo>
                  <a:lnTo>
                    <a:pt x="521" y="278"/>
                  </a:lnTo>
                  <a:lnTo>
                    <a:pt x="509" y="276"/>
                  </a:lnTo>
                  <a:lnTo>
                    <a:pt x="480" y="255"/>
                  </a:lnTo>
                  <a:lnTo>
                    <a:pt x="461" y="270"/>
                  </a:lnTo>
                  <a:lnTo>
                    <a:pt x="424" y="266"/>
                  </a:lnTo>
                  <a:lnTo>
                    <a:pt x="414" y="277"/>
                  </a:lnTo>
                  <a:lnTo>
                    <a:pt x="401" y="298"/>
                  </a:lnTo>
                  <a:lnTo>
                    <a:pt x="392" y="308"/>
                  </a:lnTo>
                  <a:lnTo>
                    <a:pt x="383" y="304"/>
                  </a:lnTo>
                  <a:lnTo>
                    <a:pt x="372" y="295"/>
                  </a:lnTo>
                  <a:lnTo>
                    <a:pt x="354" y="272"/>
                  </a:lnTo>
                  <a:lnTo>
                    <a:pt x="345" y="268"/>
                  </a:lnTo>
                  <a:lnTo>
                    <a:pt x="334" y="267"/>
                  </a:lnTo>
                  <a:lnTo>
                    <a:pt x="325" y="269"/>
                  </a:lnTo>
                  <a:lnTo>
                    <a:pt x="320" y="274"/>
                  </a:lnTo>
                  <a:lnTo>
                    <a:pt x="317" y="308"/>
                  </a:lnTo>
                  <a:lnTo>
                    <a:pt x="313" y="338"/>
                  </a:lnTo>
                  <a:lnTo>
                    <a:pt x="313" y="355"/>
                  </a:lnTo>
                  <a:lnTo>
                    <a:pt x="333" y="372"/>
                  </a:lnTo>
                  <a:lnTo>
                    <a:pt x="357" y="401"/>
                  </a:lnTo>
                  <a:lnTo>
                    <a:pt x="364" y="404"/>
                  </a:lnTo>
                  <a:lnTo>
                    <a:pt x="368" y="414"/>
                  </a:lnTo>
                  <a:lnTo>
                    <a:pt x="374" y="437"/>
                  </a:lnTo>
                  <a:lnTo>
                    <a:pt x="380" y="464"/>
                  </a:lnTo>
                  <a:lnTo>
                    <a:pt x="392" y="483"/>
                  </a:lnTo>
                  <a:lnTo>
                    <a:pt x="404" y="495"/>
                  </a:lnTo>
                  <a:lnTo>
                    <a:pt x="417" y="506"/>
                  </a:lnTo>
                  <a:lnTo>
                    <a:pt x="433" y="523"/>
                  </a:lnTo>
                  <a:lnTo>
                    <a:pt x="447" y="543"/>
                  </a:lnTo>
                  <a:lnTo>
                    <a:pt x="451" y="549"/>
                  </a:lnTo>
                  <a:lnTo>
                    <a:pt x="477" y="575"/>
                  </a:lnTo>
                  <a:lnTo>
                    <a:pt x="503" y="601"/>
                  </a:lnTo>
                  <a:lnTo>
                    <a:pt x="526" y="610"/>
                  </a:lnTo>
                  <a:lnTo>
                    <a:pt x="530" y="614"/>
                  </a:lnTo>
                  <a:lnTo>
                    <a:pt x="530" y="634"/>
                  </a:lnTo>
                  <a:lnTo>
                    <a:pt x="533" y="641"/>
                  </a:lnTo>
                  <a:lnTo>
                    <a:pt x="548" y="662"/>
                  </a:lnTo>
                  <a:lnTo>
                    <a:pt x="579" y="692"/>
                  </a:lnTo>
                  <a:lnTo>
                    <a:pt x="583" y="699"/>
                  </a:lnTo>
                  <a:lnTo>
                    <a:pt x="584" y="704"/>
                  </a:lnTo>
                  <a:lnTo>
                    <a:pt x="582" y="708"/>
                  </a:lnTo>
                  <a:lnTo>
                    <a:pt x="573" y="712"/>
                  </a:lnTo>
                  <a:lnTo>
                    <a:pt x="566" y="708"/>
                  </a:lnTo>
                  <a:lnTo>
                    <a:pt x="538" y="678"/>
                  </a:lnTo>
                  <a:lnTo>
                    <a:pt x="509" y="660"/>
                  </a:lnTo>
                  <a:lnTo>
                    <a:pt x="478" y="625"/>
                  </a:lnTo>
                  <a:lnTo>
                    <a:pt x="435" y="611"/>
                  </a:lnTo>
                  <a:lnTo>
                    <a:pt x="406" y="596"/>
                  </a:lnTo>
                  <a:lnTo>
                    <a:pt x="388" y="597"/>
                  </a:lnTo>
                  <a:lnTo>
                    <a:pt x="368" y="603"/>
                  </a:lnTo>
                  <a:lnTo>
                    <a:pt x="357" y="603"/>
                  </a:lnTo>
                  <a:lnTo>
                    <a:pt x="348" y="600"/>
                  </a:lnTo>
                  <a:lnTo>
                    <a:pt x="342" y="591"/>
                  </a:lnTo>
                  <a:lnTo>
                    <a:pt x="343" y="583"/>
                  </a:lnTo>
                  <a:lnTo>
                    <a:pt x="342" y="573"/>
                  </a:lnTo>
                  <a:lnTo>
                    <a:pt x="325" y="558"/>
                  </a:lnTo>
                  <a:lnTo>
                    <a:pt x="301" y="544"/>
                  </a:lnTo>
                  <a:lnTo>
                    <a:pt x="279" y="524"/>
                  </a:lnTo>
                  <a:lnTo>
                    <a:pt x="235" y="473"/>
                  </a:lnTo>
                  <a:lnTo>
                    <a:pt x="226" y="456"/>
                  </a:lnTo>
                  <a:lnTo>
                    <a:pt x="235" y="453"/>
                  </a:lnTo>
                  <a:lnTo>
                    <a:pt x="242" y="453"/>
                  </a:lnTo>
                  <a:lnTo>
                    <a:pt x="249" y="450"/>
                  </a:lnTo>
                  <a:lnTo>
                    <a:pt x="261" y="449"/>
                  </a:lnTo>
                  <a:lnTo>
                    <a:pt x="275" y="453"/>
                  </a:lnTo>
                  <a:lnTo>
                    <a:pt x="263" y="442"/>
                  </a:lnTo>
                  <a:lnTo>
                    <a:pt x="247" y="431"/>
                  </a:lnTo>
                  <a:lnTo>
                    <a:pt x="206" y="389"/>
                  </a:lnTo>
                  <a:lnTo>
                    <a:pt x="194" y="368"/>
                  </a:lnTo>
                  <a:lnTo>
                    <a:pt x="193" y="346"/>
                  </a:lnTo>
                  <a:lnTo>
                    <a:pt x="196" y="315"/>
                  </a:lnTo>
                  <a:lnTo>
                    <a:pt x="189" y="294"/>
                  </a:lnTo>
                  <a:lnTo>
                    <a:pt x="156" y="265"/>
                  </a:lnTo>
                  <a:lnTo>
                    <a:pt x="145" y="250"/>
                  </a:lnTo>
                  <a:lnTo>
                    <a:pt x="123" y="241"/>
                  </a:lnTo>
                  <a:lnTo>
                    <a:pt x="112" y="242"/>
                  </a:lnTo>
                  <a:lnTo>
                    <a:pt x="105" y="253"/>
                  </a:lnTo>
                  <a:lnTo>
                    <a:pt x="101" y="278"/>
                  </a:lnTo>
                  <a:lnTo>
                    <a:pt x="81" y="310"/>
                  </a:lnTo>
                  <a:lnTo>
                    <a:pt x="74" y="324"/>
                  </a:lnTo>
                  <a:lnTo>
                    <a:pt x="63" y="343"/>
                  </a:lnTo>
                  <a:lnTo>
                    <a:pt x="54" y="343"/>
                  </a:lnTo>
                  <a:lnTo>
                    <a:pt x="48" y="342"/>
                  </a:lnTo>
                  <a:lnTo>
                    <a:pt x="31" y="311"/>
                  </a:lnTo>
                  <a:lnTo>
                    <a:pt x="15" y="287"/>
                  </a:lnTo>
                  <a:lnTo>
                    <a:pt x="13" y="277"/>
                  </a:lnTo>
                  <a:lnTo>
                    <a:pt x="12" y="263"/>
                  </a:lnTo>
                  <a:lnTo>
                    <a:pt x="0" y="213"/>
                  </a:lnTo>
                  <a:lnTo>
                    <a:pt x="9" y="206"/>
                  </a:lnTo>
                  <a:lnTo>
                    <a:pt x="14" y="215"/>
                  </a:lnTo>
                  <a:lnTo>
                    <a:pt x="50" y="224"/>
                  </a:lnTo>
                  <a:lnTo>
                    <a:pt x="59" y="220"/>
                  </a:lnTo>
                  <a:lnTo>
                    <a:pt x="63" y="213"/>
                  </a:lnTo>
                  <a:lnTo>
                    <a:pt x="63" y="209"/>
                  </a:lnTo>
                  <a:lnTo>
                    <a:pt x="67" y="208"/>
                  </a:lnTo>
                  <a:lnTo>
                    <a:pt x="80" y="213"/>
                  </a:lnTo>
                  <a:lnTo>
                    <a:pt x="90" y="213"/>
                  </a:lnTo>
                  <a:lnTo>
                    <a:pt x="108" y="212"/>
                  </a:lnTo>
                  <a:lnTo>
                    <a:pt x="120" y="213"/>
                  </a:lnTo>
                  <a:lnTo>
                    <a:pt x="128" y="209"/>
                  </a:lnTo>
                  <a:lnTo>
                    <a:pt x="139" y="190"/>
                  </a:lnTo>
                  <a:lnTo>
                    <a:pt x="142" y="181"/>
                  </a:lnTo>
                  <a:lnTo>
                    <a:pt x="148" y="178"/>
                  </a:lnTo>
                  <a:lnTo>
                    <a:pt x="151" y="179"/>
                  </a:lnTo>
                  <a:lnTo>
                    <a:pt x="154" y="188"/>
                  </a:lnTo>
                  <a:lnTo>
                    <a:pt x="159" y="195"/>
                  </a:lnTo>
                  <a:lnTo>
                    <a:pt x="171" y="208"/>
                  </a:lnTo>
                  <a:lnTo>
                    <a:pt x="179" y="213"/>
                  </a:lnTo>
                  <a:lnTo>
                    <a:pt x="187" y="216"/>
                  </a:lnTo>
                  <a:lnTo>
                    <a:pt x="195" y="211"/>
                  </a:lnTo>
                  <a:lnTo>
                    <a:pt x="203" y="209"/>
                  </a:lnTo>
                  <a:lnTo>
                    <a:pt x="224" y="220"/>
                  </a:lnTo>
                  <a:lnTo>
                    <a:pt x="243" y="222"/>
                  </a:lnTo>
                  <a:lnTo>
                    <a:pt x="257" y="216"/>
                  </a:lnTo>
                  <a:lnTo>
                    <a:pt x="255" y="209"/>
                  </a:lnTo>
                  <a:lnTo>
                    <a:pt x="250" y="202"/>
                  </a:lnTo>
                  <a:lnTo>
                    <a:pt x="249" y="194"/>
                  </a:lnTo>
                  <a:lnTo>
                    <a:pt x="250" y="187"/>
                  </a:lnTo>
                  <a:lnTo>
                    <a:pt x="259" y="181"/>
                  </a:lnTo>
                  <a:lnTo>
                    <a:pt x="258" y="177"/>
                  </a:lnTo>
                  <a:lnTo>
                    <a:pt x="247" y="166"/>
                  </a:lnTo>
                  <a:lnTo>
                    <a:pt x="248" y="163"/>
                  </a:lnTo>
                  <a:lnTo>
                    <a:pt x="273" y="150"/>
                  </a:lnTo>
                  <a:lnTo>
                    <a:pt x="297" y="142"/>
                  </a:lnTo>
                  <a:lnTo>
                    <a:pt x="301" y="137"/>
                  </a:lnTo>
                  <a:lnTo>
                    <a:pt x="303" y="128"/>
                  </a:lnTo>
                  <a:lnTo>
                    <a:pt x="304" y="112"/>
                  </a:lnTo>
                  <a:lnTo>
                    <a:pt x="303" y="99"/>
                  </a:lnTo>
                  <a:lnTo>
                    <a:pt x="293" y="86"/>
                  </a:lnTo>
                  <a:lnTo>
                    <a:pt x="292" y="81"/>
                  </a:lnTo>
                  <a:lnTo>
                    <a:pt x="295" y="74"/>
                  </a:lnTo>
                  <a:lnTo>
                    <a:pt x="298" y="68"/>
                  </a:lnTo>
                  <a:lnTo>
                    <a:pt x="308" y="66"/>
                  </a:lnTo>
                  <a:lnTo>
                    <a:pt x="319" y="61"/>
                  </a:lnTo>
                  <a:lnTo>
                    <a:pt x="328" y="56"/>
                  </a:lnTo>
                  <a:lnTo>
                    <a:pt x="340" y="53"/>
                  </a:lnTo>
                  <a:lnTo>
                    <a:pt x="350" y="47"/>
                  </a:lnTo>
                  <a:lnTo>
                    <a:pt x="360" y="33"/>
                  </a:lnTo>
                  <a:lnTo>
                    <a:pt x="364" y="31"/>
                  </a:lnTo>
                  <a:lnTo>
                    <a:pt x="382" y="33"/>
                  </a:lnTo>
                  <a:lnTo>
                    <a:pt x="385" y="30"/>
                  </a:lnTo>
                  <a:lnTo>
                    <a:pt x="383" y="11"/>
                  </a:lnTo>
                  <a:lnTo>
                    <a:pt x="386" y="6"/>
                  </a:lnTo>
                  <a:lnTo>
                    <a:pt x="392" y="3"/>
                  </a:lnTo>
                  <a:lnTo>
                    <a:pt x="395" y="0"/>
                  </a:lnTo>
                  <a:lnTo>
                    <a:pt x="410" y="2"/>
                  </a:lnTo>
                  <a:lnTo>
                    <a:pt x="423" y="7"/>
                  </a:lnTo>
                  <a:close/>
                </a:path>
              </a:pathLst>
            </a:custGeom>
            <a:solidFill>
              <a:srgbClr val="E4E4E4"/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28" name="Freeform 149">
              <a:extLst>
                <a:ext uri="{FF2B5EF4-FFF2-40B4-BE49-F238E27FC236}">
                  <a16:creationId xmlns:a16="http://schemas.microsoft.com/office/drawing/2014/main" id="{1F9312FA-95B2-4D2B-84D8-6E8AB1365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4198" y="3642600"/>
              <a:ext cx="452154" cy="275044"/>
            </a:xfrm>
            <a:custGeom>
              <a:avLst/>
              <a:gdLst>
                <a:gd name="T0" fmla="*/ 868 w 957"/>
                <a:gd name="T1" fmla="*/ 32 h 581"/>
                <a:gd name="T2" fmla="*/ 877 w 957"/>
                <a:gd name="T3" fmla="*/ 57 h 581"/>
                <a:gd name="T4" fmla="*/ 915 w 957"/>
                <a:gd name="T5" fmla="*/ 89 h 581"/>
                <a:gd name="T6" fmla="*/ 941 w 957"/>
                <a:gd name="T7" fmla="*/ 94 h 581"/>
                <a:gd name="T8" fmla="*/ 952 w 957"/>
                <a:gd name="T9" fmla="*/ 118 h 581"/>
                <a:gd name="T10" fmla="*/ 928 w 957"/>
                <a:gd name="T11" fmla="*/ 160 h 581"/>
                <a:gd name="T12" fmla="*/ 892 w 957"/>
                <a:gd name="T13" fmla="*/ 167 h 581"/>
                <a:gd name="T14" fmla="*/ 859 w 957"/>
                <a:gd name="T15" fmla="*/ 195 h 581"/>
                <a:gd name="T16" fmla="*/ 832 w 957"/>
                <a:gd name="T17" fmla="*/ 243 h 581"/>
                <a:gd name="T18" fmla="*/ 802 w 957"/>
                <a:gd name="T19" fmla="*/ 297 h 581"/>
                <a:gd name="T20" fmla="*/ 784 w 957"/>
                <a:gd name="T21" fmla="*/ 333 h 581"/>
                <a:gd name="T22" fmla="*/ 762 w 957"/>
                <a:gd name="T23" fmla="*/ 386 h 581"/>
                <a:gd name="T24" fmla="*/ 733 w 957"/>
                <a:gd name="T25" fmla="*/ 413 h 581"/>
                <a:gd name="T26" fmla="*/ 718 w 957"/>
                <a:gd name="T27" fmla="*/ 450 h 581"/>
                <a:gd name="T28" fmla="*/ 698 w 957"/>
                <a:gd name="T29" fmla="*/ 481 h 581"/>
                <a:gd name="T30" fmla="*/ 654 w 957"/>
                <a:gd name="T31" fmla="*/ 490 h 581"/>
                <a:gd name="T32" fmla="*/ 622 w 957"/>
                <a:gd name="T33" fmla="*/ 496 h 581"/>
                <a:gd name="T34" fmla="*/ 573 w 957"/>
                <a:gd name="T35" fmla="*/ 500 h 581"/>
                <a:gd name="T36" fmla="*/ 496 w 957"/>
                <a:gd name="T37" fmla="*/ 496 h 581"/>
                <a:gd name="T38" fmla="*/ 465 w 957"/>
                <a:gd name="T39" fmla="*/ 520 h 581"/>
                <a:gd name="T40" fmla="*/ 431 w 957"/>
                <a:gd name="T41" fmla="*/ 532 h 581"/>
                <a:gd name="T42" fmla="*/ 411 w 957"/>
                <a:gd name="T43" fmla="*/ 538 h 581"/>
                <a:gd name="T44" fmla="*/ 386 w 957"/>
                <a:gd name="T45" fmla="*/ 548 h 581"/>
                <a:gd name="T46" fmla="*/ 343 w 957"/>
                <a:gd name="T47" fmla="*/ 571 h 581"/>
                <a:gd name="T48" fmla="*/ 306 w 957"/>
                <a:gd name="T49" fmla="*/ 577 h 581"/>
                <a:gd name="T50" fmla="*/ 217 w 957"/>
                <a:gd name="T51" fmla="*/ 556 h 581"/>
                <a:gd name="T52" fmla="*/ 171 w 957"/>
                <a:gd name="T53" fmla="*/ 530 h 581"/>
                <a:gd name="T54" fmla="*/ 119 w 957"/>
                <a:gd name="T55" fmla="*/ 478 h 581"/>
                <a:gd name="T56" fmla="*/ 59 w 957"/>
                <a:gd name="T57" fmla="*/ 428 h 581"/>
                <a:gd name="T58" fmla="*/ 41 w 957"/>
                <a:gd name="T59" fmla="*/ 391 h 581"/>
                <a:gd name="T60" fmla="*/ 30 w 957"/>
                <a:gd name="T61" fmla="*/ 361 h 581"/>
                <a:gd name="T62" fmla="*/ 33 w 957"/>
                <a:gd name="T63" fmla="*/ 325 h 581"/>
                <a:gd name="T64" fmla="*/ 53 w 957"/>
                <a:gd name="T65" fmla="*/ 313 h 581"/>
                <a:gd name="T66" fmla="*/ 49 w 957"/>
                <a:gd name="T67" fmla="*/ 295 h 581"/>
                <a:gd name="T68" fmla="*/ 48 w 957"/>
                <a:gd name="T69" fmla="*/ 249 h 581"/>
                <a:gd name="T70" fmla="*/ 74 w 957"/>
                <a:gd name="T71" fmla="*/ 233 h 581"/>
                <a:gd name="T72" fmla="*/ 48 w 957"/>
                <a:gd name="T73" fmla="*/ 189 h 581"/>
                <a:gd name="T74" fmla="*/ 64 w 957"/>
                <a:gd name="T75" fmla="*/ 170 h 581"/>
                <a:gd name="T76" fmla="*/ 97 w 957"/>
                <a:gd name="T77" fmla="*/ 185 h 581"/>
                <a:gd name="T78" fmla="*/ 136 w 957"/>
                <a:gd name="T79" fmla="*/ 179 h 581"/>
                <a:gd name="T80" fmla="*/ 133 w 957"/>
                <a:gd name="T81" fmla="*/ 144 h 581"/>
                <a:gd name="T82" fmla="*/ 152 w 957"/>
                <a:gd name="T83" fmla="*/ 114 h 581"/>
                <a:gd name="T84" fmla="*/ 195 w 957"/>
                <a:gd name="T85" fmla="*/ 140 h 581"/>
                <a:gd name="T86" fmla="*/ 289 w 957"/>
                <a:gd name="T87" fmla="*/ 167 h 581"/>
                <a:gd name="T88" fmla="*/ 378 w 957"/>
                <a:gd name="T89" fmla="*/ 148 h 581"/>
                <a:gd name="T90" fmla="*/ 397 w 957"/>
                <a:gd name="T91" fmla="*/ 107 h 581"/>
                <a:gd name="T92" fmla="*/ 489 w 957"/>
                <a:gd name="T93" fmla="*/ 72 h 581"/>
                <a:gd name="T94" fmla="*/ 537 w 957"/>
                <a:gd name="T95" fmla="*/ 90 h 581"/>
                <a:gd name="T96" fmla="*/ 618 w 957"/>
                <a:gd name="T97" fmla="*/ 12 h 581"/>
                <a:gd name="T98" fmla="*/ 689 w 957"/>
                <a:gd name="T99" fmla="*/ 7 h 581"/>
                <a:gd name="T100" fmla="*/ 755 w 957"/>
                <a:gd name="T101" fmla="*/ 0 h 581"/>
                <a:gd name="T102" fmla="*/ 781 w 957"/>
                <a:gd name="T103" fmla="*/ 29 h 581"/>
                <a:gd name="T104" fmla="*/ 799 w 957"/>
                <a:gd name="T105" fmla="*/ 4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57" h="581">
                  <a:moveTo>
                    <a:pt x="852" y="32"/>
                  </a:moveTo>
                  <a:lnTo>
                    <a:pt x="865" y="30"/>
                  </a:lnTo>
                  <a:lnTo>
                    <a:pt x="866" y="30"/>
                  </a:lnTo>
                  <a:lnTo>
                    <a:pt x="868" y="32"/>
                  </a:lnTo>
                  <a:lnTo>
                    <a:pt x="871" y="41"/>
                  </a:lnTo>
                  <a:lnTo>
                    <a:pt x="871" y="42"/>
                  </a:lnTo>
                  <a:lnTo>
                    <a:pt x="874" y="48"/>
                  </a:lnTo>
                  <a:lnTo>
                    <a:pt x="877" y="57"/>
                  </a:lnTo>
                  <a:lnTo>
                    <a:pt x="882" y="63"/>
                  </a:lnTo>
                  <a:lnTo>
                    <a:pt x="893" y="65"/>
                  </a:lnTo>
                  <a:lnTo>
                    <a:pt x="905" y="74"/>
                  </a:lnTo>
                  <a:lnTo>
                    <a:pt x="915" y="89"/>
                  </a:lnTo>
                  <a:lnTo>
                    <a:pt x="928" y="95"/>
                  </a:lnTo>
                  <a:lnTo>
                    <a:pt x="929" y="95"/>
                  </a:lnTo>
                  <a:lnTo>
                    <a:pt x="932" y="94"/>
                  </a:lnTo>
                  <a:lnTo>
                    <a:pt x="941" y="94"/>
                  </a:lnTo>
                  <a:lnTo>
                    <a:pt x="943" y="97"/>
                  </a:lnTo>
                  <a:lnTo>
                    <a:pt x="951" y="104"/>
                  </a:lnTo>
                  <a:lnTo>
                    <a:pt x="954" y="111"/>
                  </a:lnTo>
                  <a:lnTo>
                    <a:pt x="952" y="118"/>
                  </a:lnTo>
                  <a:lnTo>
                    <a:pt x="954" y="125"/>
                  </a:lnTo>
                  <a:lnTo>
                    <a:pt x="956" y="128"/>
                  </a:lnTo>
                  <a:lnTo>
                    <a:pt x="953" y="133"/>
                  </a:lnTo>
                  <a:lnTo>
                    <a:pt x="928" y="160"/>
                  </a:lnTo>
                  <a:lnTo>
                    <a:pt x="919" y="167"/>
                  </a:lnTo>
                  <a:lnTo>
                    <a:pt x="912" y="167"/>
                  </a:lnTo>
                  <a:lnTo>
                    <a:pt x="902" y="165"/>
                  </a:lnTo>
                  <a:lnTo>
                    <a:pt x="892" y="167"/>
                  </a:lnTo>
                  <a:lnTo>
                    <a:pt x="882" y="173"/>
                  </a:lnTo>
                  <a:lnTo>
                    <a:pt x="873" y="174"/>
                  </a:lnTo>
                  <a:lnTo>
                    <a:pt x="867" y="181"/>
                  </a:lnTo>
                  <a:lnTo>
                    <a:pt x="859" y="195"/>
                  </a:lnTo>
                  <a:lnTo>
                    <a:pt x="848" y="206"/>
                  </a:lnTo>
                  <a:lnTo>
                    <a:pt x="838" y="214"/>
                  </a:lnTo>
                  <a:lnTo>
                    <a:pt x="833" y="220"/>
                  </a:lnTo>
                  <a:lnTo>
                    <a:pt x="832" y="243"/>
                  </a:lnTo>
                  <a:lnTo>
                    <a:pt x="826" y="250"/>
                  </a:lnTo>
                  <a:lnTo>
                    <a:pt x="819" y="257"/>
                  </a:lnTo>
                  <a:lnTo>
                    <a:pt x="814" y="262"/>
                  </a:lnTo>
                  <a:lnTo>
                    <a:pt x="802" y="297"/>
                  </a:lnTo>
                  <a:lnTo>
                    <a:pt x="793" y="308"/>
                  </a:lnTo>
                  <a:lnTo>
                    <a:pt x="785" y="316"/>
                  </a:lnTo>
                  <a:lnTo>
                    <a:pt x="784" y="324"/>
                  </a:lnTo>
                  <a:lnTo>
                    <a:pt x="784" y="333"/>
                  </a:lnTo>
                  <a:lnTo>
                    <a:pt x="774" y="350"/>
                  </a:lnTo>
                  <a:lnTo>
                    <a:pt x="761" y="368"/>
                  </a:lnTo>
                  <a:lnTo>
                    <a:pt x="759" y="376"/>
                  </a:lnTo>
                  <a:lnTo>
                    <a:pt x="762" y="386"/>
                  </a:lnTo>
                  <a:lnTo>
                    <a:pt x="750" y="398"/>
                  </a:lnTo>
                  <a:lnTo>
                    <a:pt x="743" y="403"/>
                  </a:lnTo>
                  <a:lnTo>
                    <a:pt x="737" y="406"/>
                  </a:lnTo>
                  <a:lnTo>
                    <a:pt x="733" y="413"/>
                  </a:lnTo>
                  <a:lnTo>
                    <a:pt x="727" y="431"/>
                  </a:lnTo>
                  <a:lnTo>
                    <a:pt x="729" y="439"/>
                  </a:lnTo>
                  <a:lnTo>
                    <a:pt x="729" y="446"/>
                  </a:lnTo>
                  <a:lnTo>
                    <a:pt x="718" y="450"/>
                  </a:lnTo>
                  <a:lnTo>
                    <a:pt x="716" y="458"/>
                  </a:lnTo>
                  <a:lnTo>
                    <a:pt x="713" y="468"/>
                  </a:lnTo>
                  <a:lnTo>
                    <a:pt x="709" y="472"/>
                  </a:lnTo>
                  <a:lnTo>
                    <a:pt x="698" y="481"/>
                  </a:lnTo>
                  <a:lnTo>
                    <a:pt x="669" y="477"/>
                  </a:lnTo>
                  <a:lnTo>
                    <a:pt x="657" y="480"/>
                  </a:lnTo>
                  <a:lnTo>
                    <a:pt x="654" y="486"/>
                  </a:lnTo>
                  <a:lnTo>
                    <a:pt x="654" y="490"/>
                  </a:lnTo>
                  <a:lnTo>
                    <a:pt x="650" y="495"/>
                  </a:lnTo>
                  <a:lnTo>
                    <a:pt x="644" y="500"/>
                  </a:lnTo>
                  <a:lnTo>
                    <a:pt x="637" y="502"/>
                  </a:lnTo>
                  <a:lnTo>
                    <a:pt x="622" y="496"/>
                  </a:lnTo>
                  <a:lnTo>
                    <a:pt x="590" y="502"/>
                  </a:lnTo>
                  <a:lnTo>
                    <a:pt x="584" y="507"/>
                  </a:lnTo>
                  <a:lnTo>
                    <a:pt x="580" y="504"/>
                  </a:lnTo>
                  <a:lnTo>
                    <a:pt x="573" y="500"/>
                  </a:lnTo>
                  <a:lnTo>
                    <a:pt x="541" y="497"/>
                  </a:lnTo>
                  <a:lnTo>
                    <a:pt x="529" y="500"/>
                  </a:lnTo>
                  <a:lnTo>
                    <a:pt x="512" y="499"/>
                  </a:lnTo>
                  <a:lnTo>
                    <a:pt x="496" y="496"/>
                  </a:lnTo>
                  <a:lnTo>
                    <a:pt x="484" y="498"/>
                  </a:lnTo>
                  <a:lnTo>
                    <a:pt x="474" y="512"/>
                  </a:lnTo>
                  <a:lnTo>
                    <a:pt x="469" y="516"/>
                  </a:lnTo>
                  <a:lnTo>
                    <a:pt x="465" y="520"/>
                  </a:lnTo>
                  <a:lnTo>
                    <a:pt x="456" y="524"/>
                  </a:lnTo>
                  <a:lnTo>
                    <a:pt x="449" y="529"/>
                  </a:lnTo>
                  <a:lnTo>
                    <a:pt x="439" y="533"/>
                  </a:lnTo>
                  <a:lnTo>
                    <a:pt x="431" y="532"/>
                  </a:lnTo>
                  <a:lnTo>
                    <a:pt x="422" y="527"/>
                  </a:lnTo>
                  <a:lnTo>
                    <a:pt x="419" y="528"/>
                  </a:lnTo>
                  <a:lnTo>
                    <a:pt x="417" y="533"/>
                  </a:lnTo>
                  <a:lnTo>
                    <a:pt x="411" y="538"/>
                  </a:lnTo>
                  <a:lnTo>
                    <a:pt x="399" y="543"/>
                  </a:lnTo>
                  <a:lnTo>
                    <a:pt x="396" y="543"/>
                  </a:lnTo>
                  <a:lnTo>
                    <a:pt x="396" y="543"/>
                  </a:lnTo>
                  <a:lnTo>
                    <a:pt x="386" y="548"/>
                  </a:lnTo>
                  <a:lnTo>
                    <a:pt x="370" y="550"/>
                  </a:lnTo>
                  <a:lnTo>
                    <a:pt x="363" y="549"/>
                  </a:lnTo>
                  <a:lnTo>
                    <a:pt x="348" y="567"/>
                  </a:lnTo>
                  <a:lnTo>
                    <a:pt x="343" y="571"/>
                  </a:lnTo>
                  <a:lnTo>
                    <a:pt x="330" y="577"/>
                  </a:lnTo>
                  <a:lnTo>
                    <a:pt x="319" y="580"/>
                  </a:lnTo>
                  <a:lnTo>
                    <a:pt x="310" y="577"/>
                  </a:lnTo>
                  <a:lnTo>
                    <a:pt x="306" y="577"/>
                  </a:lnTo>
                  <a:lnTo>
                    <a:pt x="263" y="577"/>
                  </a:lnTo>
                  <a:lnTo>
                    <a:pt x="241" y="572"/>
                  </a:lnTo>
                  <a:lnTo>
                    <a:pt x="227" y="564"/>
                  </a:lnTo>
                  <a:lnTo>
                    <a:pt x="217" y="556"/>
                  </a:lnTo>
                  <a:lnTo>
                    <a:pt x="213" y="547"/>
                  </a:lnTo>
                  <a:lnTo>
                    <a:pt x="202" y="542"/>
                  </a:lnTo>
                  <a:lnTo>
                    <a:pt x="185" y="540"/>
                  </a:lnTo>
                  <a:lnTo>
                    <a:pt x="171" y="530"/>
                  </a:lnTo>
                  <a:lnTo>
                    <a:pt x="162" y="514"/>
                  </a:lnTo>
                  <a:lnTo>
                    <a:pt x="148" y="502"/>
                  </a:lnTo>
                  <a:lnTo>
                    <a:pt x="132" y="492"/>
                  </a:lnTo>
                  <a:lnTo>
                    <a:pt x="119" y="478"/>
                  </a:lnTo>
                  <a:lnTo>
                    <a:pt x="109" y="461"/>
                  </a:lnTo>
                  <a:lnTo>
                    <a:pt x="92" y="445"/>
                  </a:lnTo>
                  <a:lnTo>
                    <a:pt x="67" y="431"/>
                  </a:lnTo>
                  <a:lnTo>
                    <a:pt x="59" y="428"/>
                  </a:lnTo>
                  <a:lnTo>
                    <a:pt x="58" y="423"/>
                  </a:lnTo>
                  <a:lnTo>
                    <a:pt x="45" y="406"/>
                  </a:lnTo>
                  <a:lnTo>
                    <a:pt x="40" y="400"/>
                  </a:lnTo>
                  <a:lnTo>
                    <a:pt x="41" y="391"/>
                  </a:lnTo>
                  <a:lnTo>
                    <a:pt x="38" y="386"/>
                  </a:lnTo>
                  <a:lnTo>
                    <a:pt x="34" y="382"/>
                  </a:lnTo>
                  <a:lnTo>
                    <a:pt x="31" y="370"/>
                  </a:lnTo>
                  <a:lnTo>
                    <a:pt x="30" y="361"/>
                  </a:lnTo>
                  <a:lnTo>
                    <a:pt x="27" y="354"/>
                  </a:lnTo>
                  <a:lnTo>
                    <a:pt x="0" y="354"/>
                  </a:lnTo>
                  <a:lnTo>
                    <a:pt x="22" y="331"/>
                  </a:lnTo>
                  <a:lnTo>
                    <a:pt x="33" y="325"/>
                  </a:lnTo>
                  <a:lnTo>
                    <a:pt x="46" y="326"/>
                  </a:lnTo>
                  <a:lnTo>
                    <a:pt x="50" y="324"/>
                  </a:lnTo>
                  <a:lnTo>
                    <a:pt x="51" y="320"/>
                  </a:lnTo>
                  <a:lnTo>
                    <a:pt x="53" y="313"/>
                  </a:lnTo>
                  <a:lnTo>
                    <a:pt x="54" y="306"/>
                  </a:lnTo>
                  <a:lnTo>
                    <a:pt x="56" y="300"/>
                  </a:lnTo>
                  <a:lnTo>
                    <a:pt x="54" y="296"/>
                  </a:lnTo>
                  <a:lnTo>
                    <a:pt x="49" y="295"/>
                  </a:lnTo>
                  <a:lnTo>
                    <a:pt x="45" y="280"/>
                  </a:lnTo>
                  <a:lnTo>
                    <a:pt x="49" y="273"/>
                  </a:lnTo>
                  <a:lnTo>
                    <a:pt x="52" y="269"/>
                  </a:lnTo>
                  <a:lnTo>
                    <a:pt x="48" y="249"/>
                  </a:lnTo>
                  <a:lnTo>
                    <a:pt x="49" y="243"/>
                  </a:lnTo>
                  <a:lnTo>
                    <a:pt x="59" y="241"/>
                  </a:lnTo>
                  <a:lnTo>
                    <a:pt x="67" y="238"/>
                  </a:lnTo>
                  <a:lnTo>
                    <a:pt x="74" y="233"/>
                  </a:lnTo>
                  <a:lnTo>
                    <a:pt x="76" y="227"/>
                  </a:lnTo>
                  <a:lnTo>
                    <a:pt x="81" y="214"/>
                  </a:lnTo>
                  <a:lnTo>
                    <a:pt x="76" y="199"/>
                  </a:lnTo>
                  <a:lnTo>
                    <a:pt x="48" y="189"/>
                  </a:lnTo>
                  <a:lnTo>
                    <a:pt x="46" y="185"/>
                  </a:lnTo>
                  <a:lnTo>
                    <a:pt x="53" y="181"/>
                  </a:lnTo>
                  <a:lnTo>
                    <a:pt x="60" y="175"/>
                  </a:lnTo>
                  <a:lnTo>
                    <a:pt x="64" y="170"/>
                  </a:lnTo>
                  <a:lnTo>
                    <a:pt x="69" y="169"/>
                  </a:lnTo>
                  <a:lnTo>
                    <a:pt x="77" y="172"/>
                  </a:lnTo>
                  <a:lnTo>
                    <a:pt x="92" y="183"/>
                  </a:lnTo>
                  <a:lnTo>
                    <a:pt x="97" y="185"/>
                  </a:lnTo>
                  <a:lnTo>
                    <a:pt x="102" y="181"/>
                  </a:lnTo>
                  <a:lnTo>
                    <a:pt x="108" y="181"/>
                  </a:lnTo>
                  <a:lnTo>
                    <a:pt x="123" y="181"/>
                  </a:lnTo>
                  <a:lnTo>
                    <a:pt x="136" y="179"/>
                  </a:lnTo>
                  <a:lnTo>
                    <a:pt x="134" y="167"/>
                  </a:lnTo>
                  <a:lnTo>
                    <a:pt x="134" y="158"/>
                  </a:lnTo>
                  <a:lnTo>
                    <a:pt x="132" y="152"/>
                  </a:lnTo>
                  <a:lnTo>
                    <a:pt x="133" y="144"/>
                  </a:lnTo>
                  <a:lnTo>
                    <a:pt x="138" y="138"/>
                  </a:lnTo>
                  <a:lnTo>
                    <a:pt x="140" y="125"/>
                  </a:lnTo>
                  <a:lnTo>
                    <a:pt x="148" y="116"/>
                  </a:lnTo>
                  <a:lnTo>
                    <a:pt x="152" y="114"/>
                  </a:lnTo>
                  <a:lnTo>
                    <a:pt x="167" y="116"/>
                  </a:lnTo>
                  <a:lnTo>
                    <a:pt x="170" y="118"/>
                  </a:lnTo>
                  <a:lnTo>
                    <a:pt x="172" y="119"/>
                  </a:lnTo>
                  <a:lnTo>
                    <a:pt x="195" y="140"/>
                  </a:lnTo>
                  <a:lnTo>
                    <a:pt x="217" y="157"/>
                  </a:lnTo>
                  <a:lnTo>
                    <a:pt x="235" y="166"/>
                  </a:lnTo>
                  <a:lnTo>
                    <a:pt x="261" y="167"/>
                  </a:lnTo>
                  <a:lnTo>
                    <a:pt x="289" y="167"/>
                  </a:lnTo>
                  <a:lnTo>
                    <a:pt x="336" y="164"/>
                  </a:lnTo>
                  <a:lnTo>
                    <a:pt x="370" y="162"/>
                  </a:lnTo>
                  <a:lnTo>
                    <a:pt x="373" y="158"/>
                  </a:lnTo>
                  <a:lnTo>
                    <a:pt x="378" y="148"/>
                  </a:lnTo>
                  <a:lnTo>
                    <a:pt x="374" y="139"/>
                  </a:lnTo>
                  <a:lnTo>
                    <a:pt x="374" y="130"/>
                  </a:lnTo>
                  <a:lnTo>
                    <a:pt x="380" y="117"/>
                  </a:lnTo>
                  <a:lnTo>
                    <a:pt x="397" y="107"/>
                  </a:lnTo>
                  <a:lnTo>
                    <a:pt x="447" y="102"/>
                  </a:lnTo>
                  <a:lnTo>
                    <a:pt x="476" y="94"/>
                  </a:lnTo>
                  <a:lnTo>
                    <a:pt x="479" y="83"/>
                  </a:lnTo>
                  <a:lnTo>
                    <a:pt x="489" y="72"/>
                  </a:lnTo>
                  <a:lnTo>
                    <a:pt x="498" y="70"/>
                  </a:lnTo>
                  <a:lnTo>
                    <a:pt x="509" y="75"/>
                  </a:lnTo>
                  <a:lnTo>
                    <a:pt x="523" y="85"/>
                  </a:lnTo>
                  <a:lnTo>
                    <a:pt x="537" y="90"/>
                  </a:lnTo>
                  <a:lnTo>
                    <a:pt x="544" y="86"/>
                  </a:lnTo>
                  <a:lnTo>
                    <a:pt x="569" y="71"/>
                  </a:lnTo>
                  <a:lnTo>
                    <a:pt x="597" y="55"/>
                  </a:lnTo>
                  <a:lnTo>
                    <a:pt x="618" y="12"/>
                  </a:lnTo>
                  <a:lnTo>
                    <a:pt x="619" y="5"/>
                  </a:lnTo>
                  <a:lnTo>
                    <a:pt x="641" y="1"/>
                  </a:lnTo>
                  <a:lnTo>
                    <a:pt x="672" y="2"/>
                  </a:lnTo>
                  <a:lnTo>
                    <a:pt x="689" y="7"/>
                  </a:lnTo>
                  <a:lnTo>
                    <a:pt x="701" y="11"/>
                  </a:lnTo>
                  <a:lnTo>
                    <a:pt x="720" y="9"/>
                  </a:lnTo>
                  <a:lnTo>
                    <a:pt x="745" y="0"/>
                  </a:lnTo>
                  <a:lnTo>
                    <a:pt x="755" y="0"/>
                  </a:lnTo>
                  <a:lnTo>
                    <a:pt x="763" y="7"/>
                  </a:lnTo>
                  <a:lnTo>
                    <a:pt x="771" y="12"/>
                  </a:lnTo>
                  <a:lnTo>
                    <a:pt x="777" y="19"/>
                  </a:lnTo>
                  <a:lnTo>
                    <a:pt x="781" y="29"/>
                  </a:lnTo>
                  <a:lnTo>
                    <a:pt x="783" y="33"/>
                  </a:lnTo>
                  <a:lnTo>
                    <a:pt x="787" y="37"/>
                  </a:lnTo>
                  <a:lnTo>
                    <a:pt x="793" y="44"/>
                  </a:lnTo>
                  <a:lnTo>
                    <a:pt x="799" y="45"/>
                  </a:lnTo>
                  <a:lnTo>
                    <a:pt x="848" y="34"/>
                  </a:lnTo>
                  <a:lnTo>
                    <a:pt x="852" y="32"/>
                  </a:lnTo>
                </a:path>
              </a:pathLst>
            </a:custGeom>
            <a:solidFill>
              <a:srgbClr val="E4E4E4"/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29" name="Freeform 151">
              <a:extLst>
                <a:ext uri="{FF2B5EF4-FFF2-40B4-BE49-F238E27FC236}">
                  <a16:creationId xmlns:a16="http://schemas.microsoft.com/office/drawing/2014/main" id="{08B2494D-B4DB-46BD-89D2-3571E1C99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7250" y="2907068"/>
              <a:ext cx="291713" cy="435485"/>
            </a:xfrm>
            <a:custGeom>
              <a:avLst/>
              <a:gdLst>
                <a:gd name="T0" fmla="*/ 18 w 617"/>
                <a:gd name="T1" fmla="*/ 338 h 921"/>
                <a:gd name="T2" fmla="*/ 62 w 617"/>
                <a:gd name="T3" fmla="*/ 353 h 921"/>
                <a:gd name="T4" fmla="*/ 415 w 617"/>
                <a:gd name="T5" fmla="*/ 120 h 921"/>
                <a:gd name="T6" fmla="*/ 375 w 617"/>
                <a:gd name="T7" fmla="*/ 161 h 921"/>
                <a:gd name="T8" fmla="*/ 354 w 617"/>
                <a:gd name="T9" fmla="*/ 171 h 921"/>
                <a:gd name="T10" fmla="*/ 331 w 617"/>
                <a:gd name="T11" fmla="*/ 208 h 921"/>
                <a:gd name="T12" fmla="*/ 354 w 617"/>
                <a:gd name="T13" fmla="*/ 264 h 921"/>
                <a:gd name="T14" fmla="*/ 421 w 617"/>
                <a:gd name="T15" fmla="*/ 299 h 921"/>
                <a:gd name="T16" fmla="*/ 457 w 617"/>
                <a:gd name="T17" fmla="*/ 275 h 921"/>
                <a:gd name="T18" fmla="*/ 477 w 617"/>
                <a:gd name="T19" fmla="*/ 235 h 921"/>
                <a:gd name="T20" fmla="*/ 507 w 617"/>
                <a:gd name="T21" fmla="*/ 281 h 921"/>
                <a:gd name="T22" fmla="*/ 528 w 617"/>
                <a:gd name="T23" fmla="*/ 318 h 921"/>
                <a:gd name="T24" fmla="*/ 577 w 617"/>
                <a:gd name="T25" fmla="*/ 310 h 921"/>
                <a:gd name="T26" fmla="*/ 577 w 617"/>
                <a:gd name="T27" fmla="*/ 330 h 921"/>
                <a:gd name="T28" fmla="*/ 588 w 617"/>
                <a:gd name="T29" fmla="*/ 393 h 921"/>
                <a:gd name="T30" fmla="*/ 602 w 617"/>
                <a:gd name="T31" fmla="*/ 477 h 921"/>
                <a:gd name="T32" fmla="*/ 616 w 617"/>
                <a:gd name="T33" fmla="*/ 586 h 921"/>
                <a:gd name="T34" fmla="*/ 589 w 617"/>
                <a:gd name="T35" fmla="*/ 675 h 921"/>
                <a:gd name="T36" fmla="*/ 558 w 617"/>
                <a:gd name="T37" fmla="*/ 753 h 921"/>
                <a:gd name="T38" fmla="*/ 494 w 617"/>
                <a:gd name="T39" fmla="*/ 764 h 921"/>
                <a:gd name="T40" fmla="*/ 449 w 617"/>
                <a:gd name="T41" fmla="*/ 767 h 921"/>
                <a:gd name="T42" fmla="*/ 391 w 617"/>
                <a:gd name="T43" fmla="*/ 802 h 921"/>
                <a:gd name="T44" fmla="*/ 330 w 617"/>
                <a:gd name="T45" fmla="*/ 840 h 921"/>
                <a:gd name="T46" fmla="*/ 280 w 617"/>
                <a:gd name="T47" fmla="*/ 826 h 921"/>
                <a:gd name="T48" fmla="*/ 280 w 617"/>
                <a:gd name="T49" fmla="*/ 865 h 921"/>
                <a:gd name="T50" fmla="*/ 155 w 617"/>
                <a:gd name="T51" fmla="*/ 914 h 921"/>
                <a:gd name="T52" fmla="*/ 93 w 617"/>
                <a:gd name="T53" fmla="*/ 920 h 921"/>
                <a:gd name="T54" fmla="*/ 115 w 617"/>
                <a:gd name="T55" fmla="*/ 871 h 921"/>
                <a:gd name="T56" fmla="*/ 66 w 617"/>
                <a:gd name="T57" fmla="*/ 861 h 921"/>
                <a:gd name="T58" fmla="*/ 44 w 617"/>
                <a:gd name="T59" fmla="*/ 853 h 921"/>
                <a:gd name="T60" fmla="*/ 23 w 617"/>
                <a:gd name="T61" fmla="*/ 805 h 921"/>
                <a:gd name="T62" fmla="*/ 62 w 617"/>
                <a:gd name="T63" fmla="*/ 769 h 921"/>
                <a:gd name="T64" fmla="*/ 26 w 617"/>
                <a:gd name="T65" fmla="*/ 738 h 921"/>
                <a:gd name="T66" fmla="*/ 88 w 617"/>
                <a:gd name="T67" fmla="*/ 743 h 921"/>
                <a:gd name="T68" fmla="*/ 89 w 617"/>
                <a:gd name="T69" fmla="*/ 693 h 921"/>
                <a:gd name="T70" fmla="*/ 227 w 617"/>
                <a:gd name="T71" fmla="*/ 644 h 921"/>
                <a:gd name="T72" fmla="*/ 141 w 617"/>
                <a:gd name="T73" fmla="*/ 659 h 921"/>
                <a:gd name="T74" fmla="*/ 88 w 617"/>
                <a:gd name="T75" fmla="*/ 666 h 921"/>
                <a:gd name="T76" fmla="*/ 141 w 617"/>
                <a:gd name="T77" fmla="*/ 593 h 921"/>
                <a:gd name="T78" fmla="*/ 177 w 617"/>
                <a:gd name="T79" fmla="*/ 539 h 921"/>
                <a:gd name="T80" fmla="*/ 192 w 617"/>
                <a:gd name="T81" fmla="*/ 514 h 921"/>
                <a:gd name="T82" fmla="*/ 115 w 617"/>
                <a:gd name="T83" fmla="*/ 505 h 921"/>
                <a:gd name="T84" fmla="*/ 81 w 617"/>
                <a:gd name="T85" fmla="*/ 494 h 921"/>
                <a:gd name="T86" fmla="*/ 42 w 617"/>
                <a:gd name="T87" fmla="*/ 472 h 921"/>
                <a:gd name="T88" fmla="*/ 47 w 617"/>
                <a:gd name="T89" fmla="*/ 435 h 921"/>
                <a:gd name="T90" fmla="*/ 69 w 617"/>
                <a:gd name="T91" fmla="*/ 414 h 921"/>
                <a:gd name="T92" fmla="*/ 114 w 617"/>
                <a:gd name="T93" fmla="*/ 370 h 921"/>
                <a:gd name="T94" fmla="*/ 76 w 617"/>
                <a:gd name="T95" fmla="*/ 331 h 921"/>
                <a:gd name="T96" fmla="*/ 59 w 617"/>
                <a:gd name="T97" fmla="*/ 287 h 921"/>
                <a:gd name="T98" fmla="*/ 65 w 617"/>
                <a:gd name="T99" fmla="*/ 268 h 921"/>
                <a:gd name="T100" fmla="*/ 176 w 617"/>
                <a:gd name="T101" fmla="*/ 282 h 921"/>
                <a:gd name="T102" fmla="*/ 255 w 617"/>
                <a:gd name="T103" fmla="*/ 276 h 921"/>
                <a:gd name="T104" fmla="*/ 271 w 617"/>
                <a:gd name="T105" fmla="*/ 226 h 921"/>
                <a:gd name="T106" fmla="*/ 319 w 617"/>
                <a:gd name="T107" fmla="*/ 177 h 921"/>
                <a:gd name="T108" fmla="*/ 261 w 617"/>
                <a:gd name="T109" fmla="*/ 143 h 921"/>
                <a:gd name="T110" fmla="*/ 282 w 617"/>
                <a:gd name="T111" fmla="*/ 85 h 921"/>
                <a:gd name="T112" fmla="*/ 337 w 617"/>
                <a:gd name="T113" fmla="*/ 41 h 921"/>
                <a:gd name="T114" fmla="*/ 384 w 617"/>
                <a:gd name="T115" fmla="*/ 27 h 921"/>
                <a:gd name="T116" fmla="*/ 395 w 617"/>
                <a:gd name="T117" fmla="*/ 69 h 921"/>
                <a:gd name="T118" fmla="*/ 412 w 617"/>
                <a:gd name="T119" fmla="*/ 78 h 921"/>
                <a:gd name="T120" fmla="*/ 414 w 617"/>
                <a:gd name="T121" fmla="*/ 21 h 921"/>
                <a:gd name="T122" fmla="*/ 457 w 617"/>
                <a:gd name="T123" fmla="*/ 14 h 921"/>
                <a:gd name="T124" fmla="*/ 448 w 617"/>
                <a:gd name="T125" fmla="*/ 67 h 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7" h="921">
                  <a:moveTo>
                    <a:pt x="62" y="353"/>
                  </a:moveTo>
                  <a:lnTo>
                    <a:pt x="62" y="360"/>
                  </a:lnTo>
                  <a:lnTo>
                    <a:pt x="52" y="351"/>
                  </a:lnTo>
                  <a:lnTo>
                    <a:pt x="47" y="342"/>
                  </a:lnTo>
                  <a:lnTo>
                    <a:pt x="18" y="338"/>
                  </a:lnTo>
                  <a:lnTo>
                    <a:pt x="30" y="328"/>
                  </a:lnTo>
                  <a:lnTo>
                    <a:pt x="35" y="331"/>
                  </a:lnTo>
                  <a:lnTo>
                    <a:pt x="56" y="331"/>
                  </a:lnTo>
                  <a:lnTo>
                    <a:pt x="62" y="335"/>
                  </a:lnTo>
                  <a:lnTo>
                    <a:pt x="62" y="353"/>
                  </a:lnTo>
                  <a:close/>
                  <a:moveTo>
                    <a:pt x="448" y="67"/>
                  </a:moveTo>
                  <a:lnTo>
                    <a:pt x="425" y="83"/>
                  </a:lnTo>
                  <a:lnTo>
                    <a:pt x="422" y="89"/>
                  </a:lnTo>
                  <a:lnTo>
                    <a:pt x="416" y="113"/>
                  </a:lnTo>
                  <a:lnTo>
                    <a:pt x="415" y="120"/>
                  </a:lnTo>
                  <a:lnTo>
                    <a:pt x="408" y="133"/>
                  </a:lnTo>
                  <a:lnTo>
                    <a:pt x="401" y="147"/>
                  </a:lnTo>
                  <a:lnTo>
                    <a:pt x="393" y="152"/>
                  </a:lnTo>
                  <a:lnTo>
                    <a:pt x="382" y="156"/>
                  </a:lnTo>
                  <a:lnTo>
                    <a:pt x="375" y="161"/>
                  </a:lnTo>
                  <a:lnTo>
                    <a:pt x="366" y="158"/>
                  </a:lnTo>
                  <a:lnTo>
                    <a:pt x="356" y="159"/>
                  </a:lnTo>
                  <a:lnTo>
                    <a:pt x="350" y="163"/>
                  </a:lnTo>
                  <a:lnTo>
                    <a:pt x="350" y="168"/>
                  </a:lnTo>
                  <a:lnTo>
                    <a:pt x="354" y="171"/>
                  </a:lnTo>
                  <a:lnTo>
                    <a:pt x="363" y="178"/>
                  </a:lnTo>
                  <a:lnTo>
                    <a:pt x="373" y="183"/>
                  </a:lnTo>
                  <a:lnTo>
                    <a:pt x="372" y="189"/>
                  </a:lnTo>
                  <a:lnTo>
                    <a:pt x="367" y="194"/>
                  </a:lnTo>
                  <a:lnTo>
                    <a:pt x="331" y="208"/>
                  </a:lnTo>
                  <a:lnTo>
                    <a:pt x="321" y="217"/>
                  </a:lnTo>
                  <a:lnTo>
                    <a:pt x="317" y="223"/>
                  </a:lnTo>
                  <a:lnTo>
                    <a:pt x="321" y="233"/>
                  </a:lnTo>
                  <a:lnTo>
                    <a:pt x="349" y="261"/>
                  </a:lnTo>
                  <a:lnTo>
                    <a:pt x="354" y="264"/>
                  </a:lnTo>
                  <a:lnTo>
                    <a:pt x="358" y="281"/>
                  </a:lnTo>
                  <a:lnTo>
                    <a:pt x="383" y="288"/>
                  </a:lnTo>
                  <a:lnTo>
                    <a:pt x="393" y="297"/>
                  </a:lnTo>
                  <a:lnTo>
                    <a:pt x="402" y="300"/>
                  </a:lnTo>
                  <a:lnTo>
                    <a:pt x="421" y="299"/>
                  </a:lnTo>
                  <a:lnTo>
                    <a:pt x="429" y="303"/>
                  </a:lnTo>
                  <a:lnTo>
                    <a:pt x="433" y="300"/>
                  </a:lnTo>
                  <a:lnTo>
                    <a:pt x="436" y="295"/>
                  </a:lnTo>
                  <a:lnTo>
                    <a:pt x="451" y="281"/>
                  </a:lnTo>
                  <a:lnTo>
                    <a:pt x="457" y="275"/>
                  </a:lnTo>
                  <a:lnTo>
                    <a:pt x="454" y="266"/>
                  </a:lnTo>
                  <a:lnTo>
                    <a:pt x="451" y="260"/>
                  </a:lnTo>
                  <a:lnTo>
                    <a:pt x="460" y="247"/>
                  </a:lnTo>
                  <a:lnTo>
                    <a:pt x="472" y="234"/>
                  </a:lnTo>
                  <a:lnTo>
                    <a:pt x="477" y="235"/>
                  </a:lnTo>
                  <a:lnTo>
                    <a:pt x="488" y="243"/>
                  </a:lnTo>
                  <a:lnTo>
                    <a:pt x="496" y="253"/>
                  </a:lnTo>
                  <a:lnTo>
                    <a:pt x="497" y="261"/>
                  </a:lnTo>
                  <a:lnTo>
                    <a:pt x="498" y="268"/>
                  </a:lnTo>
                  <a:lnTo>
                    <a:pt x="507" y="281"/>
                  </a:lnTo>
                  <a:lnTo>
                    <a:pt x="511" y="285"/>
                  </a:lnTo>
                  <a:lnTo>
                    <a:pt x="525" y="288"/>
                  </a:lnTo>
                  <a:lnTo>
                    <a:pt x="529" y="293"/>
                  </a:lnTo>
                  <a:lnTo>
                    <a:pt x="526" y="312"/>
                  </a:lnTo>
                  <a:lnTo>
                    <a:pt x="528" y="318"/>
                  </a:lnTo>
                  <a:lnTo>
                    <a:pt x="543" y="318"/>
                  </a:lnTo>
                  <a:lnTo>
                    <a:pt x="557" y="317"/>
                  </a:lnTo>
                  <a:lnTo>
                    <a:pt x="563" y="317"/>
                  </a:lnTo>
                  <a:lnTo>
                    <a:pt x="569" y="314"/>
                  </a:lnTo>
                  <a:lnTo>
                    <a:pt x="577" y="310"/>
                  </a:lnTo>
                  <a:lnTo>
                    <a:pt x="589" y="311"/>
                  </a:lnTo>
                  <a:lnTo>
                    <a:pt x="595" y="319"/>
                  </a:lnTo>
                  <a:lnTo>
                    <a:pt x="597" y="328"/>
                  </a:lnTo>
                  <a:lnTo>
                    <a:pt x="587" y="331"/>
                  </a:lnTo>
                  <a:lnTo>
                    <a:pt x="577" y="330"/>
                  </a:lnTo>
                  <a:lnTo>
                    <a:pt x="571" y="335"/>
                  </a:lnTo>
                  <a:lnTo>
                    <a:pt x="571" y="346"/>
                  </a:lnTo>
                  <a:lnTo>
                    <a:pt x="575" y="360"/>
                  </a:lnTo>
                  <a:lnTo>
                    <a:pt x="582" y="370"/>
                  </a:lnTo>
                  <a:lnTo>
                    <a:pt x="588" y="393"/>
                  </a:lnTo>
                  <a:lnTo>
                    <a:pt x="592" y="417"/>
                  </a:lnTo>
                  <a:lnTo>
                    <a:pt x="600" y="433"/>
                  </a:lnTo>
                  <a:lnTo>
                    <a:pt x="601" y="451"/>
                  </a:lnTo>
                  <a:lnTo>
                    <a:pt x="600" y="461"/>
                  </a:lnTo>
                  <a:lnTo>
                    <a:pt x="602" y="477"/>
                  </a:lnTo>
                  <a:lnTo>
                    <a:pt x="599" y="483"/>
                  </a:lnTo>
                  <a:lnTo>
                    <a:pt x="601" y="498"/>
                  </a:lnTo>
                  <a:lnTo>
                    <a:pt x="610" y="530"/>
                  </a:lnTo>
                  <a:lnTo>
                    <a:pt x="613" y="548"/>
                  </a:lnTo>
                  <a:lnTo>
                    <a:pt x="616" y="586"/>
                  </a:lnTo>
                  <a:lnTo>
                    <a:pt x="610" y="600"/>
                  </a:lnTo>
                  <a:lnTo>
                    <a:pt x="601" y="614"/>
                  </a:lnTo>
                  <a:lnTo>
                    <a:pt x="596" y="630"/>
                  </a:lnTo>
                  <a:lnTo>
                    <a:pt x="592" y="647"/>
                  </a:lnTo>
                  <a:lnTo>
                    <a:pt x="589" y="675"/>
                  </a:lnTo>
                  <a:lnTo>
                    <a:pt x="571" y="708"/>
                  </a:lnTo>
                  <a:lnTo>
                    <a:pt x="564" y="716"/>
                  </a:lnTo>
                  <a:lnTo>
                    <a:pt x="554" y="721"/>
                  </a:lnTo>
                  <a:lnTo>
                    <a:pt x="574" y="744"/>
                  </a:lnTo>
                  <a:lnTo>
                    <a:pt x="558" y="753"/>
                  </a:lnTo>
                  <a:lnTo>
                    <a:pt x="541" y="757"/>
                  </a:lnTo>
                  <a:lnTo>
                    <a:pt x="522" y="752"/>
                  </a:lnTo>
                  <a:lnTo>
                    <a:pt x="510" y="752"/>
                  </a:lnTo>
                  <a:lnTo>
                    <a:pt x="498" y="759"/>
                  </a:lnTo>
                  <a:lnTo>
                    <a:pt x="494" y="764"/>
                  </a:lnTo>
                  <a:lnTo>
                    <a:pt x="490" y="761"/>
                  </a:lnTo>
                  <a:lnTo>
                    <a:pt x="483" y="743"/>
                  </a:lnTo>
                  <a:lnTo>
                    <a:pt x="479" y="762"/>
                  </a:lnTo>
                  <a:lnTo>
                    <a:pt x="467" y="768"/>
                  </a:lnTo>
                  <a:lnTo>
                    <a:pt x="449" y="767"/>
                  </a:lnTo>
                  <a:lnTo>
                    <a:pt x="416" y="773"/>
                  </a:lnTo>
                  <a:lnTo>
                    <a:pt x="405" y="778"/>
                  </a:lnTo>
                  <a:lnTo>
                    <a:pt x="399" y="787"/>
                  </a:lnTo>
                  <a:lnTo>
                    <a:pt x="395" y="796"/>
                  </a:lnTo>
                  <a:lnTo>
                    <a:pt x="391" y="802"/>
                  </a:lnTo>
                  <a:lnTo>
                    <a:pt x="385" y="805"/>
                  </a:lnTo>
                  <a:lnTo>
                    <a:pt x="361" y="812"/>
                  </a:lnTo>
                  <a:lnTo>
                    <a:pt x="356" y="815"/>
                  </a:lnTo>
                  <a:lnTo>
                    <a:pt x="345" y="831"/>
                  </a:lnTo>
                  <a:lnTo>
                    <a:pt x="330" y="840"/>
                  </a:lnTo>
                  <a:lnTo>
                    <a:pt x="317" y="843"/>
                  </a:lnTo>
                  <a:lnTo>
                    <a:pt x="306" y="833"/>
                  </a:lnTo>
                  <a:lnTo>
                    <a:pt x="302" y="828"/>
                  </a:lnTo>
                  <a:lnTo>
                    <a:pt x="296" y="825"/>
                  </a:lnTo>
                  <a:lnTo>
                    <a:pt x="280" y="826"/>
                  </a:lnTo>
                  <a:lnTo>
                    <a:pt x="285" y="828"/>
                  </a:lnTo>
                  <a:lnTo>
                    <a:pt x="289" y="835"/>
                  </a:lnTo>
                  <a:lnTo>
                    <a:pt x="290" y="847"/>
                  </a:lnTo>
                  <a:lnTo>
                    <a:pt x="289" y="860"/>
                  </a:lnTo>
                  <a:lnTo>
                    <a:pt x="280" y="865"/>
                  </a:lnTo>
                  <a:lnTo>
                    <a:pt x="270" y="868"/>
                  </a:lnTo>
                  <a:lnTo>
                    <a:pt x="255" y="879"/>
                  </a:lnTo>
                  <a:lnTo>
                    <a:pt x="234" y="883"/>
                  </a:lnTo>
                  <a:lnTo>
                    <a:pt x="223" y="894"/>
                  </a:lnTo>
                  <a:lnTo>
                    <a:pt x="155" y="914"/>
                  </a:lnTo>
                  <a:lnTo>
                    <a:pt x="151" y="914"/>
                  </a:lnTo>
                  <a:lnTo>
                    <a:pt x="141" y="909"/>
                  </a:lnTo>
                  <a:lnTo>
                    <a:pt x="131" y="907"/>
                  </a:lnTo>
                  <a:lnTo>
                    <a:pt x="122" y="909"/>
                  </a:lnTo>
                  <a:lnTo>
                    <a:pt x="93" y="920"/>
                  </a:lnTo>
                  <a:lnTo>
                    <a:pt x="79" y="918"/>
                  </a:lnTo>
                  <a:lnTo>
                    <a:pt x="96" y="890"/>
                  </a:lnTo>
                  <a:lnTo>
                    <a:pt x="120" y="877"/>
                  </a:lnTo>
                  <a:lnTo>
                    <a:pt x="122" y="872"/>
                  </a:lnTo>
                  <a:lnTo>
                    <a:pt x="115" y="871"/>
                  </a:lnTo>
                  <a:lnTo>
                    <a:pt x="70" y="880"/>
                  </a:lnTo>
                  <a:lnTo>
                    <a:pt x="55" y="888"/>
                  </a:lnTo>
                  <a:lnTo>
                    <a:pt x="39" y="891"/>
                  </a:lnTo>
                  <a:lnTo>
                    <a:pt x="46" y="879"/>
                  </a:lnTo>
                  <a:lnTo>
                    <a:pt x="66" y="861"/>
                  </a:lnTo>
                  <a:lnTo>
                    <a:pt x="77" y="854"/>
                  </a:lnTo>
                  <a:lnTo>
                    <a:pt x="83" y="850"/>
                  </a:lnTo>
                  <a:lnTo>
                    <a:pt x="91" y="840"/>
                  </a:lnTo>
                  <a:lnTo>
                    <a:pt x="112" y="829"/>
                  </a:lnTo>
                  <a:lnTo>
                    <a:pt x="44" y="853"/>
                  </a:lnTo>
                  <a:lnTo>
                    <a:pt x="26" y="849"/>
                  </a:lnTo>
                  <a:lnTo>
                    <a:pt x="21" y="843"/>
                  </a:lnTo>
                  <a:lnTo>
                    <a:pt x="7" y="846"/>
                  </a:lnTo>
                  <a:lnTo>
                    <a:pt x="2" y="830"/>
                  </a:lnTo>
                  <a:lnTo>
                    <a:pt x="23" y="805"/>
                  </a:lnTo>
                  <a:lnTo>
                    <a:pt x="35" y="796"/>
                  </a:lnTo>
                  <a:lnTo>
                    <a:pt x="49" y="790"/>
                  </a:lnTo>
                  <a:lnTo>
                    <a:pt x="63" y="782"/>
                  </a:lnTo>
                  <a:lnTo>
                    <a:pt x="69" y="772"/>
                  </a:lnTo>
                  <a:lnTo>
                    <a:pt x="62" y="769"/>
                  </a:lnTo>
                  <a:lnTo>
                    <a:pt x="21" y="772"/>
                  </a:lnTo>
                  <a:lnTo>
                    <a:pt x="0" y="769"/>
                  </a:lnTo>
                  <a:lnTo>
                    <a:pt x="2" y="761"/>
                  </a:lnTo>
                  <a:lnTo>
                    <a:pt x="5" y="752"/>
                  </a:lnTo>
                  <a:lnTo>
                    <a:pt x="26" y="738"/>
                  </a:lnTo>
                  <a:lnTo>
                    <a:pt x="37" y="735"/>
                  </a:lnTo>
                  <a:lnTo>
                    <a:pt x="47" y="737"/>
                  </a:lnTo>
                  <a:lnTo>
                    <a:pt x="56" y="740"/>
                  </a:lnTo>
                  <a:lnTo>
                    <a:pt x="64" y="745"/>
                  </a:lnTo>
                  <a:lnTo>
                    <a:pt x="88" y="743"/>
                  </a:lnTo>
                  <a:lnTo>
                    <a:pt x="78" y="733"/>
                  </a:lnTo>
                  <a:lnTo>
                    <a:pt x="76" y="714"/>
                  </a:lnTo>
                  <a:lnTo>
                    <a:pt x="69" y="707"/>
                  </a:lnTo>
                  <a:lnTo>
                    <a:pt x="78" y="699"/>
                  </a:lnTo>
                  <a:lnTo>
                    <a:pt x="89" y="693"/>
                  </a:lnTo>
                  <a:lnTo>
                    <a:pt x="108" y="674"/>
                  </a:lnTo>
                  <a:lnTo>
                    <a:pt x="114" y="671"/>
                  </a:lnTo>
                  <a:lnTo>
                    <a:pt x="150" y="667"/>
                  </a:lnTo>
                  <a:lnTo>
                    <a:pt x="189" y="658"/>
                  </a:lnTo>
                  <a:lnTo>
                    <a:pt x="227" y="644"/>
                  </a:lnTo>
                  <a:lnTo>
                    <a:pt x="208" y="636"/>
                  </a:lnTo>
                  <a:lnTo>
                    <a:pt x="198" y="626"/>
                  </a:lnTo>
                  <a:lnTo>
                    <a:pt x="183" y="646"/>
                  </a:lnTo>
                  <a:lnTo>
                    <a:pt x="172" y="654"/>
                  </a:lnTo>
                  <a:lnTo>
                    <a:pt x="141" y="659"/>
                  </a:lnTo>
                  <a:lnTo>
                    <a:pt x="131" y="656"/>
                  </a:lnTo>
                  <a:lnTo>
                    <a:pt x="117" y="650"/>
                  </a:lnTo>
                  <a:lnTo>
                    <a:pt x="113" y="652"/>
                  </a:lnTo>
                  <a:lnTo>
                    <a:pt x="109" y="657"/>
                  </a:lnTo>
                  <a:lnTo>
                    <a:pt x="88" y="666"/>
                  </a:lnTo>
                  <a:lnTo>
                    <a:pt x="67" y="669"/>
                  </a:lnTo>
                  <a:lnTo>
                    <a:pt x="92" y="651"/>
                  </a:lnTo>
                  <a:lnTo>
                    <a:pt x="124" y="620"/>
                  </a:lnTo>
                  <a:lnTo>
                    <a:pt x="131" y="611"/>
                  </a:lnTo>
                  <a:lnTo>
                    <a:pt x="141" y="593"/>
                  </a:lnTo>
                  <a:lnTo>
                    <a:pt x="138" y="585"/>
                  </a:lnTo>
                  <a:lnTo>
                    <a:pt x="131" y="581"/>
                  </a:lnTo>
                  <a:lnTo>
                    <a:pt x="155" y="546"/>
                  </a:lnTo>
                  <a:lnTo>
                    <a:pt x="162" y="539"/>
                  </a:lnTo>
                  <a:lnTo>
                    <a:pt x="177" y="539"/>
                  </a:lnTo>
                  <a:lnTo>
                    <a:pt x="188" y="533"/>
                  </a:lnTo>
                  <a:lnTo>
                    <a:pt x="193" y="533"/>
                  </a:lnTo>
                  <a:lnTo>
                    <a:pt x="197" y="530"/>
                  </a:lnTo>
                  <a:lnTo>
                    <a:pt x="207" y="520"/>
                  </a:lnTo>
                  <a:lnTo>
                    <a:pt x="192" y="514"/>
                  </a:lnTo>
                  <a:lnTo>
                    <a:pt x="177" y="511"/>
                  </a:lnTo>
                  <a:lnTo>
                    <a:pt x="130" y="514"/>
                  </a:lnTo>
                  <a:lnTo>
                    <a:pt x="124" y="513"/>
                  </a:lnTo>
                  <a:lnTo>
                    <a:pt x="118" y="510"/>
                  </a:lnTo>
                  <a:lnTo>
                    <a:pt x="115" y="505"/>
                  </a:lnTo>
                  <a:lnTo>
                    <a:pt x="112" y="493"/>
                  </a:lnTo>
                  <a:lnTo>
                    <a:pt x="108" y="490"/>
                  </a:lnTo>
                  <a:lnTo>
                    <a:pt x="98" y="490"/>
                  </a:lnTo>
                  <a:lnTo>
                    <a:pt x="88" y="494"/>
                  </a:lnTo>
                  <a:lnTo>
                    <a:pt x="81" y="494"/>
                  </a:lnTo>
                  <a:lnTo>
                    <a:pt x="73" y="489"/>
                  </a:lnTo>
                  <a:lnTo>
                    <a:pt x="84" y="476"/>
                  </a:lnTo>
                  <a:lnTo>
                    <a:pt x="70" y="473"/>
                  </a:lnTo>
                  <a:lnTo>
                    <a:pt x="55" y="476"/>
                  </a:lnTo>
                  <a:lnTo>
                    <a:pt x="42" y="472"/>
                  </a:lnTo>
                  <a:lnTo>
                    <a:pt x="42" y="465"/>
                  </a:lnTo>
                  <a:lnTo>
                    <a:pt x="48" y="457"/>
                  </a:lnTo>
                  <a:lnTo>
                    <a:pt x="41" y="449"/>
                  </a:lnTo>
                  <a:lnTo>
                    <a:pt x="39" y="440"/>
                  </a:lnTo>
                  <a:lnTo>
                    <a:pt x="47" y="435"/>
                  </a:lnTo>
                  <a:lnTo>
                    <a:pt x="55" y="437"/>
                  </a:lnTo>
                  <a:lnTo>
                    <a:pt x="73" y="430"/>
                  </a:lnTo>
                  <a:lnTo>
                    <a:pt x="95" y="426"/>
                  </a:lnTo>
                  <a:lnTo>
                    <a:pt x="76" y="420"/>
                  </a:lnTo>
                  <a:lnTo>
                    <a:pt x="69" y="414"/>
                  </a:lnTo>
                  <a:lnTo>
                    <a:pt x="67" y="405"/>
                  </a:lnTo>
                  <a:lnTo>
                    <a:pt x="69" y="398"/>
                  </a:lnTo>
                  <a:lnTo>
                    <a:pt x="92" y="384"/>
                  </a:lnTo>
                  <a:lnTo>
                    <a:pt x="115" y="378"/>
                  </a:lnTo>
                  <a:lnTo>
                    <a:pt x="114" y="370"/>
                  </a:lnTo>
                  <a:lnTo>
                    <a:pt x="115" y="361"/>
                  </a:lnTo>
                  <a:lnTo>
                    <a:pt x="91" y="358"/>
                  </a:lnTo>
                  <a:lnTo>
                    <a:pt x="67" y="364"/>
                  </a:lnTo>
                  <a:lnTo>
                    <a:pt x="70" y="347"/>
                  </a:lnTo>
                  <a:lnTo>
                    <a:pt x="76" y="331"/>
                  </a:lnTo>
                  <a:lnTo>
                    <a:pt x="77" y="321"/>
                  </a:lnTo>
                  <a:lnTo>
                    <a:pt x="76" y="310"/>
                  </a:lnTo>
                  <a:lnTo>
                    <a:pt x="65" y="314"/>
                  </a:lnTo>
                  <a:lnTo>
                    <a:pt x="63" y="298"/>
                  </a:lnTo>
                  <a:lnTo>
                    <a:pt x="59" y="287"/>
                  </a:lnTo>
                  <a:lnTo>
                    <a:pt x="42" y="295"/>
                  </a:lnTo>
                  <a:lnTo>
                    <a:pt x="43" y="281"/>
                  </a:lnTo>
                  <a:lnTo>
                    <a:pt x="48" y="271"/>
                  </a:lnTo>
                  <a:lnTo>
                    <a:pt x="56" y="266"/>
                  </a:lnTo>
                  <a:lnTo>
                    <a:pt x="65" y="268"/>
                  </a:lnTo>
                  <a:lnTo>
                    <a:pt x="81" y="268"/>
                  </a:lnTo>
                  <a:lnTo>
                    <a:pt x="95" y="260"/>
                  </a:lnTo>
                  <a:lnTo>
                    <a:pt x="117" y="258"/>
                  </a:lnTo>
                  <a:lnTo>
                    <a:pt x="152" y="261"/>
                  </a:lnTo>
                  <a:lnTo>
                    <a:pt x="176" y="282"/>
                  </a:lnTo>
                  <a:lnTo>
                    <a:pt x="183" y="278"/>
                  </a:lnTo>
                  <a:lnTo>
                    <a:pt x="192" y="264"/>
                  </a:lnTo>
                  <a:lnTo>
                    <a:pt x="196" y="264"/>
                  </a:lnTo>
                  <a:lnTo>
                    <a:pt x="232" y="268"/>
                  </a:lnTo>
                  <a:lnTo>
                    <a:pt x="255" y="276"/>
                  </a:lnTo>
                  <a:lnTo>
                    <a:pt x="261" y="275"/>
                  </a:lnTo>
                  <a:lnTo>
                    <a:pt x="257" y="259"/>
                  </a:lnTo>
                  <a:lnTo>
                    <a:pt x="250" y="249"/>
                  </a:lnTo>
                  <a:lnTo>
                    <a:pt x="260" y="236"/>
                  </a:lnTo>
                  <a:lnTo>
                    <a:pt x="271" y="226"/>
                  </a:lnTo>
                  <a:lnTo>
                    <a:pt x="279" y="222"/>
                  </a:lnTo>
                  <a:lnTo>
                    <a:pt x="297" y="215"/>
                  </a:lnTo>
                  <a:lnTo>
                    <a:pt x="305" y="210"/>
                  </a:lnTo>
                  <a:lnTo>
                    <a:pt x="310" y="192"/>
                  </a:lnTo>
                  <a:lnTo>
                    <a:pt x="319" y="177"/>
                  </a:lnTo>
                  <a:lnTo>
                    <a:pt x="273" y="185"/>
                  </a:lnTo>
                  <a:lnTo>
                    <a:pt x="230" y="168"/>
                  </a:lnTo>
                  <a:lnTo>
                    <a:pt x="236" y="155"/>
                  </a:lnTo>
                  <a:lnTo>
                    <a:pt x="246" y="148"/>
                  </a:lnTo>
                  <a:lnTo>
                    <a:pt x="261" y="143"/>
                  </a:lnTo>
                  <a:lnTo>
                    <a:pt x="264" y="136"/>
                  </a:lnTo>
                  <a:lnTo>
                    <a:pt x="271" y="131"/>
                  </a:lnTo>
                  <a:lnTo>
                    <a:pt x="284" y="117"/>
                  </a:lnTo>
                  <a:lnTo>
                    <a:pt x="280" y="98"/>
                  </a:lnTo>
                  <a:lnTo>
                    <a:pt x="282" y="85"/>
                  </a:lnTo>
                  <a:lnTo>
                    <a:pt x="292" y="76"/>
                  </a:lnTo>
                  <a:lnTo>
                    <a:pt x="295" y="63"/>
                  </a:lnTo>
                  <a:lnTo>
                    <a:pt x="299" y="54"/>
                  </a:lnTo>
                  <a:lnTo>
                    <a:pt x="318" y="50"/>
                  </a:lnTo>
                  <a:lnTo>
                    <a:pt x="337" y="41"/>
                  </a:lnTo>
                  <a:lnTo>
                    <a:pt x="343" y="42"/>
                  </a:lnTo>
                  <a:lnTo>
                    <a:pt x="365" y="41"/>
                  </a:lnTo>
                  <a:lnTo>
                    <a:pt x="373" y="44"/>
                  </a:lnTo>
                  <a:lnTo>
                    <a:pt x="371" y="28"/>
                  </a:lnTo>
                  <a:lnTo>
                    <a:pt x="384" y="27"/>
                  </a:lnTo>
                  <a:lnTo>
                    <a:pt x="390" y="30"/>
                  </a:lnTo>
                  <a:lnTo>
                    <a:pt x="392" y="41"/>
                  </a:lnTo>
                  <a:lnTo>
                    <a:pt x="398" y="48"/>
                  </a:lnTo>
                  <a:lnTo>
                    <a:pt x="400" y="60"/>
                  </a:lnTo>
                  <a:lnTo>
                    <a:pt x="395" y="69"/>
                  </a:lnTo>
                  <a:lnTo>
                    <a:pt x="389" y="76"/>
                  </a:lnTo>
                  <a:lnTo>
                    <a:pt x="395" y="84"/>
                  </a:lnTo>
                  <a:lnTo>
                    <a:pt x="386" y="97"/>
                  </a:lnTo>
                  <a:lnTo>
                    <a:pt x="397" y="91"/>
                  </a:lnTo>
                  <a:lnTo>
                    <a:pt x="412" y="78"/>
                  </a:lnTo>
                  <a:lnTo>
                    <a:pt x="410" y="67"/>
                  </a:lnTo>
                  <a:lnTo>
                    <a:pt x="408" y="55"/>
                  </a:lnTo>
                  <a:lnTo>
                    <a:pt x="403" y="42"/>
                  </a:lnTo>
                  <a:lnTo>
                    <a:pt x="405" y="28"/>
                  </a:lnTo>
                  <a:lnTo>
                    <a:pt x="414" y="21"/>
                  </a:lnTo>
                  <a:lnTo>
                    <a:pt x="436" y="16"/>
                  </a:lnTo>
                  <a:lnTo>
                    <a:pt x="427" y="2"/>
                  </a:lnTo>
                  <a:lnTo>
                    <a:pt x="435" y="0"/>
                  </a:lnTo>
                  <a:lnTo>
                    <a:pt x="444" y="3"/>
                  </a:lnTo>
                  <a:lnTo>
                    <a:pt x="457" y="14"/>
                  </a:lnTo>
                  <a:lnTo>
                    <a:pt x="469" y="24"/>
                  </a:lnTo>
                  <a:lnTo>
                    <a:pt x="483" y="31"/>
                  </a:lnTo>
                  <a:lnTo>
                    <a:pt x="470" y="46"/>
                  </a:lnTo>
                  <a:lnTo>
                    <a:pt x="454" y="56"/>
                  </a:lnTo>
                  <a:lnTo>
                    <a:pt x="448" y="67"/>
                  </a:lnTo>
                  <a:close/>
                </a:path>
              </a:pathLst>
            </a:custGeom>
            <a:solidFill>
              <a:srgbClr val="184BFF">
                <a:alpha val="50000"/>
              </a:srgbClr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30" name="Freeform 152">
              <a:extLst>
                <a:ext uri="{FF2B5EF4-FFF2-40B4-BE49-F238E27FC236}">
                  <a16:creationId xmlns:a16="http://schemas.microsoft.com/office/drawing/2014/main" id="{98C48409-7DFA-4C50-B334-5F7B8CE56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5586" y="3061258"/>
              <a:ext cx="20837" cy="14585"/>
            </a:xfrm>
            <a:custGeom>
              <a:avLst/>
              <a:gdLst>
                <a:gd name="T0" fmla="*/ 44 w 45"/>
                <a:gd name="T1" fmla="*/ 25 h 33"/>
                <a:gd name="T2" fmla="*/ 44 w 45"/>
                <a:gd name="T3" fmla="*/ 32 h 33"/>
                <a:gd name="T4" fmla="*/ 34 w 45"/>
                <a:gd name="T5" fmla="*/ 23 h 33"/>
                <a:gd name="T6" fmla="*/ 29 w 45"/>
                <a:gd name="T7" fmla="*/ 14 h 33"/>
                <a:gd name="T8" fmla="*/ 0 w 45"/>
                <a:gd name="T9" fmla="*/ 10 h 33"/>
                <a:gd name="T10" fmla="*/ 12 w 45"/>
                <a:gd name="T11" fmla="*/ 0 h 33"/>
                <a:gd name="T12" fmla="*/ 17 w 45"/>
                <a:gd name="T13" fmla="*/ 3 h 33"/>
                <a:gd name="T14" fmla="*/ 38 w 45"/>
                <a:gd name="T15" fmla="*/ 3 h 33"/>
                <a:gd name="T16" fmla="*/ 44 w 45"/>
                <a:gd name="T17" fmla="*/ 7 h 33"/>
                <a:gd name="T18" fmla="*/ 44 w 45"/>
                <a:gd name="T19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33">
                  <a:moveTo>
                    <a:pt x="44" y="25"/>
                  </a:moveTo>
                  <a:lnTo>
                    <a:pt x="44" y="32"/>
                  </a:lnTo>
                  <a:lnTo>
                    <a:pt x="34" y="23"/>
                  </a:lnTo>
                  <a:lnTo>
                    <a:pt x="29" y="14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17" y="3"/>
                  </a:lnTo>
                  <a:lnTo>
                    <a:pt x="38" y="3"/>
                  </a:lnTo>
                  <a:lnTo>
                    <a:pt x="44" y="7"/>
                  </a:lnTo>
                  <a:lnTo>
                    <a:pt x="44" y="25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31" name="Freeform 156">
              <a:extLst>
                <a:ext uri="{FF2B5EF4-FFF2-40B4-BE49-F238E27FC236}">
                  <a16:creationId xmlns:a16="http://schemas.microsoft.com/office/drawing/2014/main" id="{2FBDBFE5-B913-470D-90DB-BF5F6C71B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2848" y="3788457"/>
              <a:ext cx="789710" cy="931399"/>
            </a:xfrm>
            <a:custGeom>
              <a:avLst/>
              <a:gdLst>
                <a:gd name="T0" fmla="*/ 1252 w 1673"/>
                <a:gd name="T1" fmla="*/ 1718 h 1970"/>
                <a:gd name="T2" fmla="*/ 1201 w 1673"/>
                <a:gd name="T3" fmla="*/ 1860 h 1970"/>
                <a:gd name="T4" fmla="*/ 1196 w 1673"/>
                <a:gd name="T5" fmla="*/ 1942 h 1970"/>
                <a:gd name="T6" fmla="*/ 1091 w 1673"/>
                <a:gd name="T7" fmla="*/ 1918 h 1970"/>
                <a:gd name="T8" fmla="*/ 922 w 1673"/>
                <a:gd name="T9" fmla="*/ 1829 h 1970"/>
                <a:gd name="T10" fmla="*/ 826 w 1673"/>
                <a:gd name="T11" fmla="*/ 1748 h 1970"/>
                <a:gd name="T12" fmla="*/ 907 w 1673"/>
                <a:gd name="T13" fmla="*/ 1713 h 1970"/>
                <a:gd name="T14" fmla="*/ 1030 w 1673"/>
                <a:gd name="T15" fmla="*/ 1732 h 1970"/>
                <a:gd name="T16" fmla="*/ 1197 w 1673"/>
                <a:gd name="T17" fmla="*/ 1709 h 1970"/>
                <a:gd name="T18" fmla="*/ 252 w 1673"/>
                <a:gd name="T19" fmla="*/ 1563 h 1970"/>
                <a:gd name="T20" fmla="*/ 1020 w 1673"/>
                <a:gd name="T21" fmla="*/ 1235 h 1970"/>
                <a:gd name="T22" fmla="*/ 242 w 1673"/>
                <a:gd name="T23" fmla="*/ 1172 h 1970"/>
                <a:gd name="T24" fmla="*/ 427 w 1673"/>
                <a:gd name="T25" fmla="*/ 1346 h 1970"/>
                <a:gd name="T26" fmla="*/ 363 w 1673"/>
                <a:gd name="T27" fmla="*/ 1519 h 1970"/>
                <a:gd name="T28" fmla="*/ 276 w 1673"/>
                <a:gd name="T29" fmla="*/ 1564 h 1970"/>
                <a:gd name="T30" fmla="*/ 259 w 1673"/>
                <a:gd name="T31" fmla="*/ 1421 h 1970"/>
                <a:gd name="T32" fmla="*/ 259 w 1673"/>
                <a:gd name="T33" fmla="*/ 1351 h 1970"/>
                <a:gd name="T34" fmla="*/ 224 w 1673"/>
                <a:gd name="T35" fmla="*/ 1207 h 1970"/>
                <a:gd name="T36" fmla="*/ 356 w 1673"/>
                <a:gd name="T37" fmla="*/ 1156 h 1970"/>
                <a:gd name="T38" fmla="*/ 421 w 1673"/>
                <a:gd name="T39" fmla="*/ 1189 h 1970"/>
                <a:gd name="T40" fmla="*/ 522 w 1673"/>
                <a:gd name="T41" fmla="*/ 858 h 1970"/>
                <a:gd name="T42" fmla="*/ 819 w 1673"/>
                <a:gd name="T43" fmla="*/ 1020 h 1970"/>
                <a:gd name="T44" fmla="*/ 817 w 1673"/>
                <a:gd name="T45" fmla="*/ 639 h 1970"/>
                <a:gd name="T46" fmla="*/ 958 w 1673"/>
                <a:gd name="T47" fmla="*/ 178 h 1970"/>
                <a:gd name="T48" fmla="*/ 967 w 1673"/>
                <a:gd name="T49" fmla="*/ 223 h 1970"/>
                <a:gd name="T50" fmla="*/ 1017 w 1673"/>
                <a:gd name="T51" fmla="*/ 303 h 1970"/>
                <a:gd name="T52" fmla="*/ 902 w 1673"/>
                <a:gd name="T53" fmla="*/ 293 h 1970"/>
                <a:gd name="T54" fmla="*/ 792 w 1673"/>
                <a:gd name="T55" fmla="*/ 347 h 1970"/>
                <a:gd name="T56" fmla="*/ 791 w 1673"/>
                <a:gd name="T57" fmla="*/ 476 h 1970"/>
                <a:gd name="T58" fmla="*/ 1012 w 1673"/>
                <a:gd name="T59" fmla="*/ 777 h 1970"/>
                <a:gd name="T60" fmla="*/ 1344 w 1673"/>
                <a:gd name="T61" fmla="*/ 1023 h 1970"/>
                <a:gd name="T62" fmla="*/ 1530 w 1673"/>
                <a:gd name="T63" fmla="*/ 1220 h 1970"/>
                <a:gd name="T64" fmla="*/ 1615 w 1673"/>
                <a:gd name="T65" fmla="*/ 1387 h 1970"/>
                <a:gd name="T66" fmla="*/ 1436 w 1673"/>
                <a:gd name="T67" fmla="*/ 1315 h 1970"/>
                <a:gd name="T68" fmla="*/ 1476 w 1673"/>
                <a:gd name="T69" fmla="*/ 1572 h 1970"/>
                <a:gd name="T70" fmla="*/ 1329 w 1673"/>
                <a:gd name="T71" fmla="*/ 1748 h 1970"/>
                <a:gd name="T72" fmla="*/ 1331 w 1673"/>
                <a:gd name="T73" fmla="*/ 1605 h 1970"/>
                <a:gd name="T74" fmla="*/ 1236 w 1673"/>
                <a:gd name="T75" fmla="*/ 1366 h 1970"/>
                <a:gd name="T76" fmla="*/ 1126 w 1673"/>
                <a:gd name="T77" fmla="*/ 1257 h 1970"/>
                <a:gd name="T78" fmla="*/ 1050 w 1673"/>
                <a:gd name="T79" fmla="*/ 1229 h 1970"/>
                <a:gd name="T80" fmla="*/ 911 w 1673"/>
                <a:gd name="T81" fmla="*/ 1145 h 1970"/>
                <a:gd name="T82" fmla="*/ 657 w 1673"/>
                <a:gd name="T83" fmla="*/ 923 h 1970"/>
                <a:gd name="T84" fmla="*/ 583 w 1673"/>
                <a:gd name="T85" fmla="*/ 843 h 1970"/>
                <a:gd name="T86" fmla="*/ 520 w 1673"/>
                <a:gd name="T87" fmla="*/ 714 h 1970"/>
                <a:gd name="T88" fmla="*/ 234 w 1673"/>
                <a:gd name="T89" fmla="*/ 592 h 1970"/>
                <a:gd name="T90" fmla="*/ 148 w 1673"/>
                <a:gd name="T91" fmla="*/ 603 h 1970"/>
                <a:gd name="T92" fmla="*/ 37 w 1673"/>
                <a:gd name="T93" fmla="*/ 534 h 1970"/>
                <a:gd name="T94" fmla="*/ 43 w 1673"/>
                <a:gd name="T95" fmla="*/ 449 h 1970"/>
                <a:gd name="T96" fmla="*/ 29 w 1673"/>
                <a:gd name="T97" fmla="*/ 395 h 1970"/>
                <a:gd name="T98" fmla="*/ 35 w 1673"/>
                <a:gd name="T99" fmla="*/ 287 h 1970"/>
                <a:gd name="T100" fmla="*/ 116 w 1673"/>
                <a:gd name="T101" fmla="*/ 233 h 1970"/>
                <a:gd name="T102" fmla="*/ 207 w 1673"/>
                <a:gd name="T103" fmla="*/ 166 h 1970"/>
                <a:gd name="T104" fmla="*/ 283 w 1673"/>
                <a:gd name="T105" fmla="*/ 198 h 1970"/>
                <a:gd name="T106" fmla="*/ 334 w 1673"/>
                <a:gd name="T107" fmla="*/ 225 h 1970"/>
                <a:gd name="T108" fmla="*/ 395 w 1673"/>
                <a:gd name="T109" fmla="*/ 123 h 1970"/>
                <a:gd name="T110" fmla="*/ 481 w 1673"/>
                <a:gd name="T111" fmla="*/ 173 h 1970"/>
                <a:gd name="T112" fmla="*/ 487 w 1673"/>
                <a:gd name="T113" fmla="*/ 99 h 1970"/>
                <a:gd name="T114" fmla="*/ 539 w 1673"/>
                <a:gd name="T115" fmla="*/ 45 h 1970"/>
                <a:gd name="T116" fmla="*/ 635 w 1673"/>
                <a:gd name="T117" fmla="*/ 30 h 1970"/>
                <a:gd name="T118" fmla="*/ 786 w 1673"/>
                <a:gd name="T119" fmla="*/ 4 h 1970"/>
                <a:gd name="T120" fmla="*/ 871 w 1673"/>
                <a:gd name="T121" fmla="*/ 94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73" h="1970">
                  <a:moveTo>
                    <a:pt x="764" y="1957"/>
                  </a:moveTo>
                  <a:lnTo>
                    <a:pt x="758" y="1958"/>
                  </a:lnTo>
                  <a:lnTo>
                    <a:pt x="749" y="1952"/>
                  </a:lnTo>
                  <a:lnTo>
                    <a:pt x="748" y="1944"/>
                  </a:lnTo>
                  <a:lnTo>
                    <a:pt x="750" y="1942"/>
                  </a:lnTo>
                  <a:lnTo>
                    <a:pt x="760" y="1945"/>
                  </a:lnTo>
                  <a:lnTo>
                    <a:pt x="764" y="1953"/>
                  </a:lnTo>
                  <a:lnTo>
                    <a:pt x="764" y="1957"/>
                  </a:lnTo>
                  <a:close/>
                  <a:moveTo>
                    <a:pt x="1261" y="1697"/>
                  </a:moveTo>
                  <a:lnTo>
                    <a:pt x="1252" y="1718"/>
                  </a:lnTo>
                  <a:lnTo>
                    <a:pt x="1247" y="1726"/>
                  </a:lnTo>
                  <a:lnTo>
                    <a:pt x="1213" y="1776"/>
                  </a:lnTo>
                  <a:lnTo>
                    <a:pt x="1209" y="1787"/>
                  </a:lnTo>
                  <a:lnTo>
                    <a:pt x="1207" y="1799"/>
                  </a:lnTo>
                  <a:lnTo>
                    <a:pt x="1203" y="1809"/>
                  </a:lnTo>
                  <a:lnTo>
                    <a:pt x="1199" y="1820"/>
                  </a:lnTo>
                  <a:lnTo>
                    <a:pt x="1194" y="1833"/>
                  </a:lnTo>
                  <a:lnTo>
                    <a:pt x="1195" y="1848"/>
                  </a:lnTo>
                  <a:lnTo>
                    <a:pt x="1196" y="1855"/>
                  </a:lnTo>
                  <a:lnTo>
                    <a:pt x="1201" y="1860"/>
                  </a:lnTo>
                  <a:lnTo>
                    <a:pt x="1208" y="1864"/>
                  </a:lnTo>
                  <a:lnTo>
                    <a:pt x="1213" y="1871"/>
                  </a:lnTo>
                  <a:lnTo>
                    <a:pt x="1205" y="1878"/>
                  </a:lnTo>
                  <a:lnTo>
                    <a:pt x="1214" y="1890"/>
                  </a:lnTo>
                  <a:lnTo>
                    <a:pt x="1221" y="1897"/>
                  </a:lnTo>
                  <a:lnTo>
                    <a:pt x="1222" y="1904"/>
                  </a:lnTo>
                  <a:lnTo>
                    <a:pt x="1222" y="1911"/>
                  </a:lnTo>
                  <a:lnTo>
                    <a:pt x="1207" y="1925"/>
                  </a:lnTo>
                  <a:lnTo>
                    <a:pt x="1201" y="1933"/>
                  </a:lnTo>
                  <a:lnTo>
                    <a:pt x="1196" y="1942"/>
                  </a:lnTo>
                  <a:lnTo>
                    <a:pt x="1194" y="1951"/>
                  </a:lnTo>
                  <a:lnTo>
                    <a:pt x="1196" y="1960"/>
                  </a:lnTo>
                  <a:lnTo>
                    <a:pt x="1196" y="1969"/>
                  </a:lnTo>
                  <a:lnTo>
                    <a:pt x="1180" y="1968"/>
                  </a:lnTo>
                  <a:lnTo>
                    <a:pt x="1165" y="1963"/>
                  </a:lnTo>
                  <a:lnTo>
                    <a:pt x="1148" y="1964"/>
                  </a:lnTo>
                  <a:lnTo>
                    <a:pt x="1126" y="1955"/>
                  </a:lnTo>
                  <a:lnTo>
                    <a:pt x="1118" y="1953"/>
                  </a:lnTo>
                  <a:lnTo>
                    <a:pt x="1110" y="1949"/>
                  </a:lnTo>
                  <a:lnTo>
                    <a:pt x="1091" y="1918"/>
                  </a:lnTo>
                  <a:lnTo>
                    <a:pt x="1076" y="1905"/>
                  </a:lnTo>
                  <a:lnTo>
                    <a:pt x="1060" y="1896"/>
                  </a:lnTo>
                  <a:lnTo>
                    <a:pt x="1042" y="1895"/>
                  </a:lnTo>
                  <a:lnTo>
                    <a:pt x="1026" y="1896"/>
                  </a:lnTo>
                  <a:lnTo>
                    <a:pt x="1011" y="1890"/>
                  </a:lnTo>
                  <a:lnTo>
                    <a:pt x="981" y="1869"/>
                  </a:lnTo>
                  <a:lnTo>
                    <a:pt x="949" y="1852"/>
                  </a:lnTo>
                  <a:lnTo>
                    <a:pt x="935" y="1842"/>
                  </a:lnTo>
                  <a:lnTo>
                    <a:pt x="929" y="1834"/>
                  </a:lnTo>
                  <a:lnTo>
                    <a:pt x="922" y="1829"/>
                  </a:lnTo>
                  <a:lnTo>
                    <a:pt x="904" y="1824"/>
                  </a:lnTo>
                  <a:lnTo>
                    <a:pt x="887" y="1813"/>
                  </a:lnTo>
                  <a:lnTo>
                    <a:pt x="880" y="1812"/>
                  </a:lnTo>
                  <a:lnTo>
                    <a:pt x="864" y="1814"/>
                  </a:lnTo>
                  <a:lnTo>
                    <a:pt x="856" y="1813"/>
                  </a:lnTo>
                  <a:lnTo>
                    <a:pt x="847" y="1809"/>
                  </a:lnTo>
                  <a:lnTo>
                    <a:pt x="832" y="1796"/>
                  </a:lnTo>
                  <a:lnTo>
                    <a:pt x="821" y="1776"/>
                  </a:lnTo>
                  <a:lnTo>
                    <a:pt x="819" y="1769"/>
                  </a:lnTo>
                  <a:lnTo>
                    <a:pt x="826" y="1748"/>
                  </a:lnTo>
                  <a:lnTo>
                    <a:pt x="834" y="1727"/>
                  </a:lnTo>
                  <a:lnTo>
                    <a:pt x="842" y="1722"/>
                  </a:lnTo>
                  <a:lnTo>
                    <a:pt x="851" y="1717"/>
                  </a:lnTo>
                  <a:lnTo>
                    <a:pt x="856" y="1711"/>
                  </a:lnTo>
                  <a:lnTo>
                    <a:pt x="861" y="1704"/>
                  </a:lnTo>
                  <a:lnTo>
                    <a:pt x="877" y="1725"/>
                  </a:lnTo>
                  <a:lnTo>
                    <a:pt x="885" y="1730"/>
                  </a:lnTo>
                  <a:lnTo>
                    <a:pt x="892" y="1730"/>
                  </a:lnTo>
                  <a:lnTo>
                    <a:pt x="905" y="1722"/>
                  </a:lnTo>
                  <a:lnTo>
                    <a:pt x="907" y="1713"/>
                  </a:lnTo>
                  <a:lnTo>
                    <a:pt x="921" y="1702"/>
                  </a:lnTo>
                  <a:lnTo>
                    <a:pt x="939" y="1702"/>
                  </a:lnTo>
                  <a:lnTo>
                    <a:pt x="947" y="1704"/>
                  </a:lnTo>
                  <a:lnTo>
                    <a:pt x="953" y="1714"/>
                  </a:lnTo>
                  <a:lnTo>
                    <a:pt x="960" y="1717"/>
                  </a:lnTo>
                  <a:lnTo>
                    <a:pt x="967" y="1718"/>
                  </a:lnTo>
                  <a:lnTo>
                    <a:pt x="995" y="1737"/>
                  </a:lnTo>
                  <a:lnTo>
                    <a:pt x="1002" y="1739"/>
                  </a:lnTo>
                  <a:lnTo>
                    <a:pt x="1009" y="1740"/>
                  </a:lnTo>
                  <a:lnTo>
                    <a:pt x="1030" y="1732"/>
                  </a:lnTo>
                  <a:lnTo>
                    <a:pt x="1047" y="1730"/>
                  </a:lnTo>
                  <a:lnTo>
                    <a:pt x="1080" y="1734"/>
                  </a:lnTo>
                  <a:lnTo>
                    <a:pt x="1098" y="1729"/>
                  </a:lnTo>
                  <a:lnTo>
                    <a:pt x="1110" y="1729"/>
                  </a:lnTo>
                  <a:lnTo>
                    <a:pt x="1129" y="1722"/>
                  </a:lnTo>
                  <a:lnTo>
                    <a:pt x="1143" y="1709"/>
                  </a:lnTo>
                  <a:lnTo>
                    <a:pt x="1150" y="1707"/>
                  </a:lnTo>
                  <a:lnTo>
                    <a:pt x="1159" y="1706"/>
                  </a:lnTo>
                  <a:lnTo>
                    <a:pt x="1178" y="1707"/>
                  </a:lnTo>
                  <a:lnTo>
                    <a:pt x="1197" y="1709"/>
                  </a:lnTo>
                  <a:lnTo>
                    <a:pt x="1205" y="1707"/>
                  </a:lnTo>
                  <a:lnTo>
                    <a:pt x="1212" y="1699"/>
                  </a:lnTo>
                  <a:lnTo>
                    <a:pt x="1220" y="1695"/>
                  </a:lnTo>
                  <a:lnTo>
                    <a:pt x="1229" y="1698"/>
                  </a:lnTo>
                  <a:lnTo>
                    <a:pt x="1250" y="1684"/>
                  </a:lnTo>
                  <a:lnTo>
                    <a:pt x="1261" y="1683"/>
                  </a:lnTo>
                  <a:lnTo>
                    <a:pt x="1269" y="1688"/>
                  </a:lnTo>
                  <a:lnTo>
                    <a:pt x="1261" y="1697"/>
                  </a:lnTo>
                  <a:close/>
                  <a:moveTo>
                    <a:pt x="260" y="1545"/>
                  </a:moveTo>
                  <a:lnTo>
                    <a:pt x="252" y="1563"/>
                  </a:lnTo>
                  <a:lnTo>
                    <a:pt x="243" y="1550"/>
                  </a:lnTo>
                  <a:lnTo>
                    <a:pt x="243" y="1540"/>
                  </a:lnTo>
                  <a:lnTo>
                    <a:pt x="244" y="1536"/>
                  </a:lnTo>
                  <a:lnTo>
                    <a:pt x="254" y="1540"/>
                  </a:lnTo>
                  <a:lnTo>
                    <a:pt x="260" y="1545"/>
                  </a:lnTo>
                  <a:close/>
                  <a:moveTo>
                    <a:pt x="1030" y="1246"/>
                  </a:moveTo>
                  <a:lnTo>
                    <a:pt x="1024" y="1246"/>
                  </a:lnTo>
                  <a:lnTo>
                    <a:pt x="1020" y="1245"/>
                  </a:lnTo>
                  <a:lnTo>
                    <a:pt x="1019" y="1242"/>
                  </a:lnTo>
                  <a:lnTo>
                    <a:pt x="1020" y="1235"/>
                  </a:lnTo>
                  <a:lnTo>
                    <a:pt x="1034" y="1239"/>
                  </a:lnTo>
                  <a:lnTo>
                    <a:pt x="1034" y="1243"/>
                  </a:lnTo>
                  <a:lnTo>
                    <a:pt x="1030" y="1246"/>
                  </a:lnTo>
                  <a:close/>
                  <a:moveTo>
                    <a:pt x="233" y="1183"/>
                  </a:moveTo>
                  <a:lnTo>
                    <a:pt x="229" y="1192"/>
                  </a:lnTo>
                  <a:lnTo>
                    <a:pt x="222" y="1191"/>
                  </a:lnTo>
                  <a:lnTo>
                    <a:pt x="224" y="1185"/>
                  </a:lnTo>
                  <a:lnTo>
                    <a:pt x="230" y="1172"/>
                  </a:lnTo>
                  <a:lnTo>
                    <a:pt x="238" y="1168"/>
                  </a:lnTo>
                  <a:lnTo>
                    <a:pt x="242" y="1172"/>
                  </a:lnTo>
                  <a:lnTo>
                    <a:pt x="238" y="1179"/>
                  </a:lnTo>
                  <a:lnTo>
                    <a:pt x="233" y="1183"/>
                  </a:lnTo>
                  <a:close/>
                  <a:moveTo>
                    <a:pt x="423" y="1212"/>
                  </a:moveTo>
                  <a:lnTo>
                    <a:pt x="430" y="1225"/>
                  </a:lnTo>
                  <a:lnTo>
                    <a:pt x="446" y="1272"/>
                  </a:lnTo>
                  <a:lnTo>
                    <a:pt x="447" y="1283"/>
                  </a:lnTo>
                  <a:lnTo>
                    <a:pt x="444" y="1294"/>
                  </a:lnTo>
                  <a:lnTo>
                    <a:pt x="440" y="1301"/>
                  </a:lnTo>
                  <a:lnTo>
                    <a:pt x="424" y="1326"/>
                  </a:lnTo>
                  <a:lnTo>
                    <a:pt x="427" y="1346"/>
                  </a:lnTo>
                  <a:lnTo>
                    <a:pt x="432" y="1359"/>
                  </a:lnTo>
                  <a:lnTo>
                    <a:pt x="433" y="1372"/>
                  </a:lnTo>
                  <a:lnTo>
                    <a:pt x="430" y="1389"/>
                  </a:lnTo>
                  <a:lnTo>
                    <a:pt x="421" y="1493"/>
                  </a:lnTo>
                  <a:lnTo>
                    <a:pt x="416" y="1511"/>
                  </a:lnTo>
                  <a:lnTo>
                    <a:pt x="413" y="1528"/>
                  </a:lnTo>
                  <a:lnTo>
                    <a:pt x="403" y="1532"/>
                  </a:lnTo>
                  <a:lnTo>
                    <a:pt x="389" y="1526"/>
                  </a:lnTo>
                  <a:lnTo>
                    <a:pt x="371" y="1518"/>
                  </a:lnTo>
                  <a:lnTo>
                    <a:pt x="363" y="1519"/>
                  </a:lnTo>
                  <a:lnTo>
                    <a:pt x="355" y="1522"/>
                  </a:lnTo>
                  <a:lnTo>
                    <a:pt x="348" y="1519"/>
                  </a:lnTo>
                  <a:lnTo>
                    <a:pt x="342" y="1514"/>
                  </a:lnTo>
                  <a:lnTo>
                    <a:pt x="336" y="1549"/>
                  </a:lnTo>
                  <a:lnTo>
                    <a:pt x="328" y="1564"/>
                  </a:lnTo>
                  <a:lnTo>
                    <a:pt x="317" y="1573"/>
                  </a:lnTo>
                  <a:lnTo>
                    <a:pt x="306" y="1574"/>
                  </a:lnTo>
                  <a:lnTo>
                    <a:pt x="294" y="1570"/>
                  </a:lnTo>
                  <a:lnTo>
                    <a:pt x="284" y="1570"/>
                  </a:lnTo>
                  <a:lnTo>
                    <a:pt x="276" y="1564"/>
                  </a:lnTo>
                  <a:lnTo>
                    <a:pt x="270" y="1552"/>
                  </a:lnTo>
                  <a:lnTo>
                    <a:pt x="261" y="1537"/>
                  </a:lnTo>
                  <a:lnTo>
                    <a:pt x="252" y="1520"/>
                  </a:lnTo>
                  <a:lnTo>
                    <a:pt x="250" y="1504"/>
                  </a:lnTo>
                  <a:lnTo>
                    <a:pt x="249" y="1470"/>
                  </a:lnTo>
                  <a:lnTo>
                    <a:pt x="252" y="1462"/>
                  </a:lnTo>
                  <a:lnTo>
                    <a:pt x="256" y="1455"/>
                  </a:lnTo>
                  <a:lnTo>
                    <a:pt x="257" y="1440"/>
                  </a:lnTo>
                  <a:lnTo>
                    <a:pt x="257" y="1426"/>
                  </a:lnTo>
                  <a:lnTo>
                    <a:pt x="259" y="1421"/>
                  </a:lnTo>
                  <a:lnTo>
                    <a:pt x="265" y="1426"/>
                  </a:lnTo>
                  <a:lnTo>
                    <a:pt x="268" y="1424"/>
                  </a:lnTo>
                  <a:lnTo>
                    <a:pt x="268" y="1417"/>
                  </a:lnTo>
                  <a:lnTo>
                    <a:pt x="270" y="1405"/>
                  </a:lnTo>
                  <a:lnTo>
                    <a:pt x="262" y="1394"/>
                  </a:lnTo>
                  <a:lnTo>
                    <a:pt x="250" y="1390"/>
                  </a:lnTo>
                  <a:lnTo>
                    <a:pt x="249" y="1379"/>
                  </a:lnTo>
                  <a:lnTo>
                    <a:pt x="250" y="1368"/>
                  </a:lnTo>
                  <a:lnTo>
                    <a:pt x="257" y="1360"/>
                  </a:lnTo>
                  <a:lnTo>
                    <a:pt x="259" y="1351"/>
                  </a:lnTo>
                  <a:lnTo>
                    <a:pt x="259" y="1321"/>
                  </a:lnTo>
                  <a:lnTo>
                    <a:pt x="250" y="1310"/>
                  </a:lnTo>
                  <a:lnTo>
                    <a:pt x="247" y="1293"/>
                  </a:lnTo>
                  <a:lnTo>
                    <a:pt x="243" y="1283"/>
                  </a:lnTo>
                  <a:lnTo>
                    <a:pt x="235" y="1272"/>
                  </a:lnTo>
                  <a:lnTo>
                    <a:pt x="225" y="1264"/>
                  </a:lnTo>
                  <a:lnTo>
                    <a:pt x="219" y="1255"/>
                  </a:lnTo>
                  <a:lnTo>
                    <a:pt x="218" y="1232"/>
                  </a:lnTo>
                  <a:lnTo>
                    <a:pt x="222" y="1214"/>
                  </a:lnTo>
                  <a:lnTo>
                    <a:pt x="224" y="1207"/>
                  </a:lnTo>
                  <a:lnTo>
                    <a:pt x="227" y="1207"/>
                  </a:lnTo>
                  <a:lnTo>
                    <a:pt x="236" y="1217"/>
                  </a:lnTo>
                  <a:lnTo>
                    <a:pt x="244" y="1219"/>
                  </a:lnTo>
                  <a:lnTo>
                    <a:pt x="259" y="1221"/>
                  </a:lnTo>
                  <a:lnTo>
                    <a:pt x="273" y="1218"/>
                  </a:lnTo>
                  <a:lnTo>
                    <a:pt x="291" y="1210"/>
                  </a:lnTo>
                  <a:lnTo>
                    <a:pt x="309" y="1200"/>
                  </a:lnTo>
                  <a:lnTo>
                    <a:pt x="333" y="1170"/>
                  </a:lnTo>
                  <a:lnTo>
                    <a:pt x="349" y="1164"/>
                  </a:lnTo>
                  <a:lnTo>
                    <a:pt x="356" y="1156"/>
                  </a:lnTo>
                  <a:lnTo>
                    <a:pt x="359" y="1144"/>
                  </a:lnTo>
                  <a:lnTo>
                    <a:pt x="366" y="1142"/>
                  </a:lnTo>
                  <a:lnTo>
                    <a:pt x="374" y="1152"/>
                  </a:lnTo>
                  <a:lnTo>
                    <a:pt x="384" y="1153"/>
                  </a:lnTo>
                  <a:lnTo>
                    <a:pt x="398" y="1162"/>
                  </a:lnTo>
                  <a:lnTo>
                    <a:pt x="404" y="1171"/>
                  </a:lnTo>
                  <a:lnTo>
                    <a:pt x="409" y="1180"/>
                  </a:lnTo>
                  <a:lnTo>
                    <a:pt x="415" y="1185"/>
                  </a:lnTo>
                  <a:lnTo>
                    <a:pt x="420" y="1187"/>
                  </a:lnTo>
                  <a:lnTo>
                    <a:pt x="421" y="1189"/>
                  </a:lnTo>
                  <a:lnTo>
                    <a:pt x="416" y="1192"/>
                  </a:lnTo>
                  <a:lnTo>
                    <a:pt x="411" y="1203"/>
                  </a:lnTo>
                  <a:lnTo>
                    <a:pt x="415" y="1207"/>
                  </a:lnTo>
                  <a:lnTo>
                    <a:pt x="423" y="1212"/>
                  </a:lnTo>
                  <a:close/>
                  <a:moveTo>
                    <a:pt x="530" y="839"/>
                  </a:moveTo>
                  <a:lnTo>
                    <a:pt x="535" y="847"/>
                  </a:lnTo>
                  <a:lnTo>
                    <a:pt x="536" y="851"/>
                  </a:lnTo>
                  <a:lnTo>
                    <a:pt x="532" y="856"/>
                  </a:lnTo>
                  <a:lnTo>
                    <a:pt x="534" y="867"/>
                  </a:lnTo>
                  <a:lnTo>
                    <a:pt x="522" y="858"/>
                  </a:lnTo>
                  <a:lnTo>
                    <a:pt x="504" y="862"/>
                  </a:lnTo>
                  <a:lnTo>
                    <a:pt x="493" y="862"/>
                  </a:lnTo>
                  <a:lnTo>
                    <a:pt x="490" y="853"/>
                  </a:lnTo>
                  <a:lnTo>
                    <a:pt x="493" y="849"/>
                  </a:lnTo>
                  <a:lnTo>
                    <a:pt x="510" y="848"/>
                  </a:lnTo>
                  <a:lnTo>
                    <a:pt x="515" y="845"/>
                  </a:lnTo>
                  <a:lnTo>
                    <a:pt x="525" y="846"/>
                  </a:lnTo>
                  <a:lnTo>
                    <a:pt x="530" y="839"/>
                  </a:lnTo>
                  <a:close/>
                  <a:moveTo>
                    <a:pt x="819" y="1022"/>
                  </a:moveTo>
                  <a:lnTo>
                    <a:pt x="819" y="1020"/>
                  </a:lnTo>
                  <a:lnTo>
                    <a:pt x="818" y="1021"/>
                  </a:lnTo>
                  <a:lnTo>
                    <a:pt x="818" y="1022"/>
                  </a:lnTo>
                  <a:lnTo>
                    <a:pt x="818" y="1022"/>
                  </a:lnTo>
                  <a:lnTo>
                    <a:pt x="819" y="1022"/>
                  </a:lnTo>
                  <a:close/>
                  <a:moveTo>
                    <a:pt x="826" y="637"/>
                  </a:moveTo>
                  <a:lnTo>
                    <a:pt x="830" y="628"/>
                  </a:lnTo>
                  <a:lnTo>
                    <a:pt x="828" y="621"/>
                  </a:lnTo>
                  <a:lnTo>
                    <a:pt x="819" y="622"/>
                  </a:lnTo>
                  <a:lnTo>
                    <a:pt x="813" y="631"/>
                  </a:lnTo>
                  <a:lnTo>
                    <a:pt x="817" y="639"/>
                  </a:lnTo>
                  <a:lnTo>
                    <a:pt x="826" y="637"/>
                  </a:lnTo>
                  <a:close/>
                  <a:moveTo>
                    <a:pt x="997" y="115"/>
                  </a:moveTo>
                  <a:lnTo>
                    <a:pt x="993" y="126"/>
                  </a:lnTo>
                  <a:lnTo>
                    <a:pt x="988" y="129"/>
                  </a:lnTo>
                  <a:lnTo>
                    <a:pt x="978" y="136"/>
                  </a:lnTo>
                  <a:lnTo>
                    <a:pt x="966" y="145"/>
                  </a:lnTo>
                  <a:lnTo>
                    <a:pt x="954" y="156"/>
                  </a:lnTo>
                  <a:lnTo>
                    <a:pt x="952" y="167"/>
                  </a:lnTo>
                  <a:lnTo>
                    <a:pt x="954" y="175"/>
                  </a:lnTo>
                  <a:lnTo>
                    <a:pt x="958" y="178"/>
                  </a:lnTo>
                  <a:lnTo>
                    <a:pt x="961" y="175"/>
                  </a:lnTo>
                  <a:lnTo>
                    <a:pt x="967" y="177"/>
                  </a:lnTo>
                  <a:lnTo>
                    <a:pt x="975" y="180"/>
                  </a:lnTo>
                  <a:lnTo>
                    <a:pt x="988" y="185"/>
                  </a:lnTo>
                  <a:lnTo>
                    <a:pt x="988" y="189"/>
                  </a:lnTo>
                  <a:lnTo>
                    <a:pt x="985" y="193"/>
                  </a:lnTo>
                  <a:lnTo>
                    <a:pt x="975" y="203"/>
                  </a:lnTo>
                  <a:lnTo>
                    <a:pt x="967" y="212"/>
                  </a:lnTo>
                  <a:lnTo>
                    <a:pt x="966" y="219"/>
                  </a:lnTo>
                  <a:lnTo>
                    <a:pt x="967" y="223"/>
                  </a:lnTo>
                  <a:lnTo>
                    <a:pt x="970" y="226"/>
                  </a:lnTo>
                  <a:lnTo>
                    <a:pt x="983" y="225"/>
                  </a:lnTo>
                  <a:lnTo>
                    <a:pt x="985" y="228"/>
                  </a:lnTo>
                  <a:lnTo>
                    <a:pt x="979" y="254"/>
                  </a:lnTo>
                  <a:lnTo>
                    <a:pt x="981" y="258"/>
                  </a:lnTo>
                  <a:lnTo>
                    <a:pt x="992" y="263"/>
                  </a:lnTo>
                  <a:lnTo>
                    <a:pt x="1000" y="269"/>
                  </a:lnTo>
                  <a:lnTo>
                    <a:pt x="1015" y="285"/>
                  </a:lnTo>
                  <a:lnTo>
                    <a:pt x="1021" y="299"/>
                  </a:lnTo>
                  <a:lnTo>
                    <a:pt x="1017" y="303"/>
                  </a:lnTo>
                  <a:lnTo>
                    <a:pt x="1007" y="305"/>
                  </a:lnTo>
                  <a:lnTo>
                    <a:pt x="1000" y="304"/>
                  </a:lnTo>
                  <a:lnTo>
                    <a:pt x="1008" y="296"/>
                  </a:lnTo>
                  <a:lnTo>
                    <a:pt x="986" y="267"/>
                  </a:lnTo>
                  <a:lnTo>
                    <a:pt x="977" y="268"/>
                  </a:lnTo>
                  <a:lnTo>
                    <a:pt x="964" y="279"/>
                  </a:lnTo>
                  <a:lnTo>
                    <a:pt x="928" y="267"/>
                  </a:lnTo>
                  <a:lnTo>
                    <a:pt x="921" y="272"/>
                  </a:lnTo>
                  <a:lnTo>
                    <a:pt x="915" y="281"/>
                  </a:lnTo>
                  <a:lnTo>
                    <a:pt x="902" y="293"/>
                  </a:lnTo>
                  <a:lnTo>
                    <a:pt x="885" y="299"/>
                  </a:lnTo>
                  <a:lnTo>
                    <a:pt x="865" y="313"/>
                  </a:lnTo>
                  <a:lnTo>
                    <a:pt x="843" y="322"/>
                  </a:lnTo>
                  <a:lnTo>
                    <a:pt x="827" y="329"/>
                  </a:lnTo>
                  <a:lnTo>
                    <a:pt x="818" y="328"/>
                  </a:lnTo>
                  <a:lnTo>
                    <a:pt x="833" y="313"/>
                  </a:lnTo>
                  <a:lnTo>
                    <a:pt x="826" y="312"/>
                  </a:lnTo>
                  <a:lnTo>
                    <a:pt x="807" y="323"/>
                  </a:lnTo>
                  <a:lnTo>
                    <a:pt x="796" y="332"/>
                  </a:lnTo>
                  <a:lnTo>
                    <a:pt x="792" y="347"/>
                  </a:lnTo>
                  <a:lnTo>
                    <a:pt x="789" y="374"/>
                  </a:lnTo>
                  <a:lnTo>
                    <a:pt x="798" y="380"/>
                  </a:lnTo>
                  <a:lnTo>
                    <a:pt x="812" y="413"/>
                  </a:lnTo>
                  <a:lnTo>
                    <a:pt x="831" y="427"/>
                  </a:lnTo>
                  <a:lnTo>
                    <a:pt x="827" y="441"/>
                  </a:lnTo>
                  <a:lnTo>
                    <a:pt x="822" y="452"/>
                  </a:lnTo>
                  <a:lnTo>
                    <a:pt x="812" y="462"/>
                  </a:lnTo>
                  <a:lnTo>
                    <a:pt x="802" y="455"/>
                  </a:lnTo>
                  <a:lnTo>
                    <a:pt x="796" y="455"/>
                  </a:lnTo>
                  <a:lnTo>
                    <a:pt x="791" y="476"/>
                  </a:lnTo>
                  <a:lnTo>
                    <a:pt x="800" y="534"/>
                  </a:lnTo>
                  <a:lnTo>
                    <a:pt x="812" y="575"/>
                  </a:lnTo>
                  <a:lnTo>
                    <a:pt x="826" y="592"/>
                  </a:lnTo>
                  <a:lnTo>
                    <a:pt x="854" y="620"/>
                  </a:lnTo>
                  <a:lnTo>
                    <a:pt x="885" y="634"/>
                  </a:lnTo>
                  <a:lnTo>
                    <a:pt x="939" y="680"/>
                  </a:lnTo>
                  <a:lnTo>
                    <a:pt x="970" y="694"/>
                  </a:lnTo>
                  <a:lnTo>
                    <a:pt x="978" y="702"/>
                  </a:lnTo>
                  <a:lnTo>
                    <a:pt x="996" y="737"/>
                  </a:lnTo>
                  <a:lnTo>
                    <a:pt x="1012" y="777"/>
                  </a:lnTo>
                  <a:lnTo>
                    <a:pt x="1028" y="841"/>
                  </a:lnTo>
                  <a:lnTo>
                    <a:pt x="1041" y="872"/>
                  </a:lnTo>
                  <a:lnTo>
                    <a:pt x="1065" y="907"/>
                  </a:lnTo>
                  <a:lnTo>
                    <a:pt x="1115" y="957"/>
                  </a:lnTo>
                  <a:lnTo>
                    <a:pt x="1162" y="993"/>
                  </a:lnTo>
                  <a:lnTo>
                    <a:pt x="1204" y="1016"/>
                  </a:lnTo>
                  <a:lnTo>
                    <a:pt x="1237" y="1019"/>
                  </a:lnTo>
                  <a:lnTo>
                    <a:pt x="1317" y="1014"/>
                  </a:lnTo>
                  <a:lnTo>
                    <a:pt x="1331" y="1017"/>
                  </a:lnTo>
                  <a:lnTo>
                    <a:pt x="1344" y="1023"/>
                  </a:lnTo>
                  <a:lnTo>
                    <a:pt x="1348" y="1038"/>
                  </a:lnTo>
                  <a:lnTo>
                    <a:pt x="1342" y="1049"/>
                  </a:lnTo>
                  <a:lnTo>
                    <a:pt x="1326" y="1059"/>
                  </a:lnTo>
                  <a:lnTo>
                    <a:pt x="1310" y="1074"/>
                  </a:lnTo>
                  <a:lnTo>
                    <a:pt x="1307" y="1095"/>
                  </a:lnTo>
                  <a:lnTo>
                    <a:pt x="1324" y="1109"/>
                  </a:lnTo>
                  <a:lnTo>
                    <a:pt x="1399" y="1147"/>
                  </a:lnTo>
                  <a:lnTo>
                    <a:pt x="1477" y="1179"/>
                  </a:lnTo>
                  <a:lnTo>
                    <a:pt x="1501" y="1195"/>
                  </a:lnTo>
                  <a:lnTo>
                    <a:pt x="1530" y="1220"/>
                  </a:lnTo>
                  <a:lnTo>
                    <a:pt x="1597" y="1254"/>
                  </a:lnTo>
                  <a:lnTo>
                    <a:pt x="1609" y="1272"/>
                  </a:lnTo>
                  <a:lnTo>
                    <a:pt x="1650" y="1307"/>
                  </a:lnTo>
                  <a:lnTo>
                    <a:pt x="1669" y="1334"/>
                  </a:lnTo>
                  <a:lnTo>
                    <a:pt x="1672" y="1356"/>
                  </a:lnTo>
                  <a:lnTo>
                    <a:pt x="1663" y="1378"/>
                  </a:lnTo>
                  <a:lnTo>
                    <a:pt x="1659" y="1393"/>
                  </a:lnTo>
                  <a:lnTo>
                    <a:pt x="1652" y="1408"/>
                  </a:lnTo>
                  <a:lnTo>
                    <a:pt x="1635" y="1402"/>
                  </a:lnTo>
                  <a:lnTo>
                    <a:pt x="1615" y="1387"/>
                  </a:lnTo>
                  <a:lnTo>
                    <a:pt x="1585" y="1324"/>
                  </a:lnTo>
                  <a:lnTo>
                    <a:pt x="1530" y="1318"/>
                  </a:lnTo>
                  <a:lnTo>
                    <a:pt x="1518" y="1313"/>
                  </a:lnTo>
                  <a:lnTo>
                    <a:pt x="1499" y="1302"/>
                  </a:lnTo>
                  <a:lnTo>
                    <a:pt x="1497" y="1294"/>
                  </a:lnTo>
                  <a:lnTo>
                    <a:pt x="1493" y="1286"/>
                  </a:lnTo>
                  <a:lnTo>
                    <a:pt x="1488" y="1283"/>
                  </a:lnTo>
                  <a:lnTo>
                    <a:pt x="1467" y="1280"/>
                  </a:lnTo>
                  <a:lnTo>
                    <a:pt x="1452" y="1291"/>
                  </a:lnTo>
                  <a:lnTo>
                    <a:pt x="1436" y="1315"/>
                  </a:lnTo>
                  <a:lnTo>
                    <a:pt x="1416" y="1350"/>
                  </a:lnTo>
                  <a:lnTo>
                    <a:pt x="1396" y="1401"/>
                  </a:lnTo>
                  <a:lnTo>
                    <a:pt x="1395" y="1421"/>
                  </a:lnTo>
                  <a:lnTo>
                    <a:pt x="1406" y="1441"/>
                  </a:lnTo>
                  <a:lnTo>
                    <a:pt x="1437" y="1453"/>
                  </a:lnTo>
                  <a:lnTo>
                    <a:pt x="1462" y="1470"/>
                  </a:lnTo>
                  <a:lnTo>
                    <a:pt x="1478" y="1488"/>
                  </a:lnTo>
                  <a:lnTo>
                    <a:pt x="1480" y="1533"/>
                  </a:lnTo>
                  <a:lnTo>
                    <a:pt x="1487" y="1558"/>
                  </a:lnTo>
                  <a:lnTo>
                    <a:pt x="1476" y="1572"/>
                  </a:lnTo>
                  <a:lnTo>
                    <a:pt x="1456" y="1568"/>
                  </a:lnTo>
                  <a:lnTo>
                    <a:pt x="1428" y="1577"/>
                  </a:lnTo>
                  <a:lnTo>
                    <a:pt x="1409" y="1593"/>
                  </a:lnTo>
                  <a:lnTo>
                    <a:pt x="1400" y="1610"/>
                  </a:lnTo>
                  <a:lnTo>
                    <a:pt x="1402" y="1649"/>
                  </a:lnTo>
                  <a:lnTo>
                    <a:pt x="1398" y="1664"/>
                  </a:lnTo>
                  <a:lnTo>
                    <a:pt x="1361" y="1693"/>
                  </a:lnTo>
                  <a:lnTo>
                    <a:pt x="1342" y="1722"/>
                  </a:lnTo>
                  <a:lnTo>
                    <a:pt x="1336" y="1734"/>
                  </a:lnTo>
                  <a:lnTo>
                    <a:pt x="1329" y="1748"/>
                  </a:lnTo>
                  <a:lnTo>
                    <a:pt x="1282" y="1748"/>
                  </a:lnTo>
                  <a:lnTo>
                    <a:pt x="1271" y="1731"/>
                  </a:lnTo>
                  <a:lnTo>
                    <a:pt x="1271" y="1706"/>
                  </a:lnTo>
                  <a:lnTo>
                    <a:pt x="1279" y="1690"/>
                  </a:lnTo>
                  <a:lnTo>
                    <a:pt x="1296" y="1683"/>
                  </a:lnTo>
                  <a:lnTo>
                    <a:pt x="1307" y="1650"/>
                  </a:lnTo>
                  <a:lnTo>
                    <a:pt x="1304" y="1628"/>
                  </a:lnTo>
                  <a:lnTo>
                    <a:pt x="1311" y="1617"/>
                  </a:lnTo>
                  <a:lnTo>
                    <a:pt x="1317" y="1610"/>
                  </a:lnTo>
                  <a:lnTo>
                    <a:pt x="1331" y="1605"/>
                  </a:lnTo>
                  <a:lnTo>
                    <a:pt x="1349" y="1600"/>
                  </a:lnTo>
                  <a:lnTo>
                    <a:pt x="1351" y="1568"/>
                  </a:lnTo>
                  <a:lnTo>
                    <a:pt x="1336" y="1554"/>
                  </a:lnTo>
                  <a:lnTo>
                    <a:pt x="1331" y="1532"/>
                  </a:lnTo>
                  <a:lnTo>
                    <a:pt x="1324" y="1494"/>
                  </a:lnTo>
                  <a:lnTo>
                    <a:pt x="1301" y="1444"/>
                  </a:lnTo>
                  <a:lnTo>
                    <a:pt x="1288" y="1399"/>
                  </a:lnTo>
                  <a:lnTo>
                    <a:pt x="1278" y="1377"/>
                  </a:lnTo>
                  <a:lnTo>
                    <a:pt x="1262" y="1366"/>
                  </a:lnTo>
                  <a:lnTo>
                    <a:pt x="1236" y="1366"/>
                  </a:lnTo>
                  <a:lnTo>
                    <a:pt x="1222" y="1363"/>
                  </a:lnTo>
                  <a:lnTo>
                    <a:pt x="1174" y="1332"/>
                  </a:lnTo>
                  <a:lnTo>
                    <a:pt x="1170" y="1327"/>
                  </a:lnTo>
                  <a:lnTo>
                    <a:pt x="1170" y="1319"/>
                  </a:lnTo>
                  <a:lnTo>
                    <a:pt x="1178" y="1306"/>
                  </a:lnTo>
                  <a:lnTo>
                    <a:pt x="1173" y="1289"/>
                  </a:lnTo>
                  <a:lnTo>
                    <a:pt x="1167" y="1274"/>
                  </a:lnTo>
                  <a:lnTo>
                    <a:pt x="1158" y="1260"/>
                  </a:lnTo>
                  <a:lnTo>
                    <a:pt x="1148" y="1253"/>
                  </a:lnTo>
                  <a:lnTo>
                    <a:pt x="1126" y="1257"/>
                  </a:lnTo>
                  <a:lnTo>
                    <a:pt x="1118" y="1260"/>
                  </a:lnTo>
                  <a:lnTo>
                    <a:pt x="1104" y="1259"/>
                  </a:lnTo>
                  <a:lnTo>
                    <a:pt x="1094" y="1265"/>
                  </a:lnTo>
                  <a:lnTo>
                    <a:pt x="1088" y="1265"/>
                  </a:lnTo>
                  <a:lnTo>
                    <a:pt x="1104" y="1241"/>
                  </a:lnTo>
                  <a:lnTo>
                    <a:pt x="1100" y="1235"/>
                  </a:lnTo>
                  <a:lnTo>
                    <a:pt x="1083" y="1225"/>
                  </a:lnTo>
                  <a:lnTo>
                    <a:pt x="1060" y="1224"/>
                  </a:lnTo>
                  <a:lnTo>
                    <a:pt x="1053" y="1223"/>
                  </a:lnTo>
                  <a:lnTo>
                    <a:pt x="1050" y="1229"/>
                  </a:lnTo>
                  <a:lnTo>
                    <a:pt x="1046" y="1225"/>
                  </a:lnTo>
                  <a:lnTo>
                    <a:pt x="1046" y="1215"/>
                  </a:lnTo>
                  <a:lnTo>
                    <a:pt x="1020" y="1166"/>
                  </a:lnTo>
                  <a:lnTo>
                    <a:pt x="1001" y="1146"/>
                  </a:lnTo>
                  <a:lnTo>
                    <a:pt x="993" y="1143"/>
                  </a:lnTo>
                  <a:lnTo>
                    <a:pt x="976" y="1147"/>
                  </a:lnTo>
                  <a:lnTo>
                    <a:pt x="949" y="1138"/>
                  </a:lnTo>
                  <a:lnTo>
                    <a:pt x="932" y="1137"/>
                  </a:lnTo>
                  <a:lnTo>
                    <a:pt x="924" y="1138"/>
                  </a:lnTo>
                  <a:lnTo>
                    <a:pt x="911" y="1145"/>
                  </a:lnTo>
                  <a:lnTo>
                    <a:pt x="904" y="1141"/>
                  </a:lnTo>
                  <a:lnTo>
                    <a:pt x="901" y="1134"/>
                  </a:lnTo>
                  <a:lnTo>
                    <a:pt x="877" y="1114"/>
                  </a:lnTo>
                  <a:lnTo>
                    <a:pt x="847" y="1103"/>
                  </a:lnTo>
                  <a:lnTo>
                    <a:pt x="787" y="1038"/>
                  </a:lnTo>
                  <a:lnTo>
                    <a:pt x="768" y="1014"/>
                  </a:lnTo>
                  <a:lnTo>
                    <a:pt x="730" y="988"/>
                  </a:lnTo>
                  <a:lnTo>
                    <a:pt x="706" y="949"/>
                  </a:lnTo>
                  <a:lnTo>
                    <a:pt x="686" y="934"/>
                  </a:lnTo>
                  <a:lnTo>
                    <a:pt x="657" y="923"/>
                  </a:lnTo>
                  <a:lnTo>
                    <a:pt x="652" y="925"/>
                  </a:lnTo>
                  <a:lnTo>
                    <a:pt x="643" y="929"/>
                  </a:lnTo>
                  <a:lnTo>
                    <a:pt x="636" y="929"/>
                  </a:lnTo>
                  <a:lnTo>
                    <a:pt x="631" y="925"/>
                  </a:lnTo>
                  <a:lnTo>
                    <a:pt x="636" y="919"/>
                  </a:lnTo>
                  <a:lnTo>
                    <a:pt x="642" y="917"/>
                  </a:lnTo>
                  <a:lnTo>
                    <a:pt x="640" y="902"/>
                  </a:lnTo>
                  <a:lnTo>
                    <a:pt x="607" y="862"/>
                  </a:lnTo>
                  <a:lnTo>
                    <a:pt x="588" y="851"/>
                  </a:lnTo>
                  <a:lnTo>
                    <a:pt x="583" y="843"/>
                  </a:lnTo>
                  <a:lnTo>
                    <a:pt x="579" y="831"/>
                  </a:lnTo>
                  <a:lnTo>
                    <a:pt x="575" y="824"/>
                  </a:lnTo>
                  <a:lnTo>
                    <a:pt x="566" y="821"/>
                  </a:lnTo>
                  <a:lnTo>
                    <a:pt x="558" y="822"/>
                  </a:lnTo>
                  <a:lnTo>
                    <a:pt x="548" y="819"/>
                  </a:lnTo>
                  <a:lnTo>
                    <a:pt x="548" y="800"/>
                  </a:lnTo>
                  <a:lnTo>
                    <a:pt x="550" y="785"/>
                  </a:lnTo>
                  <a:lnTo>
                    <a:pt x="549" y="773"/>
                  </a:lnTo>
                  <a:lnTo>
                    <a:pt x="538" y="741"/>
                  </a:lnTo>
                  <a:lnTo>
                    <a:pt x="520" y="714"/>
                  </a:lnTo>
                  <a:lnTo>
                    <a:pt x="510" y="648"/>
                  </a:lnTo>
                  <a:lnTo>
                    <a:pt x="502" y="628"/>
                  </a:lnTo>
                  <a:lnTo>
                    <a:pt x="482" y="615"/>
                  </a:lnTo>
                  <a:lnTo>
                    <a:pt x="437" y="599"/>
                  </a:lnTo>
                  <a:lnTo>
                    <a:pt x="375" y="556"/>
                  </a:lnTo>
                  <a:lnTo>
                    <a:pt x="362" y="555"/>
                  </a:lnTo>
                  <a:lnTo>
                    <a:pt x="324" y="539"/>
                  </a:lnTo>
                  <a:lnTo>
                    <a:pt x="301" y="536"/>
                  </a:lnTo>
                  <a:lnTo>
                    <a:pt x="270" y="551"/>
                  </a:lnTo>
                  <a:lnTo>
                    <a:pt x="234" y="592"/>
                  </a:lnTo>
                  <a:lnTo>
                    <a:pt x="204" y="635"/>
                  </a:lnTo>
                  <a:lnTo>
                    <a:pt x="194" y="642"/>
                  </a:lnTo>
                  <a:lnTo>
                    <a:pt x="155" y="657"/>
                  </a:lnTo>
                  <a:lnTo>
                    <a:pt x="122" y="664"/>
                  </a:lnTo>
                  <a:lnTo>
                    <a:pt x="120" y="653"/>
                  </a:lnTo>
                  <a:lnTo>
                    <a:pt x="120" y="645"/>
                  </a:lnTo>
                  <a:lnTo>
                    <a:pt x="126" y="636"/>
                  </a:lnTo>
                  <a:lnTo>
                    <a:pt x="134" y="625"/>
                  </a:lnTo>
                  <a:lnTo>
                    <a:pt x="143" y="612"/>
                  </a:lnTo>
                  <a:lnTo>
                    <a:pt x="148" y="603"/>
                  </a:lnTo>
                  <a:lnTo>
                    <a:pt x="146" y="596"/>
                  </a:lnTo>
                  <a:lnTo>
                    <a:pt x="141" y="587"/>
                  </a:lnTo>
                  <a:lnTo>
                    <a:pt x="136" y="586"/>
                  </a:lnTo>
                  <a:lnTo>
                    <a:pt x="104" y="594"/>
                  </a:lnTo>
                  <a:lnTo>
                    <a:pt x="96" y="592"/>
                  </a:lnTo>
                  <a:lnTo>
                    <a:pt x="73" y="579"/>
                  </a:lnTo>
                  <a:lnTo>
                    <a:pt x="48" y="564"/>
                  </a:lnTo>
                  <a:lnTo>
                    <a:pt x="38" y="553"/>
                  </a:lnTo>
                  <a:lnTo>
                    <a:pt x="35" y="541"/>
                  </a:lnTo>
                  <a:lnTo>
                    <a:pt x="37" y="534"/>
                  </a:lnTo>
                  <a:lnTo>
                    <a:pt x="35" y="528"/>
                  </a:lnTo>
                  <a:lnTo>
                    <a:pt x="29" y="518"/>
                  </a:lnTo>
                  <a:lnTo>
                    <a:pt x="35" y="508"/>
                  </a:lnTo>
                  <a:lnTo>
                    <a:pt x="42" y="494"/>
                  </a:lnTo>
                  <a:lnTo>
                    <a:pt x="46" y="486"/>
                  </a:lnTo>
                  <a:lnTo>
                    <a:pt x="53" y="483"/>
                  </a:lnTo>
                  <a:lnTo>
                    <a:pt x="56" y="478"/>
                  </a:lnTo>
                  <a:lnTo>
                    <a:pt x="51" y="456"/>
                  </a:lnTo>
                  <a:lnTo>
                    <a:pt x="48" y="453"/>
                  </a:lnTo>
                  <a:lnTo>
                    <a:pt x="43" y="449"/>
                  </a:lnTo>
                  <a:lnTo>
                    <a:pt x="36" y="449"/>
                  </a:lnTo>
                  <a:lnTo>
                    <a:pt x="24" y="445"/>
                  </a:lnTo>
                  <a:lnTo>
                    <a:pt x="14" y="437"/>
                  </a:lnTo>
                  <a:lnTo>
                    <a:pt x="13" y="427"/>
                  </a:lnTo>
                  <a:lnTo>
                    <a:pt x="8" y="417"/>
                  </a:lnTo>
                  <a:lnTo>
                    <a:pt x="0" y="409"/>
                  </a:lnTo>
                  <a:lnTo>
                    <a:pt x="0" y="398"/>
                  </a:lnTo>
                  <a:lnTo>
                    <a:pt x="8" y="392"/>
                  </a:lnTo>
                  <a:lnTo>
                    <a:pt x="21" y="392"/>
                  </a:lnTo>
                  <a:lnTo>
                    <a:pt x="29" y="395"/>
                  </a:lnTo>
                  <a:lnTo>
                    <a:pt x="49" y="379"/>
                  </a:lnTo>
                  <a:lnTo>
                    <a:pt x="56" y="377"/>
                  </a:lnTo>
                  <a:lnTo>
                    <a:pt x="63" y="374"/>
                  </a:lnTo>
                  <a:lnTo>
                    <a:pt x="68" y="352"/>
                  </a:lnTo>
                  <a:lnTo>
                    <a:pt x="73" y="346"/>
                  </a:lnTo>
                  <a:lnTo>
                    <a:pt x="74" y="342"/>
                  </a:lnTo>
                  <a:lnTo>
                    <a:pt x="69" y="337"/>
                  </a:lnTo>
                  <a:lnTo>
                    <a:pt x="53" y="322"/>
                  </a:lnTo>
                  <a:lnTo>
                    <a:pt x="47" y="306"/>
                  </a:lnTo>
                  <a:lnTo>
                    <a:pt x="35" y="287"/>
                  </a:lnTo>
                  <a:lnTo>
                    <a:pt x="25" y="279"/>
                  </a:lnTo>
                  <a:lnTo>
                    <a:pt x="22" y="273"/>
                  </a:lnTo>
                  <a:lnTo>
                    <a:pt x="22" y="265"/>
                  </a:lnTo>
                  <a:lnTo>
                    <a:pt x="24" y="258"/>
                  </a:lnTo>
                  <a:lnTo>
                    <a:pt x="43" y="247"/>
                  </a:lnTo>
                  <a:lnTo>
                    <a:pt x="55" y="236"/>
                  </a:lnTo>
                  <a:lnTo>
                    <a:pt x="60" y="240"/>
                  </a:lnTo>
                  <a:lnTo>
                    <a:pt x="70" y="246"/>
                  </a:lnTo>
                  <a:lnTo>
                    <a:pt x="98" y="239"/>
                  </a:lnTo>
                  <a:lnTo>
                    <a:pt x="116" y="233"/>
                  </a:lnTo>
                  <a:lnTo>
                    <a:pt x="127" y="226"/>
                  </a:lnTo>
                  <a:lnTo>
                    <a:pt x="135" y="226"/>
                  </a:lnTo>
                  <a:lnTo>
                    <a:pt x="163" y="237"/>
                  </a:lnTo>
                  <a:lnTo>
                    <a:pt x="172" y="232"/>
                  </a:lnTo>
                  <a:lnTo>
                    <a:pt x="192" y="218"/>
                  </a:lnTo>
                  <a:lnTo>
                    <a:pt x="194" y="211"/>
                  </a:lnTo>
                  <a:lnTo>
                    <a:pt x="210" y="188"/>
                  </a:lnTo>
                  <a:lnTo>
                    <a:pt x="211" y="183"/>
                  </a:lnTo>
                  <a:lnTo>
                    <a:pt x="204" y="169"/>
                  </a:lnTo>
                  <a:lnTo>
                    <a:pt x="207" y="166"/>
                  </a:lnTo>
                  <a:lnTo>
                    <a:pt x="226" y="152"/>
                  </a:lnTo>
                  <a:lnTo>
                    <a:pt x="235" y="139"/>
                  </a:lnTo>
                  <a:lnTo>
                    <a:pt x="245" y="131"/>
                  </a:lnTo>
                  <a:lnTo>
                    <a:pt x="253" y="131"/>
                  </a:lnTo>
                  <a:lnTo>
                    <a:pt x="254" y="133"/>
                  </a:lnTo>
                  <a:lnTo>
                    <a:pt x="256" y="139"/>
                  </a:lnTo>
                  <a:lnTo>
                    <a:pt x="254" y="164"/>
                  </a:lnTo>
                  <a:lnTo>
                    <a:pt x="257" y="172"/>
                  </a:lnTo>
                  <a:lnTo>
                    <a:pt x="273" y="189"/>
                  </a:lnTo>
                  <a:lnTo>
                    <a:pt x="283" y="198"/>
                  </a:lnTo>
                  <a:lnTo>
                    <a:pt x="309" y="205"/>
                  </a:lnTo>
                  <a:lnTo>
                    <a:pt x="310" y="209"/>
                  </a:lnTo>
                  <a:lnTo>
                    <a:pt x="303" y="222"/>
                  </a:lnTo>
                  <a:lnTo>
                    <a:pt x="318" y="238"/>
                  </a:lnTo>
                  <a:lnTo>
                    <a:pt x="321" y="249"/>
                  </a:lnTo>
                  <a:lnTo>
                    <a:pt x="328" y="255"/>
                  </a:lnTo>
                  <a:lnTo>
                    <a:pt x="337" y="253"/>
                  </a:lnTo>
                  <a:lnTo>
                    <a:pt x="341" y="247"/>
                  </a:lnTo>
                  <a:lnTo>
                    <a:pt x="336" y="236"/>
                  </a:lnTo>
                  <a:lnTo>
                    <a:pt x="334" y="225"/>
                  </a:lnTo>
                  <a:lnTo>
                    <a:pt x="335" y="218"/>
                  </a:lnTo>
                  <a:lnTo>
                    <a:pt x="337" y="211"/>
                  </a:lnTo>
                  <a:lnTo>
                    <a:pt x="344" y="200"/>
                  </a:lnTo>
                  <a:lnTo>
                    <a:pt x="363" y="177"/>
                  </a:lnTo>
                  <a:lnTo>
                    <a:pt x="370" y="163"/>
                  </a:lnTo>
                  <a:lnTo>
                    <a:pt x="370" y="142"/>
                  </a:lnTo>
                  <a:lnTo>
                    <a:pt x="370" y="125"/>
                  </a:lnTo>
                  <a:lnTo>
                    <a:pt x="377" y="120"/>
                  </a:lnTo>
                  <a:lnTo>
                    <a:pt x="391" y="124"/>
                  </a:lnTo>
                  <a:lnTo>
                    <a:pt x="395" y="123"/>
                  </a:lnTo>
                  <a:lnTo>
                    <a:pt x="396" y="133"/>
                  </a:lnTo>
                  <a:lnTo>
                    <a:pt x="402" y="151"/>
                  </a:lnTo>
                  <a:lnTo>
                    <a:pt x="409" y="159"/>
                  </a:lnTo>
                  <a:lnTo>
                    <a:pt x="416" y="161"/>
                  </a:lnTo>
                  <a:lnTo>
                    <a:pt x="424" y="161"/>
                  </a:lnTo>
                  <a:lnTo>
                    <a:pt x="445" y="151"/>
                  </a:lnTo>
                  <a:lnTo>
                    <a:pt x="459" y="146"/>
                  </a:lnTo>
                  <a:lnTo>
                    <a:pt x="467" y="148"/>
                  </a:lnTo>
                  <a:lnTo>
                    <a:pt x="471" y="154"/>
                  </a:lnTo>
                  <a:lnTo>
                    <a:pt x="481" y="173"/>
                  </a:lnTo>
                  <a:lnTo>
                    <a:pt x="486" y="175"/>
                  </a:lnTo>
                  <a:lnTo>
                    <a:pt x="493" y="173"/>
                  </a:lnTo>
                  <a:lnTo>
                    <a:pt x="496" y="170"/>
                  </a:lnTo>
                  <a:lnTo>
                    <a:pt x="493" y="163"/>
                  </a:lnTo>
                  <a:lnTo>
                    <a:pt x="490" y="147"/>
                  </a:lnTo>
                  <a:lnTo>
                    <a:pt x="487" y="136"/>
                  </a:lnTo>
                  <a:lnTo>
                    <a:pt x="482" y="130"/>
                  </a:lnTo>
                  <a:lnTo>
                    <a:pt x="480" y="123"/>
                  </a:lnTo>
                  <a:lnTo>
                    <a:pt x="484" y="110"/>
                  </a:lnTo>
                  <a:lnTo>
                    <a:pt x="487" y="99"/>
                  </a:lnTo>
                  <a:lnTo>
                    <a:pt x="495" y="96"/>
                  </a:lnTo>
                  <a:lnTo>
                    <a:pt x="503" y="95"/>
                  </a:lnTo>
                  <a:lnTo>
                    <a:pt x="513" y="106"/>
                  </a:lnTo>
                  <a:lnTo>
                    <a:pt x="526" y="110"/>
                  </a:lnTo>
                  <a:lnTo>
                    <a:pt x="536" y="109"/>
                  </a:lnTo>
                  <a:lnTo>
                    <a:pt x="537" y="103"/>
                  </a:lnTo>
                  <a:lnTo>
                    <a:pt x="537" y="95"/>
                  </a:lnTo>
                  <a:lnTo>
                    <a:pt x="531" y="85"/>
                  </a:lnTo>
                  <a:lnTo>
                    <a:pt x="532" y="71"/>
                  </a:lnTo>
                  <a:lnTo>
                    <a:pt x="539" y="45"/>
                  </a:lnTo>
                  <a:lnTo>
                    <a:pt x="543" y="47"/>
                  </a:lnTo>
                  <a:lnTo>
                    <a:pt x="557" y="47"/>
                  </a:lnTo>
                  <a:lnTo>
                    <a:pt x="572" y="49"/>
                  </a:lnTo>
                  <a:lnTo>
                    <a:pt x="582" y="59"/>
                  </a:lnTo>
                  <a:lnTo>
                    <a:pt x="592" y="63"/>
                  </a:lnTo>
                  <a:lnTo>
                    <a:pt x="606" y="64"/>
                  </a:lnTo>
                  <a:lnTo>
                    <a:pt x="615" y="63"/>
                  </a:lnTo>
                  <a:lnTo>
                    <a:pt x="619" y="59"/>
                  </a:lnTo>
                  <a:lnTo>
                    <a:pt x="625" y="46"/>
                  </a:lnTo>
                  <a:lnTo>
                    <a:pt x="635" y="30"/>
                  </a:lnTo>
                  <a:lnTo>
                    <a:pt x="650" y="22"/>
                  </a:lnTo>
                  <a:lnTo>
                    <a:pt x="678" y="20"/>
                  </a:lnTo>
                  <a:lnTo>
                    <a:pt x="691" y="18"/>
                  </a:lnTo>
                  <a:lnTo>
                    <a:pt x="705" y="18"/>
                  </a:lnTo>
                  <a:lnTo>
                    <a:pt x="715" y="20"/>
                  </a:lnTo>
                  <a:lnTo>
                    <a:pt x="725" y="20"/>
                  </a:lnTo>
                  <a:lnTo>
                    <a:pt x="752" y="9"/>
                  </a:lnTo>
                  <a:lnTo>
                    <a:pt x="781" y="0"/>
                  </a:lnTo>
                  <a:lnTo>
                    <a:pt x="784" y="2"/>
                  </a:lnTo>
                  <a:lnTo>
                    <a:pt x="786" y="4"/>
                  </a:lnTo>
                  <a:lnTo>
                    <a:pt x="780" y="11"/>
                  </a:lnTo>
                  <a:lnTo>
                    <a:pt x="776" y="20"/>
                  </a:lnTo>
                  <a:lnTo>
                    <a:pt x="779" y="31"/>
                  </a:lnTo>
                  <a:lnTo>
                    <a:pt x="795" y="51"/>
                  </a:lnTo>
                  <a:lnTo>
                    <a:pt x="804" y="66"/>
                  </a:lnTo>
                  <a:lnTo>
                    <a:pt x="812" y="78"/>
                  </a:lnTo>
                  <a:lnTo>
                    <a:pt x="825" y="85"/>
                  </a:lnTo>
                  <a:lnTo>
                    <a:pt x="841" y="88"/>
                  </a:lnTo>
                  <a:lnTo>
                    <a:pt x="856" y="90"/>
                  </a:lnTo>
                  <a:lnTo>
                    <a:pt x="871" y="94"/>
                  </a:lnTo>
                  <a:lnTo>
                    <a:pt x="922" y="105"/>
                  </a:lnTo>
                  <a:lnTo>
                    <a:pt x="947" y="108"/>
                  </a:lnTo>
                  <a:lnTo>
                    <a:pt x="967" y="108"/>
                  </a:lnTo>
                  <a:lnTo>
                    <a:pt x="997" y="115"/>
                  </a:lnTo>
                  <a:close/>
                </a:path>
              </a:pathLst>
            </a:custGeom>
            <a:solidFill>
              <a:srgbClr val="184BFF">
                <a:alpha val="50000"/>
              </a:srgbClr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32" name="Freeform 157">
              <a:extLst>
                <a:ext uri="{FF2B5EF4-FFF2-40B4-BE49-F238E27FC236}">
                  <a16:creationId xmlns:a16="http://schemas.microsoft.com/office/drawing/2014/main" id="{ED9FB02D-02C0-4947-AF3D-31293249C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4987" y="4707353"/>
              <a:ext cx="8335" cy="8335"/>
            </a:xfrm>
            <a:custGeom>
              <a:avLst/>
              <a:gdLst>
                <a:gd name="T0" fmla="*/ 16 w 17"/>
                <a:gd name="T1" fmla="*/ 15 h 17"/>
                <a:gd name="T2" fmla="*/ 10 w 17"/>
                <a:gd name="T3" fmla="*/ 16 h 17"/>
                <a:gd name="T4" fmla="*/ 1 w 17"/>
                <a:gd name="T5" fmla="*/ 10 h 17"/>
                <a:gd name="T6" fmla="*/ 0 w 17"/>
                <a:gd name="T7" fmla="*/ 2 h 17"/>
                <a:gd name="T8" fmla="*/ 2 w 17"/>
                <a:gd name="T9" fmla="*/ 0 h 17"/>
                <a:gd name="T10" fmla="*/ 12 w 17"/>
                <a:gd name="T11" fmla="*/ 3 h 17"/>
                <a:gd name="T12" fmla="*/ 16 w 17"/>
                <a:gd name="T13" fmla="*/ 11 h 17"/>
                <a:gd name="T14" fmla="*/ 16 w 17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7">
                  <a:moveTo>
                    <a:pt x="16" y="15"/>
                  </a:moveTo>
                  <a:lnTo>
                    <a:pt x="10" y="16"/>
                  </a:lnTo>
                  <a:lnTo>
                    <a:pt x="1" y="10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" y="3"/>
                  </a:lnTo>
                  <a:lnTo>
                    <a:pt x="16" y="11"/>
                  </a:lnTo>
                  <a:lnTo>
                    <a:pt x="16" y="15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33" name="Freeform 159">
              <a:extLst>
                <a:ext uri="{FF2B5EF4-FFF2-40B4-BE49-F238E27FC236}">
                  <a16:creationId xmlns:a16="http://schemas.microsoft.com/office/drawing/2014/main" id="{3FD6D5C9-F5C8-40E3-AC8F-175016F62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87449" y="4515657"/>
              <a:ext cx="8335" cy="12502"/>
            </a:xfrm>
            <a:custGeom>
              <a:avLst/>
              <a:gdLst>
                <a:gd name="T0" fmla="*/ 17 w 18"/>
                <a:gd name="T1" fmla="*/ 9 h 28"/>
                <a:gd name="T2" fmla="*/ 9 w 18"/>
                <a:gd name="T3" fmla="*/ 27 h 28"/>
                <a:gd name="T4" fmla="*/ 0 w 18"/>
                <a:gd name="T5" fmla="*/ 14 h 28"/>
                <a:gd name="T6" fmla="*/ 0 w 18"/>
                <a:gd name="T7" fmla="*/ 4 h 28"/>
                <a:gd name="T8" fmla="*/ 1 w 18"/>
                <a:gd name="T9" fmla="*/ 0 h 28"/>
                <a:gd name="T10" fmla="*/ 11 w 18"/>
                <a:gd name="T11" fmla="*/ 4 h 28"/>
                <a:gd name="T12" fmla="*/ 17 w 18"/>
                <a:gd name="T13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8">
                  <a:moveTo>
                    <a:pt x="17" y="9"/>
                  </a:moveTo>
                  <a:lnTo>
                    <a:pt x="9" y="27"/>
                  </a:lnTo>
                  <a:lnTo>
                    <a:pt x="0" y="14"/>
                  </a:lnTo>
                  <a:lnTo>
                    <a:pt x="0" y="4"/>
                  </a:lnTo>
                  <a:lnTo>
                    <a:pt x="1" y="0"/>
                  </a:lnTo>
                  <a:lnTo>
                    <a:pt x="11" y="4"/>
                  </a:lnTo>
                  <a:lnTo>
                    <a:pt x="17" y="9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34" name="Freeform 161">
              <a:extLst>
                <a:ext uri="{FF2B5EF4-FFF2-40B4-BE49-F238E27FC236}">
                  <a16:creationId xmlns:a16="http://schemas.microsoft.com/office/drawing/2014/main" id="{F71BF1E4-C49A-4EA1-A4EC-37F603EA7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7031" y="4340630"/>
              <a:ext cx="10419" cy="12502"/>
            </a:xfrm>
            <a:custGeom>
              <a:avLst/>
              <a:gdLst>
                <a:gd name="T0" fmla="*/ 11 w 21"/>
                <a:gd name="T1" fmla="*/ 15 h 25"/>
                <a:gd name="T2" fmla="*/ 7 w 21"/>
                <a:gd name="T3" fmla="*/ 24 h 25"/>
                <a:gd name="T4" fmla="*/ 0 w 21"/>
                <a:gd name="T5" fmla="*/ 23 h 25"/>
                <a:gd name="T6" fmla="*/ 2 w 21"/>
                <a:gd name="T7" fmla="*/ 17 h 25"/>
                <a:gd name="T8" fmla="*/ 8 w 21"/>
                <a:gd name="T9" fmla="*/ 4 h 25"/>
                <a:gd name="T10" fmla="*/ 16 w 21"/>
                <a:gd name="T11" fmla="*/ 0 h 25"/>
                <a:gd name="T12" fmla="*/ 20 w 21"/>
                <a:gd name="T13" fmla="*/ 4 h 25"/>
                <a:gd name="T14" fmla="*/ 16 w 21"/>
                <a:gd name="T15" fmla="*/ 11 h 25"/>
                <a:gd name="T16" fmla="*/ 11 w 21"/>
                <a:gd name="T17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5">
                  <a:moveTo>
                    <a:pt x="11" y="15"/>
                  </a:moveTo>
                  <a:lnTo>
                    <a:pt x="7" y="24"/>
                  </a:lnTo>
                  <a:lnTo>
                    <a:pt x="0" y="23"/>
                  </a:lnTo>
                  <a:lnTo>
                    <a:pt x="2" y="17"/>
                  </a:lnTo>
                  <a:lnTo>
                    <a:pt x="8" y="4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16" y="11"/>
                  </a:lnTo>
                  <a:lnTo>
                    <a:pt x="11" y="15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35" name="Freeform 164">
              <a:extLst>
                <a:ext uri="{FF2B5EF4-FFF2-40B4-BE49-F238E27FC236}">
                  <a16:creationId xmlns:a16="http://schemas.microsoft.com/office/drawing/2014/main" id="{87440C59-0BD1-49B2-88D7-633DCE87A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8327" y="4271867"/>
              <a:ext cx="2082" cy="2084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0 h 3"/>
                <a:gd name="T4" fmla="*/ 0 w 2"/>
                <a:gd name="T5" fmla="*/ 1 h 3"/>
                <a:gd name="T6" fmla="*/ 0 w 2"/>
                <a:gd name="T7" fmla="*/ 2 h 3"/>
                <a:gd name="T8" fmla="*/ 0 w 2"/>
                <a:gd name="T9" fmla="*/ 2 h 3"/>
                <a:gd name="T10" fmla="*/ 1 w 2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36" name="Freeform 165">
              <a:extLst>
                <a:ext uri="{FF2B5EF4-FFF2-40B4-BE49-F238E27FC236}">
                  <a16:creationId xmlns:a16="http://schemas.microsoft.com/office/drawing/2014/main" id="{D1AF2580-1B45-4C57-A049-777C560F8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6242" y="4082255"/>
              <a:ext cx="8335" cy="8335"/>
            </a:xfrm>
            <a:custGeom>
              <a:avLst/>
              <a:gdLst>
                <a:gd name="T0" fmla="*/ 13 w 18"/>
                <a:gd name="T1" fmla="*/ 16 h 19"/>
                <a:gd name="T2" fmla="*/ 17 w 18"/>
                <a:gd name="T3" fmla="*/ 7 h 19"/>
                <a:gd name="T4" fmla="*/ 15 w 18"/>
                <a:gd name="T5" fmla="*/ 0 h 19"/>
                <a:gd name="T6" fmla="*/ 6 w 18"/>
                <a:gd name="T7" fmla="*/ 1 h 19"/>
                <a:gd name="T8" fmla="*/ 0 w 18"/>
                <a:gd name="T9" fmla="*/ 10 h 19"/>
                <a:gd name="T10" fmla="*/ 4 w 18"/>
                <a:gd name="T11" fmla="*/ 18 h 19"/>
                <a:gd name="T12" fmla="*/ 13 w 18"/>
                <a:gd name="T13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9">
                  <a:moveTo>
                    <a:pt x="13" y="16"/>
                  </a:moveTo>
                  <a:lnTo>
                    <a:pt x="17" y="7"/>
                  </a:lnTo>
                  <a:lnTo>
                    <a:pt x="15" y="0"/>
                  </a:lnTo>
                  <a:lnTo>
                    <a:pt x="6" y="1"/>
                  </a:lnTo>
                  <a:lnTo>
                    <a:pt x="0" y="10"/>
                  </a:lnTo>
                  <a:lnTo>
                    <a:pt x="4" y="18"/>
                  </a:lnTo>
                  <a:lnTo>
                    <a:pt x="13" y="16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37" name="Freeform 167">
              <a:extLst>
                <a:ext uri="{FF2B5EF4-FFF2-40B4-BE49-F238E27FC236}">
                  <a16:creationId xmlns:a16="http://schemas.microsoft.com/office/drawing/2014/main" id="{715883AC-50A4-485F-9782-5FD51ACEE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4656" y="4148932"/>
              <a:ext cx="114602" cy="127104"/>
            </a:xfrm>
            <a:custGeom>
              <a:avLst/>
              <a:gdLst>
                <a:gd name="T0" fmla="*/ 216 w 244"/>
                <a:gd name="T1" fmla="*/ 194 h 270"/>
                <a:gd name="T2" fmla="*/ 183 w 244"/>
                <a:gd name="T3" fmla="*/ 205 h 270"/>
                <a:gd name="T4" fmla="*/ 177 w 244"/>
                <a:gd name="T5" fmla="*/ 222 h 270"/>
                <a:gd name="T6" fmla="*/ 165 w 244"/>
                <a:gd name="T7" fmla="*/ 216 h 270"/>
                <a:gd name="T8" fmla="*/ 145 w 244"/>
                <a:gd name="T9" fmla="*/ 209 h 270"/>
                <a:gd name="T10" fmla="*/ 102 w 244"/>
                <a:gd name="T11" fmla="*/ 237 h 270"/>
                <a:gd name="T12" fmla="*/ 98 w 244"/>
                <a:gd name="T13" fmla="*/ 265 h 270"/>
                <a:gd name="T14" fmla="*/ 77 w 244"/>
                <a:gd name="T15" fmla="*/ 266 h 270"/>
                <a:gd name="T16" fmla="*/ 77 w 244"/>
                <a:gd name="T17" fmla="*/ 256 h 270"/>
                <a:gd name="T18" fmla="*/ 70 w 244"/>
                <a:gd name="T19" fmla="*/ 209 h 270"/>
                <a:gd name="T20" fmla="*/ 53 w 244"/>
                <a:gd name="T21" fmla="*/ 188 h 270"/>
                <a:gd name="T22" fmla="*/ 29 w 244"/>
                <a:gd name="T23" fmla="*/ 177 h 270"/>
                <a:gd name="T24" fmla="*/ 10 w 244"/>
                <a:gd name="T25" fmla="*/ 142 h 270"/>
                <a:gd name="T26" fmla="*/ 5 w 244"/>
                <a:gd name="T27" fmla="*/ 135 h 270"/>
                <a:gd name="T28" fmla="*/ 5 w 244"/>
                <a:gd name="T29" fmla="*/ 110 h 270"/>
                <a:gd name="T30" fmla="*/ 3 w 244"/>
                <a:gd name="T31" fmla="*/ 96 h 270"/>
                <a:gd name="T32" fmla="*/ 23 w 244"/>
                <a:gd name="T33" fmla="*/ 97 h 270"/>
                <a:gd name="T34" fmla="*/ 44 w 244"/>
                <a:gd name="T35" fmla="*/ 83 h 270"/>
                <a:gd name="T36" fmla="*/ 64 w 244"/>
                <a:gd name="T37" fmla="*/ 74 h 270"/>
                <a:gd name="T38" fmla="*/ 63 w 244"/>
                <a:gd name="T39" fmla="*/ 59 h 270"/>
                <a:gd name="T40" fmla="*/ 87 w 244"/>
                <a:gd name="T41" fmla="*/ 36 h 270"/>
                <a:gd name="T42" fmla="*/ 85 w 244"/>
                <a:gd name="T43" fmla="*/ 25 h 270"/>
                <a:gd name="T44" fmla="*/ 84 w 244"/>
                <a:gd name="T45" fmla="*/ 12 h 270"/>
                <a:gd name="T46" fmla="*/ 103 w 244"/>
                <a:gd name="T47" fmla="*/ 1 h 270"/>
                <a:gd name="T48" fmla="*/ 111 w 244"/>
                <a:gd name="T49" fmla="*/ 4 h 270"/>
                <a:gd name="T50" fmla="*/ 115 w 244"/>
                <a:gd name="T51" fmla="*/ 17 h 270"/>
                <a:gd name="T52" fmla="*/ 132 w 244"/>
                <a:gd name="T53" fmla="*/ 28 h 270"/>
                <a:gd name="T54" fmla="*/ 155 w 244"/>
                <a:gd name="T55" fmla="*/ 42 h 270"/>
                <a:gd name="T56" fmla="*/ 170 w 244"/>
                <a:gd name="T57" fmla="*/ 67 h 270"/>
                <a:gd name="T58" fmla="*/ 193 w 244"/>
                <a:gd name="T59" fmla="*/ 82 h 270"/>
                <a:gd name="T60" fmla="*/ 230 w 244"/>
                <a:gd name="T61" fmla="*/ 111 h 270"/>
                <a:gd name="T62" fmla="*/ 243 w 244"/>
                <a:gd name="T63" fmla="*/ 114 h 270"/>
                <a:gd name="T64" fmla="*/ 240 w 244"/>
                <a:gd name="T65" fmla="*/ 128 h 270"/>
                <a:gd name="T66" fmla="*/ 223 w 244"/>
                <a:gd name="T67" fmla="*/ 167 h 270"/>
                <a:gd name="T68" fmla="*/ 210 w 244"/>
                <a:gd name="T69" fmla="*/ 179 h 270"/>
                <a:gd name="T70" fmla="*/ 216 w 244"/>
                <a:gd name="T71" fmla="*/ 19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4" h="270">
                  <a:moveTo>
                    <a:pt x="216" y="194"/>
                  </a:moveTo>
                  <a:lnTo>
                    <a:pt x="216" y="194"/>
                  </a:lnTo>
                  <a:lnTo>
                    <a:pt x="191" y="199"/>
                  </a:lnTo>
                  <a:lnTo>
                    <a:pt x="183" y="205"/>
                  </a:lnTo>
                  <a:lnTo>
                    <a:pt x="178" y="216"/>
                  </a:lnTo>
                  <a:lnTo>
                    <a:pt x="177" y="222"/>
                  </a:lnTo>
                  <a:lnTo>
                    <a:pt x="173" y="222"/>
                  </a:lnTo>
                  <a:lnTo>
                    <a:pt x="165" y="216"/>
                  </a:lnTo>
                  <a:lnTo>
                    <a:pt x="156" y="208"/>
                  </a:lnTo>
                  <a:lnTo>
                    <a:pt x="145" y="209"/>
                  </a:lnTo>
                  <a:lnTo>
                    <a:pt x="105" y="227"/>
                  </a:lnTo>
                  <a:lnTo>
                    <a:pt x="102" y="237"/>
                  </a:lnTo>
                  <a:lnTo>
                    <a:pt x="101" y="259"/>
                  </a:lnTo>
                  <a:lnTo>
                    <a:pt x="98" y="265"/>
                  </a:lnTo>
                  <a:lnTo>
                    <a:pt x="94" y="269"/>
                  </a:lnTo>
                  <a:lnTo>
                    <a:pt x="77" y="266"/>
                  </a:lnTo>
                  <a:lnTo>
                    <a:pt x="76" y="264"/>
                  </a:lnTo>
                  <a:lnTo>
                    <a:pt x="77" y="256"/>
                  </a:lnTo>
                  <a:lnTo>
                    <a:pt x="77" y="238"/>
                  </a:lnTo>
                  <a:lnTo>
                    <a:pt x="70" y="209"/>
                  </a:lnTo>
                  <a:lnTo>
                    <a:pt x="64" y="198"/>
                  </a:lnTo>
                  <a:lnTo>
                    <a:pt x="53" y="188"/>
                  </a:lnTo>
                  <a:lnTo>
                    <a:pt x="44" y="182"/>
                  </a:lnTo>
                  <a:lnTo>
                    <a:pt x="29" y="177"/>
                  </a:lnTo>
                  <a:lnTo>
                    <a:pt x="21" y="160"/>
                  </a:lnTo>
                  <a:lnTo>
                    <a:pt x="10" y="142"/>
                  </a:lnTo>
                  <a:lnTo>
                    <a:pt x="4" y="137"/>
                  </a:lnTo>
                  <a:lnTo>
                    <a:pt x="5" y="135"/>
                  </a:lnTo>
                  <a:lnTo>
                    <a:pt x="8" y="121"/>
                  </a:lnTo>
                  <a:lnTo>
                    <a:pt x="5" y="110"/>
                  </a:lnTo>
                  <a:lnTo>
                    <a:pt x="0" y="102"/>
                  </a:lnTo>
                  <a:lnTo>
                    <a:pt x="3" y="96"/>
                  </a:lnTo>
                  <a:lnTo>
                    <a:pt x="14" y="96"/>
                  </a:lnTo>
                  <a:lnTo>
                    <a:pt x="23" y="97"/>
                  </a:lnTo>
                  <a:lnTo>
                    <a:pt x="26" y="89"/>
                  </a:lnTo>
                  <a:lnTo>
                    <a:pt x="44" y="83"/>
                  </a:lnTo>
                  <a:lnTo>
                    <a:pt x="62" y="77"/>
                  </a:lnTo>
                  <a:lnTo>
                    <a:pt x="64" y="74"/>
                  </a:lnTo>
                  <a:lnTo>
                    <a:pt x="60" y="65"/>
                  </a:lnTo>
                  <a:lnTo>
                    <a:pt x="63" y="59"/>
                  </a:lnTo>
                  <a:lnTo>
                    <a:pt x="84" y="43"/>
                  </a:lnTo>
                  <a:lnTo>
                    <a:pt x="87" y="36"/>
                  </a:lnTo>
                  <a:lnTo>
                    <a:pt x="89" y="31"/>
                  </a:lnTo>
                  <a:lnTo>
                    <a:pt x="85" y="25"/>
                  </a:lnTo>
                  <a:lnTo>
                    <a:pt x="82" y="16"/>
                  </a:lnTo>
                  <a:lnTo>
                    <a:pt x="84" y="12"/>
                  </a:lnTo>
                  <a:lnTo>
                    <a:pt x="94" y="7"/>
                  </a:lnTo>
                  <a:lnTo>
                    <a:pt x="103" y="1"/>
                  </a:lnTo>
                  <a:lnTo>
                    <a:pt x="109" y="0"/>
                  </a:lnTo>
                  <a:lnTo>
                    <a:pt x="111" y="4"/>
                  </a:lnTo>
                  <a:lnTo>
                    <a:pt x="111" y="9"/>
                  </a:lnTo>
                  <a:lnTo>
                    <a:pt x="115" y="17"/>
                  </a:lnTo>
                  <a:lnTo>
                    <a:pt x="121" y="21"/>
                  </a:lnTo>
                  <a:lnTo>
                    <a:pt x="132" y="28"/>
                  </a:lnTo>
                  <a:lnTo>
                    <a:pt x="144" y="33"/>
                  </a:lnTo>
                  <a:lnTo>
                    <a:pt x="155" y="42"/>
                  </a:lnTo>
                  <a:lnTo>
                    <a:pt x="168" y="59"/>
                  </a:lnTo>
                  <a:lnTo>
                    <a:pt x="170" y="67"/>
                  </a:lnTo>
                  <a:lnTo>
                    <a:pt x="182" y="75"/>
                  </a:lnTo>
                  <a:lnTo>
                    <a:pt x="193" y="82"/>
                  </a:lnTo>
                  <a:lnTo>
                    <a:pt x="191" y="98"/>
                  </a:lnTo>
                  <a:lnTo>
                    <a:pt x="230" y="111"/>
                  </a:lnTo>
                  <a:lnTo>
                    <a:pt x="238" y="111"/>
                  </a:lnTo>
                  <a:lnTo>
                    <a:pt x="243" y="114"/>
                  </a:lnTo>
                  <a:lnTo>
                    <a:pt x="243" y="117"/>
                  </a:lnTo>
                  <a:lnTo>
                    <a:pt x="240" y="128"/>
                  </a:lnTo>
                  <a:lnTo>
                    <a:pt x="223" y="161"/>
                  </a:lnTo>
                  <a:lnTo>
                    <a:pt x="223" y="167"/>
                  </a:lnTo>
                  <a:lnTo>
                    <a:pt x="211" y="174"/>
                  </a:lnTo>
                  <a:lnTo>
                    <a:pt x="210" y="179"/>
                  </a:lnTo>
                  <a:lnTo>
                    <a:pt x="213" y="188"/>
                  </a:lnTo>
                  <a:lnTo>
                    <a:pt x="216" y="194"/>
                  </a:lnTo>
                </a:path>
              </a:pathLst>
            </a:custGeom>
            <a:solidFill>
              <a:srgbClr val="E4E4E4"/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38" name="Freeform 169">
              <a:extLst>
                <a:ext uri="{FF2B5EF4-FFF2-40B4-BE49-F238E27FC236}">
                  <a16:creationId xmlns:a16="http://schemas.microsoft.com/office/drawing/2014/main" id="{6F13C740-1879-46F6-A312-FA18A1F73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2998" y="2782049"/>
              <a:ext cx="391729" cy="293796"/>
            </a:xfrm>
            <a:custGeom>
              <a:avLst/>
              <a:gdLst>
                <a:gd name="T0" fmla="*/ 15 w 829"/>
                <a:gd name="T1" fmla="*/ 253 h 621"/>
                <a:gd name="T2" fmla="*/ 30 w 829"/>
                <a:gd name="T3" fmla="*/ 199 h 621"/>
                <a:gd name="T4" fmla="*/ 18 w 829"/>
                <a:gd name="T5" fmla="*/ 265 h 621"/>
                <a:gd name="T6" fmla="*/ 802 w 829"/>
                <a:gd name="T7" fmla="*/ 198 h 621"/>
                <a:gd name="T8" fmla="*/ 785 w 829"/>
                <a:gd name="T9" fmla="*/ 260 h 621"/>
                <a:gd name="T10" fmla="*/ 815 w 829"/>
                <a:gd name="T11" fmla="*/ 276 h 621"/>
                <a:gd name="T12" fmla="*/ 823 w 829"/>
                <a:gd name="T13" fmla="*/ 291 h 621"/>
                <a:gd name="T14" fmla="*/ 804 w 829"/>
                <a:gd name="T15" fmla="*/ 320 h 621"/>
                <a:gd name="T16" fmla="*/ 752 w 829"/>
                <a:gd name="T17" fmla="*/ 329 h 621"/>
                <a:gd name="T18" fmla="*/ 732 w 829"/>
                <a:gd name="T19" fmla="*/ 361 h 621"/>
                <a:gd name="T20" fmla="*/ 688 w 829"/>
                <a:gd name="T21" fmla="*/ 393 h 621"/>
                <a:gd name="T22" fmla="*/ 681 w 829"/>
                <a:gd name="T23" fmla="*/ 452 h 621"/>
                <a:gd name="T24" fmla="*/ 665 w 829"/>
                <a:gd name="T25" fmla="*/ 484 h 621"/>
                <a:gd name="T26" fmla="*/ 657 w 829"/>
                <a:gd name="T27" fmla="*/ 519 h 621"/>
                <a:gd name="T28" fmla="*/ 684 w 829"/>
                <a:gd name="T29" fmla="*/ 531 h 621"/>
                <a:gd name="T30" fmla="*/ 684 w 829"/>
                <a:gd name="T31" fmla="*/ 557 h 621"/>
                <a:gd name="T32" fmla="*/ 650 w 829"/>
                <a:gd name="T33" fmla="*/ 556 h 621"/>
                <a:gd name="T34" fmla="*/ 649 w 829"/>
                <a:gd name="T35" fmla="*/ 530 h 621"/>
                <a:gd name="T36" fmla="*/ 618 w 829"/>
                <a:gd name="T37" fmla="*/ 534 h 621"/>
                <a:gd name="T38" fmla="*/ 584 w 829"/>
                <a:gd name="T39" fmla="*/ 562 h 621"/>
                <a:gd name="T40" fmla="*/ 548 w 829"/>
                <a:gd name="T41" fmla="*/ 595 h 621"/>
                <a:gd name="T42" fmla="*/ 505 w 829"/>
                <a:gd name="T43" fmla="*/ 611 h 621"/>
                <a:gd name="T44" fmla="*/ 463 w 829"/>
                <a:gd name="T45" fmla="*/ 607 h 621"/>
                <a:gd name="T46" fmla="*/ 428 w 829"/>
                <a:gd name="T47" fmla="*/ 609 h 621"/>
                <a:gd name="T48" fmla="*/ 375 w 829"/>
                <a:gd name="T49" fmla="*/ 613 h 621"/>
                <a:gd name="T50" fmla="*/ 364 w 829"/>
                <a:gd name="T51" fmla="*/ 593 h 621"/>
                <a:gd name="T52" fmla="*/ 348 w 829"/>
                <a:gd name="T53" fmla="*/ 546 h 621"/>
                <a:gd name="T54" fmla="*/ 308 w 829"/>
                <a:gd name="T55" fmla="*/ 523 h 621"/>
                <a:gd name="T56" fmla="*/ 298 w 829"/>
                <a:gd name="T57" fmla="*/ 511 h 621"/>
                <a:gd name="T58" fmla="*/ 270 w 829"/>
                <a:gd name="T59" fmla="*/ 499 h 621"/>
                <a:gd name="T60" fmla="*/ 250 w 829"/>
                <a:gd name="T61" fmla="*/ 476 h 621"/>
                <a:gd name="T62" fmla="*/ 272 w 829"/>
                <a:gd name="T63" fmla="*/ 391 h 621"/>
                <a:gd name="T64" fmla="*/ 243 w 829"/>
                <a:gd name="T65" fmla="*/ 359 h 621"/>
                <a:gd name="T66" fmla="*/ 174 w 829"/>
                <a:gd name="T67" fmla="*/ 337 h 621"/>
                <a:gd name="T68" fmla="*/ 109 w 829"/>
                <a:gd name="T69" fmla="*/ 312 h 621"/>
                <a:gd name="T70" fmla="*/ 68 w 829"/>
                <a:gd name="T71" fmla="*/ 284 h 621"/>
                <a:gd name="T72" fmla="*/ 47 w 829"/>
                <a:gd name="T73" fmla="*/ 285 h 621"/>
                <a:gd name="T74" fmla="*/ 38 w 829"/>
                <a:gd name="T75" fmla="*/ 199 h 621"/>
                <a:gd name="T76" fmla="*/ 20 w 829"/>
                <a:gd name="T77" fmla="*/ 86 h 621"/>
                <a:gd name="T78" fmla="*/ 116 w 829"/>
                <a:gd name="T79" fmla="*/ 21 h 621"/>
                <a:gd name="T80" fmla="*/ 206 w 829"/>
                <a:gd name="T81" fmla="*/ 4 h 621"/>
                <a:gd name="T82" fmla="*/ 278 w 829"/>
                <a:gd name="T83" fmla="*/ 3 h 621"/>
                <a:gd name="T84" fmla="*/ 312 w 829"/>
                <a:gd name="T85" fmla="*/ 20 h 621"/>
                <a:gd name="T86" fmla="*/ 395 w 829"/>
                <a:gd name="T87" fmla="*/ 19 h 621"/>
                <a:gd name="T88" fmla="*/ 454 w 829"/>
                <a:gd name="T89" fmla="*/ 36 h 621"/>
                <a:gd name="T90" fmla="*/ 512 w 829"/>
                <a:gd name="T91" fmla="*/ 28 h 621"/>
                <a:gd name="T92" fmla="*/ 555 w 829"/>
                <a:gd name="T93" fmla="*/ 0 h 621"/>
                <a:gd name="T94" fmla="*/ 587 w 829"/>
                <a:gd name="T95" fmla="*/ 53 h 621"/>
                <a:gd name="T96" fmla="*/ 671 w 829"/>
                <a:gd name="T97" fmla="*/ 77 h 621"/>
                <a:gd name="T98" fmla="*/ 731 w 829"/>
                <a:gd name="T99" fmla="*/ 130 h 621"/>
                <a:gd name="T100" fmla="*/ 775 w 829"/>
                <a:gd name="T101" fmla="*/ 17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29" h="621">
                  <a:moveTo>
                    <a:pt x="7" y="283"/>
                  </a:moveTo>
                  <a:lnTo>
                    <a:pt x="0" y="282"/>
                  </a:lnTo>
                  <a:lnTo>
                    <a:pt x="15" y="253"/>
                  </a:lnTo>
                  <a:lnTo>
                    <a:pt x="21" y="234"/>
                  </a:lnTo>
                  <a:lnTo>
                    <a:pt x="26" y="208"/>
                  </a:lnTo>
                  <a:lnTo>
                    <a:pt x="30" y="199"/>
                  </a:lnTo>
                  <a:lnTo>
                    <a:pt x="30" y="211"/>
                  </a:lnTo>
                  <a:lnTo>
                    <a:pt x="28" y="231"/>
                  </a:lnTo>
                  <a:lnTo>
                    <a:pt x="18" y="265"/>
                  </a:lnTo>
                  <a:lnTo>
                    <a:pt x="7" y="283"/>
                  </a:lnTo>
                  <a:close/>
                  <a:moveTo>
                    <a:pt x="803" y="187"/>
                  </a:moveTo>
                  <a:lnTo>
                    <a:pt x="802" y="198"/>
                  </a:lnTo>
                  <a:lnTo>
                    <a:pt x="799" y="216"/>
                  </a:lnTo>
                  <a:lnTo>
                    <a:pt x="792" y="242"/>
                  </a:lnTo>
                  <a:lnTo>
                    <a:pt x="785" y="260"/>
                  </a:lnTo>
                  <a:lnTo>
                    <a:pt x="784" y="268"/>
                  </a:lnTo>
                  <a:lnTo>
                    <a:pt x="789" y="274"/>
                  </a:lnTo>
                  <a:lnTo>
                    <a:pt x="815" y="276"/>
                  </a:lnTo>
                  <a:lnTo>
                    <a:pt x="826" y="280"/>
                  </a:lnTo>
                  <a:lnTo>
                    <a:pt x="828" y="284"/>
                  </a:lnTo>
                  <a:lnTo>
                    <a:pt x="823" y="291"/>
                  </a:lnTo>
                  <a:lnTo>
                    <a:pt x="814" y="297"/>
                  </a:lnTo>
                  <a:lnTo>
                    <a:pt x="811" y="302"/>
                  </a:lnTo>
                  <a:lnTo>
                    <a:pt x="804" y="320"/>
                  </a:lnTo>
                  <a:lnTo>
                    <a:pt x="760" y="317"/>
                  </a:lnTo>
                  <a:lnTo>
                    <a:pt x="754" y="321"/>
                  </a:lnTo>
                  <a:lnTo>
                    <a:pt x="752" y="329"/>
                  </a:lnTo>
                  <a:lnTo>
                    <a:pt x="750" y="339"/>
                  </a:lnTo>
                  <a:lnTo>
                    <a:pt x="744" y="351"/>
                  </a:lnTo>
                  <a:lnTo>
                    <a:pt x="732" y="361"/>
                  </a:lnTo>
                  <a:lnTo>
                    <a:pt x="714" y="365"/>
                  </a:lnTo>
                  <a:lnTo>
                    <a:pt x="699" y="371"/>
                  </a:lnTo>
                  <a:lnTo>
                    <a:pt x="688" y="393"/>
                  </a:lnTo>
                  <a:lnTo>
                    <a:pt x="680" y="421"/>
                  </a:lnTo>
                  <a:lnTo>
                    <a:pt x="680" y="441"/>
                  </a:lnTo>
                  <a:lnTo>
                    <a:pt x="681" y="452"/>
                  </a:lnTo>
                  <a:lnTo>
                    <a:pt x="680" y="458"/>
                  </a:lnTo>
                  <a:lnTo>
                    <a:pt x="675" y="465"/>
                  </a:lnTo>
                  <a:lnTo>
                    <a:pt x="665" y="484"/>
                  </a:lnTo>
                  <a:lnTo>
                    <a:pt x="657" y="504"/>
                  </a:lnTo>
                  <a:lnTo>
                    <a:pt x="655" y="514"/>
                  </a:lnTo>
                  <a:lnTo>
                    <a:pt x="657" y="519"/>
                  </a:lnTo>
                  <a:lnTo>
                    <a:pt x="664" y="519"/>
                  </a:lnTo>
                  <a:lnTo>
                    <a:pt x="677" y="523"/>
                  </a:lnTo>
                  <a:lnTo>
                    <a:pt x="684" y="531"/>
                  </a:lnTo>
                  <a:lnTo>
                    <a:pt x="685" y="541"/>
                  </a:lnTo>
                  <a:lnTo>
                    <a:pt x="685" y="551"/>
                  </a:lnTo>
                  <a:lnTo>
                    <a:pt x="684" y="557"/>
                  </a:lnTo>
                  <a:lnTo>
                    <a:pt x="674" y="560"/>
                  </a:lnTo>
                  <a:lnTo>
                    <a:pt x="658" y="561"/>
                  </a:lnTo>
                  <a:lnTo>
                    <a:pt x="650" y="556"/>
                  </a:lnTo>
                  <a:lnTo>
                    <a:pt x="648" y="552"/>
                  </a:lnTo>
                  <a:lnTo>
                    <a:pt x="652" y="543"/>
                  </a:lnTo>
                  <a:lnTo>
                    <a:pt x="649" y="530"/>
                  </a:lnTo>
                  <a:lnTo>
                    <a:pt x="643" y="523"/>
                  </a:lnTo>
                  <a:lnTo>
                    <a:pt x="630" y="534"/>
                  </a:lnTo>
                  <a:lnTo>
                    <a:pt x="618" y="534"/>
                  </a:lnTo>
                  <a:lnTo>
                    <a:pt x="604" y="543"/>
                  </a:lnTo>
                  <a:lnTo>
                    <a:pt x="593" y="557"/>
                  </a:lnTo>
                  <a:lnTo>
                    <a:pt x="584" y="562"/>
                  </a:lnTo>
                  <a:lnTo>
                    <a:pt x="559" y="559"/>
                  </a:lnTo>
                  <a:lnTo>
                    <a:pt x="553" y="565"/>
                  </a:lnTo>
                  <a:lnTo>
                    <a:pt x="548" y="595"/>
                  </a:lnTo>
                  <a:lnTo>
                    <a:pt x="545" y="600"/>
                  </a:lnTo>
                  <a:lnTo>
                    <a:pt x="524" y="600"/>
                  </a:lnTo>
                  <a:lnTo>
                    <a:pt x="505" y="611"/>
                  </a:lnTo>
                  <a:lnTo>
                    <a:pt x="482" y="620"/>
                  </a:lnTo>
                  <a:lnTo>
                    <a:pt x="470" y="613"/>
                  </a:lnTo>
                  <a:lnTo>
                    <a:pt x="463" y="607"/>
                  </a:lnTo>
                  <a:lnTo>
                    <a:pt x="451" y="607"/>
                  </a:lnTo>
                  <a:lnTo>
                    <a:pt x="438" y="611"/>
                  </a:lnTo>
                  <a:lnTo>
                    <a:pt x="428" y="609"/>
                  </a:lnTo>
                  <a:lnTo>
                    <a:pt x="419" y="610"/>
                  </a:lnTo>
                  <a:lnTo>
                    <a:pt x="399" y="615"/>
                  </a:lnTo>
                  <a:lnTo>
                    <a:pt x="375" y="613"/>
                  </a:lnTo>
                  <a:lnTo>
                    <a:pt x="364" y="609"/>
                  </a:lnTo>
                  <a:lnTo>
                    <a:pt x="363" y="604"/>
                  </a:lnTo>
                  <a:lnTo>
                    <a:pt x="364" y="593"/>
                  </a:lnTo>
                  <a:lnTo>
                    <a:pt x="364" y="575"/>
                  </a:lnTo>
                  <a:lnTo>
                    <a:pt x="360" y="560"/>
                  </a:lnTo>
                  <a:lnTo>
                    <a:pt x="348" y="546"/>
                  </a:lnTo>
                  <a:lnTo>
                    <a:pt x="336" y="537"/>
                  </a:lnTo>
                  <a:lnTo>
                    <a:pt x="320" y="527"/>
                  </a:lnTo>
                  <a:lnTo>
                    <a:pt x="308" y="523"/>
                  </a:lnTo>
                  <a:lnTo>
                    <a:pt x="301" y="521"/>
                  </a:lnTo>
                  <a:lnTo>
                    <a:pt x="300" y="516"/>
                  </a:lnTo>
                  <a:lnTo>
                    <a:pt x="298" y="511"/>
                  </a:lnTo>
                  <a:lnTo>
                    <a:pt x="292" y="506"/>
                  </a:lnTo>
                  <a:lnTo>
                    <a:pt x="281" y="500"/>
                  </a:lnTo>
                  <a:lnTo>
                    <a:pt x="270" y="499"/>
                  </a:lnTo>
                  <a:lnTo>
                    <a:pt x="262" y="509"/>
                  </a:lnTo>
                  <a:lnTo>
                    <a:pt x="256" y="497"/>
                  </a:lnTo>
                  <a:lnTo>
                    <a:pt x="250" y="476"/>
                  </a:lnTo>
                  <a:lnTo>
                    <a:pt x="251" y="458"/>
                  </a:lnTo>
                  <a:lnTo>
                    <a:pt x="255" y="442"/>
                  </a:lnTo>
                  <a:lnTo>
                    <a:pt x="272" y="391"/>
                  </a:lnTo>
                  <a:lnTo>
                    <a:pt x="271" y="384"/>
                  </a:lnTo>
                  <a:lnTo>
                    <a:pt x="258" y="370"/>
                  </a:lnTo>
                  <a:lnTo>
                    <a:pt x="243" y="359"/>
                  </a:lnTo>
                  <a:lnTo>
                    <a:pt x="234" y="337"/>
                  </a:lnTo>
                  <a:lnTo>
                    <a:pt x="203" y="336"/>
                  </a:lnTo>
                  <a:lnTo>
                    <a:pt x="174" y="337"/>
                  </a:lnTo>
                  <a:lnTo>
                    <a:pt x="165" y="336"/>
                  </a:lnTo>
                  <a:lnTo>
                    <a:pt x="137" y="327"/>
                  </a:lnTo>
                  <a:lnTo>
                    <a:pt x="109" y="312"/>
                  </a:lnTo>
                  <a:lnTo>
                    <a:pt x="92" y="304"/>
                  </a:lnTo>
                  <a:lnTo>
                    <a:pt x="76" y="295"/>
                  </a:lnTo>
                  <a:lnTo>
                    <a:pt x="68" y="284"/>
                  </a:lnTo>
                  <a:lnTo>
                    <a:pt x="55" y="287"/>
                  </a:lnTo>
                  <a:lnTo>
                    <a:pt x="47" y="287"/>
                  </a:lnTo>
                  <a:lnTo>
                    <a:pt x="47" y="285"/>
                  </a:lnTo>
                  <a:lnTo>
                    <a:pt x="42" y="267"/>
                  </a:lnTo>
                  <a:lnTo>
                    <a:pt x="47" y="240"/>
                  </a:lnTo>
                  <a:lnTo>
                    <a:pt x="38" y="199"/>
                  </a:lnTo>
                  <a:lnTo>
                    <a:pt x="22" y="150"/>
                  </a:lnTo>
                  <a:lnTo>
                    <a:pt x="21" y="98"/>
                  </a:lnTo>
                  <a:lnTo>
                    <a:pt x="20" y="86"/>
                  </a:lnTo>
                  <a:lnTo>
                    <a:pt x="58" y="56"/>
                  </a:lnTo>
                  <a:lnTo>
                    <a:pt x="106" y="24"/>
                  </a:lnTo>
                  <a:lnTo>
                    <a:pt x="116" y="21"/>
                  </a:lnTo>
                  <a:lnTo>
                    <a:pt x="161" y="3"/>
                  </a:lnTo>
                  <a:lnTo>
                    <a:pt x="167" y="0"/>
                  </a:lnTo>
                  <a:lnTo>
                    <a:pt x="206" y="4"/>
                  </a:lnTo>
                  <a:lnTo>
                    <a:pt x="237" y="8"/>
                  </a:lnTo>
                  <a:lnTo>
                    <a:pt x="263" y="8"/>
                  </a:lnTo>
                  <a:lnTo>
                    <a:pt x="278" y="3"/>
                  </a:lnTo>
                  <a:lnTo>
                    <a:pt x="291" y="7"/>
                  </a:lnTo>
                  <a:lnTo>
                    <a:pt x="301" y="21"/>
                  </a:lnTo>
                  <a:lnTo>
                    <a:pt x="312" y="20"/>
                  </a:lnTo>
                  <a:lnTo>
                    <a:pt x="323" y="10"/>
                  </a:lnTo>
                  <a:lnTo>
                    <a:pt x="382" y="19"/>
                  </a:lnTo>
                  <a:lnTo>
                    <a:pt x="395" y="19"/>
                  </a:lnTo>
                  <a:lnTo>
                    <a:pt x="410" y="21"/>
                  </a:lnTo>
                  <a:lnTo>
                    <a:pt x="438" y="28"/>
                  </a:lnTo>
                  <a:lnTo>
                    <a:pt x="454" y="36"/>
                  </a:lnTo>
                  <a:lnTo>
                    <a:pt x="489" y="32"/>
                  </a:lnTo>
                  <a:lnTo>
                    <a:pt x="503" y="32"/>
                  </a:lnTo>
                  <a:lnTo>
                    <a:pt x="512" y="28"/>
                  </a:lnTo>
                  <a:lnTo>
                    <a:pt x="535" y="7"/>
                  </a:lnTo>
                  <a:lnTo>
                    <a:pt x="545" y="3"/>
                  </a:lnTo>
                  <a:lnTo>
                    <a:pt x="555" y="0"/>
                  </a:lnTo>
                  <a:lnTo>
                    <a:pt x="563" y="3"/>
                  </a:lnTo>
                  <a:lnTo>
                    <a:pt x="570" y="21"/>
                  </a:lnTo>
                  <a:lnTo>
                    <a:pt x="587" y="53"/>
                  </a:lnTo>
                  <a:lnTo>
                    <a:pt x="607" y="58"/>
                  </a:lnTo>
                  <a:lnTo>
                    <a:pt x="660" y="70"/>
                  </a:lnTo>
                  <a:lnTo>
                    <a:pt x="671" y="77"/>
                  </a:lnTo>
                  <a:lnTo>
                    <a:pt x="701" y="105"/>
                  </a:lnTo>
                  <a:lnTo>
                    <a:pt x="719" y="118"/>
                  </a:lnTo>
                  <a:lnTo>
                    <a:pt x="731" y="130"/>
                  </a:lnTo>
                  <a:lnTo>
                    <a:pt x="748" y="150"/>
                  </a:lnTo>
                  <a:lnTo>
                    <a:pt x="759" y="166"/>
                  </a:lnTo>
                  <a:lnTo>
                    <a:pt x="775" y="177"/>
                  </a:lnTo>
                  <a:lnTo>
                    <a:pt x="795" y="185"/>
                  </a:lnTo>
                  <a:lnTo>
                    <a:pt x="803" y="187"/>
                  </a:lnTo>
                  <a:close/>
                </a:path>
              </a:pathLst>
            </a:custGeom>
            <a:solidFill>
              <a:srgbClr val="E4E4E4"/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39" name="Freeform 170">
              <a:extLst>
                <a:ext uri="{FF2B5EF4-FFF2-40B4-BE49-F238E27FC236}">
                  <a16:creationId xmlns:a16="http://schemas.microsoft.com/office/drawing/2014/main" id="{5DDE8EE3-610E-42C7-8159-A9CF00C94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2999" y="2875812"/>
              <a:ext cx="14586" cy="39591"/>
            </a:xfrm>
            <a:custGeom>
              <a:avLst/>
              <a:gdLst>
                <a:gd name="T0" fmla="*/ 7 w 31"/>
                <a:gd name="T1" fmla="*/ 84 h 85"/>
                <a:gd name="T2" fmla="*/ 0 w 31"/>
                <a:gd name="T3" fmla="*/ 83 h 85"/>
                <a:gd name="T4" fmla="*/ 15 w 31"/>
                <a:gd name="T5" fmla="*/ 54 h 85"/>
                <a:gd name="T6" fmla="*/ 21 w 31"/>
                <a:gd name="T7" fmla="*/ 35 h 85"/>
                <a:gd name="T8" fmla="*/ 26 w 31"/>
                <a:gd name="T9" fmla="*/ 9 h 85"/>
                <a:gd name="T10" fmla="*/ 30 w 31"/>
                <a:gd name="T11" fmla="*/ 0 h 85"/>
                <a:gd name="T12" fmla="*/ 30 w 31"/>
                <a:gd name="T13" fmla="*/ 12 h 85"/>
                <a:gd name="T14" fmla="*/ 28 w 31"/>
                <a:gd name="T15" fmla="*/ 32 h 85"/>
                <a:gd name="T16" fmla="*/ 18 w 31"/>
                <a:gd name="T17" fmla="*/ 66 h 85"/>
                <a:gd name="T18" fmla="*/ 7 w 31"/>
                <a:gd name="T19" fmla="*/ 8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85">
                  <a:moveTo>
                    <a:pt x="7" y="84"/>
                  </a:moveTo>
                  <a:lnTo>
                    <a:pt x="0" y="83"/>
                  </a:lnTo>
                  <a:lnTo>
                    <a:pt x="15" y="54"/>
                  </a:lnTo>
                  <a:lnTo>
                    <a:pt x="21" y="35"/>
                  </a:lnTo>
                  <a:lnTo>
                    <a:pt x="26" y="9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28" y="32"/>
                  </a:lnTo>
                  <a:lnTo>
                    <a:pt x="18" y="66"/>
                  </a:lnTo>
                  <a:lnTo>
                    <a:pt x="7" y="84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40" name="Freeform 172">
              <a:extLst>
                <a:ext uri="{FF2B5EF4-FFF2-40B4-BE49-F238E27FC236}">
                  <a16:creationId xmlns:a16="http://schemas.microsoft.com/office/drawing/2014/main" id="{122E3B4C-56C0-4CD2-8934-452A35559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2422" y="3477992"/>
              <a:ext cx="52091" cy="75012"/>
            </a:xfrm>
            <a:custGeom>
              <a:avLst/>
              <a:gdLst>
                <a:gd name="T0" fmla="*/ 54 w 110"/>
                <a:gd name="T1" fmla="*/ 11 h 159"/>
                <a:gd name="T2" fmla="*/ 54 w 110"/>
                <a:gd name="T3" fmla="*/ 17 h 159"/>
                <a:gd name="T4" fmla="*/ 54 w 110"/>
                <a:gd name="T5" fmla="*/ 30 h 159"/>
                <a:gd name="T6" fmla="*/ 58 w 110"/>
                <a:gd name="T7" fmla="*/ 43 h 159"/>
                <a:gd name="T8" fmla="*/ 68 w 110"/>
                <a:gd name="T9" fmla="*/ 56 h 159"/>
                <a:gd name="T10" fmla="*/ 75 w 110"/>
                <a:gd name="T11" fmla="*/ 65 h 159"/>
                <a:gd name="T12" fmla="*/ 84 w 110"/>
                <a:gd name="T13" fmla="*/ 72 h 159"/>
                <a:gd name="T14" fmla="*/ 101 w 110"/>
                <a:gd name="T15" fmla="*/ 79 h 159"/>
                <a:gd name="T16" fmla="*/ 108 w 110"/>
                <a:gd name="T17" fmla="*/ 81 h 159"/>
                <a:gd name="T18" fmla="*/ 109 w 110"/>
                <a:gd name="T19" fmla="*/ 91 h 159"/>
                <a:gd name="T20" fmla="*/ 107 w 110"/>
                <a:gd name="T21" fmla="*/ 101 h 159"/>
                <a:gd name="T22" fmla="*/ 102 w 110"/>
                <a:gd name="T23" fmla="*/ 106 h 159"/>
                <a:gd name="T24" fmla="*/ 96 w 110"/>
                <a:gd name="T25" fmla="*/ 115 h 159"/>
                <a:gd name="T26" fmla="*/ 92 w 110"/>
                <a:gd name="T27" fmla="*/ 125 h 159"/>
                <a:gd name="T28" fmla="*/ 88 w 110"/>
                <a:gd name="T29" fmla="*/ 143 h 159"/>
                <a:gd name="T30" fmla="*/ 87 w 110"/>
                <a:gd name="T31" fmla="*/ 156 h 159"/>
                <a:gd name="T32" fmla="*/ 78 w 110"/>
                <a:gd name="T33" fmla="*/ 151 h 159"/>
                <a:gd name="T34" fmla="*/ 73 w 110"/>
                <a:gd name="T35" fmla="*/ 147 h 159"/>
                <a:gd name="T36" fmla="*/ 64 w 110"/>
                <a:gd name="T37" fmla="*/ 146 h 159"/>
                <a:gd name="T38" fmla="*/ 56 w 110"/>
                <a:gd name="T39" fmla="*/ 149 h 159"/>
                <a:gd name="T40" fmla="*/ 49 w 110"/>
                <a:gd name="T41" fmla="*/ 156 h 159"/>
                <a:gd name="T42" fmla="*/ 40 w 110"/>
                <a:gd name="T43" fmla="*/ 158 h 159"/>
                <a:gd name="T44" fmla="*/ 33 w 110"/>
                <a:gd name="T45" fmla="*/ 156 h 159"/>
                <a:gd name="T46" fmla="*/ 28 w 110"/>
                <a:gd name="T47" fmla="*/ 151 h 159"/>
                <a:gd name="T48" fmla="*/ 25 w 110"/>
                <a:gd name="T49" fmla="*/ 148 h 159"/>
                <a:gd name="T50" fmla="*/ 14 w 110"/>
                <a:gd name="T51" fmla="*/ 145 h 159"/>
                <a:gd name="T52" fmla="*/ 9 w 110"/>
                <a:gd name="T53" fmla="*/ 138 h 159"/>
                <a:gd name="T54" fmla="*/ 13 w 110"/>
                <a:gd name="T55" fmla="*/ 134 h 159"/>
                <a:gd name="T56" fmla="*/ 15 w 110"/>
                <a:gd name="T57" fmla="*/ 129 h 159"/>
                <a:gd name="T58" fmla="*/ 18 w 110"/>
                <a:gd name="T59" fmla="*/ 122 h 159"/>
                <a:gd name="T60" fmla="*/ 21 w 110"/>
                <a:gd name="T61" fmla="*/ 115 h 159"/>
                <a:gd name="T62" fmla="*/ 11 w 110"/>
                <a:gd name="T63" fmla="*/ 96 h 159"/>
                <a:gd name="T64" fmla="*/ 8 w 110"/>
                <a:gd name="T65" fmla="*/ 90 h 159"/>
                <a:gd name="T66" fmla="*/ 0 w 110"/>
                <a:gd name="T67" fmla="*/ 79 h 159"/>
                <a:gd name="T68" fmla="*/ 0 w 110"/>
                <a:gd name="T69" fmla="*/ 73 h 159"/>
                <a:gd name="T70" fmla="*/ 2 w 110"/>
                <a:gd name="T71" fmla="*/ 68 h 159"/>
                <a:gd name="T72" fmla="*/ 1 w 110"/>
                <a:gd name="T73" fmla="*/ 65 h 159"/>
                <a:gd name="T74" fmla="*/ 2 w 110"/>
                <a:gd name="T75" fmla="*/ 55 h 159"/>
                <a:gd name="T76" fmla="*/ 8 w 110"/>
                <a:gd name="T77" fmla="*/ 46 h 159"/>
                <a:gd name="T78" fmla="*/ 13 w 110"/>
                <a:gd name="T79" fmla="*/ 34 h 159"/>
                <a:gd name="T80" fmla="*/ 20 w 110"/>
                <a:gd name="T81" fmla="*/ 19 h 159"/>
                <a:gd name="T82" fmla="*/ 35 w 110"/>
                <a:gd name="T83" fmla="*/ 0 h 159"/>
                <a:gd name="T84" fmla="*/ 46 w 110"/>
                <a:gd name="T85" fmla="*/ 4 h 159"/>
                <a:gd name="T86" fmla="*/ 51 w 110"/>
                <a:gd name="T87" fmla="*/ 4 h 159"/>
                <a:gd name="T88" fmla="*/ 54 w 110"/>
                <a:gd name="T89" fmla="*/ 10 h 159"/>
                <a:gd name="T90" fmla="*/ 54 w 110"/>
                <a:gd name="T91" fmla="*/ 1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0" h="159">
                  <a:moveTo>
                    <a:pt x="54" y="11"/>
                  </a:moveTo>
                  <a:lnTo>
                    <a:pt x="54" y="17"/>
                  </a:lnTo>
                  <a:lnTo>
                    <a:pt x="54" y="30"/>
                  </a:lnTo>
                  <a:lnTo>
                    <a:pt x="58" y="43"/>
                  </a:lnTo>
                  <a:lnTo>
                    <a:pt x="68" y="56"/>
                  </a:lnTo>
                  <a:lnTo>
                    <a:pt x="75" y="65"/>
                  </a:lnTo>
                  <a:lnTo>
                    <a:pt x="84" y="72"/>
                  </a:lnTo>
                  <a:lnTo>
                    <a:pt x="101" y="79"/>
                  </a:lnTo>
                  <a:lnTo>
                    <a:pt x="108" y="81"/>
                  </a:lnTo>
                  <a:lnTo>
                    <a:pt x="109" y="91"/>
                  </a:lnTo>
                  <a:lnTo>
                    <a:pt x="107" y="101"/>
                  </a:lnTo>
                  <a:lnTo>
                    <a:pt x="102" y="106"/>
                  </a:lnTo>
                  <a:lnTo>
                    <a:pt x="96" y="115"/>
                  </a:lnTo>
                  <a:lnTo>
                    <a:pt x="92" y="125"/>
                  </a:lnTo>
                  <a:lnTo>
                    <a:pt x="88" y="143"/>
                  </a:lnTo>
                  <a:lnTo>
                    <a:pt x="87" y="156"/>
                  </a:lnTo>
                  <a:lnTo>
                    <a:pt x="78" y="151"/>
                  </a:lnTo>
                  <a:lnTo>
                    <a:pt x="73" y="147"/>
                  </a:lnTo>
                  <a:lnTo>
                    <a:pt x="64" y="146"/>
                  </a:lnTo>
                  <a:lnTo>
                    <a:pt x="56" y="149"/>
                  </a:lnTo>
                  <a:lnTo>
                    <a:pt x="49" y="156"/>
                  </a:lnTo>
                  <a:lnTo>
                    <a:pt x="40" y="158"/>
                  </a:lnTo>
                  <a:lnTo>
                    <a:pt x="33" y="156"/>
                  </a:lnTo>
                  <a:lnTo>
                    <a:pt x="28" y="151"/>
                  </a:lnTo>
                  <a:lnTo>
                    <a:pt x="25" y="148"/>
                  </a:lnTo>
                  <a:lnTo>
                    <a:pt x="14" y="145"/>
                  </a:lnTo>
                  <a:lnTo>
                    <a:pt x="9" y="138"/>
                  </a:lnTo>
                  <a:lnTo>
                    <a:pt x="13" y="134"/>
                  </a:lnTo>
                  <a:lnTo>
                    <a:pt x="15" y="129"/>
                  </a:lnTo>
                  <a:lnTo>
                    <a:pt x="18" y="122"/>
                  </a:lnTo>
                  <a:lnTo>
                    <a:pt x="21" y="115"/>
                  </a:lnTo>
                  <a:lnTo>
                    <a:pt x="11" y="96"/>
                  </a:lnTo>
                  <a:lnTo>
                    <a:pt x="8" y="90"/>
                  </a:lnTo>
                  <a:lnTo>
                    <a:pt x="0" y="79"/>
                  </a:lnTo>
                  <a:lnTo>
                    <a:pt x="0" y="73"/>
                  </a:lnTo>
                  <a:lnTo>
                    <a:pt x="2" y="68"/>
                  </a:lnTo>
                  <a:lnTo>
                    <a:pt x="1" y="65"/>
                  </a:lnTo>
                  <a:lnTo>
                    <a:pt x="2" y="55"/>
                  </a:lnTo>
                  <a:lnTo>
                    <a:pt x="8" y="46"/>
                  </a:lnTo>
                  <a:lnTo>
                    <a:pt x="13" y="34"/>
                  </a:lnTo>
                  <a:lnTo>
                    <a:pt x="20" y="19"/>
                  </a:lnTo>
                  <a:lnTo>
                    <a:pt x="35" y="0"/>
                  </a:lnTo>
                  <a:lnTo>
                    <a:pt x="46" y="4"/>
                  </a:lnTo>
                  <a:lnTo>
                    <a:pt x="51" y="4"/>
                  </a:lnTo>
                  <a:lnTo>
                    <a:pt x="54" y="10"/>
                  </a:lnTo>
                  <a:lnTo>
                    <a:pt x="54" y="11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41" name="Freeform 174">
              <a:extLst>
                <a:ext uri="{FF2B5EF4-FFF2-40B4-BE49-F238E27FC236}">
                  <a16:creationId xmlns:a16="http://schemas.microsoft.com/office/drawing/2014/main" id="{7B02E966-FA48-4DF1-8DDE-468A30EA8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334" y="2579932"/>
              <a:ext cx="479243" cy="291712"/>
            </a:xfrm>
            <a:custGeom>
              <a:avLst/>
              <a:gdLst>
                <a:gd name="T0" fmla="*/ 917 w 1015"/>
                <a:gd name="T1" fmla="*/ 147 h 619"/>
                <a:gd name="T2" fmla="*/ 957 w 1015"/>
                <a:gd name="T3" fmla="*/ 197 h 619"/>
                <a:gd name="T4" fmla="*/ 962 w 1015"/>
                <a:gd name="T5" fmla="*/ 229 h 619"/>
                <a:gd name="T6" fmla="*/ 946 w 1015"/>
                <a:gd name="T7" fmla="*/ 265 h 619"/>
                <a:gd name="T8" fmla="*/ 938 w 1015"/>
                <a:gd name="T9" fmla="*/ 319 h 619"/>
                <a:gd name="T10" fmla="*/ 970 w 1015"/>
                <a:gd name="T11" fmla="*/ 325 h 619"/>
                <a:gd name="T12" fmla="*/ 985 w 1015"/>
                <a:gd name="T13" fmla="*/ 371 h 619"/>
                <a:gd name="T14" fmla="*/ 1002 w 1015"/>
                <a:gd name="T15" fmla="*/ 405 h 619"/>
                <a:gd name="T16" fmla="*/ 1014 w 1015"/>
                <a:gd name="T17" fmla="*/ 468 h 619"/>
                <a:gd name="T18" fmla="*/ 1003 w 1015"/>
                <a:gd name="T19" fmla="*/ 498 h 619"/>
                <a:gd name="T20" fmla="*/ 943 w 1015"/>
                <a:gd name="T21" fmla="*/ 549 h 619"/>
                <a:gd name="T22" fmla="*/ 926 w 1015"/>
                <a:gd name="T23" fmla="*/ 585 h 619"/>
                <a:gd name="T24" fmla="*/ 889 w 1015"/>
                <a:gd name="T25" fmla="*/ 584 h 619"/>
                <a:gd name="T26" fmla="*/ 820 w 1015"/>
                <a:gd name="T27" fmla="*/ 607 h 619"/>
                <a:gd name="T28" fmla="*/ 788 w 1015"/>
                <a:gd name="T29" fmla="*/ 618 h 619"/>
                <a:gd name="T30" fmla="*/ 744 w 1015"/>
                <a:gd name="T31" fmla="*/ 597 h 619"/>
                <a:gd name="T32" fmla="*/ 704 w 1015"/>
                <a:gd name="T33" fmla="*/ 549 h 619"/>
                <a:gd name="T34" fmla="*/ 645 w 1015"/>
                <a:gd name="T35" fmla="*/ 501 h 619"/>
                <a:gd name="T36" fmla="*/ 555 w 1015"/>
                <a:gd name="T37" fmla="*/ 452 h 619"/>
                <a:gd name="T38" fmla="*/ 531 w 1015"/>
                <a:gd name="T39" fmla="*/ 434 h 619"/>
                <a:gd name="T40" fmla="*/ 488 w 1015"/>
                <a:gd name="T41" fmla="*/ 463 h 619"/>
                <a:gd name="T42" fmla="*/ 423 w 1015"/>
                <a:gd name="T43" fmla="*/ 459 h 619"/>
                <a:gd name="T44" fmla="*/ 367 w 1015"/>
                <a:gd name="T45" fmla="*/ 450 h 619"/>
                <a:gd name="T46" fmla="*/ 286 w 1015"/>
                <a:gd name="T47" fmla="*/ 452 h 619"/>
                <a:gd name="T48" fmla="*/ 248 w 1015"/>
                <a:gd name="T49" fmla="*/ 438 h 619"/>
                <a:gd name="T50" fmla="*/ 152 w 1015"/>
                <a:gd name="T51" fmla="*/ 431 h 619"/>
                <a:gd name="T52" fmla="*/ 91 w 1015"/>
                <a:gd name="T53" fmla="*/ 455 h 619"/>
                <a:gd name="T54" fmla="*/ 0 w 1015"/>
                <a:gd name="T55" fmla="*/ 469 h 619"/>
                <a:gd name="T56" fmla="*/ 35 w 1015"/>
                <a:gd name="T57" fmla="*/ 297 h 619"/>
                <a:gd name="T58" fmla="*/ 58 w 1015"/>
                <a:gd name="T59" fmla="*/ 218 h 619"/>
                <a:gd name="T60" fmla="*/ 132 w 1015"/>
                <a:gd name="T61" fmla="*/ 124 h 619"/>
                <a:gd name="T62" fmla="*/ 226 w 1015"/>
                <a:gd name="T63" fmla="*/ 110 h 619"/>
                <a:gd name="T64" fmla="*/ 300 w 1015"/>
                <a:gd name="T65" fmla="*/ 195 h 619"/>
                <a:gd name="T66" fmla="*/ 412 w 1015"/>
                <a:gd name="T67" fmla="*/ 277 h 619"/>
                <a:gd name="T68" fmla="*/ 476 w 1015"/>
                <a:gd name="T69" fmla="*/ 214 h 619"/>
                <a:gd name="T70" fmla="*/ 464 w 1015"/>
                <a:gd name="T71" fmla="*/ 75 h 619"/>
                <a:gd name="T72" fmla="*/ 487 w 1015"/>
                <a:gd name="T73" fmla="*/ 42 h 619"/>
                <a:gd name="T74" fmla="*/ 550 w 1015"/>
                <a:gd name="T75" fmla="*/ 16 h 619"/>
                <a:gd name="T76" fmla="*/ 596 w 1015"/>
                <a:gd name="T77" fmla="*/ 18 h 619"/>
                <a:gd name="T78" fmla="*/ 601 w 1015"/>
                <a:gd name="T79" fmla="*/ 9 h 619"/>
                <a:gd name="T80" fmla="*/ 643 w 1015"/>
                <a:gd name="T81" fmla="*/ 32 h 619"/>
                <a:gd name="T82" fmla="*/ 675 w 1015"/>
                <a:gd name="T83" fmla="*/ 52 h 619"/>
                <a:gd name="T84" fmla="*/ 708 w 1015"/>
                <a:gd name="T85" fmla="*/ 74 h 619"/>
                <a:gd name="T86" fmla="*/ 769 w 1015"/>
                <a:gd name="T87" fmla="*/ 137 h 619"/>
                <a:gd name="T88" fmla="*/ 830 w 1015"/>
                <a:gd name="T89" fmla="*/ 121 h 619"/>
                <a:gd name="T90" fmla="*/ 872 w 1015"/>
                <a:gd name="T91" fmla="*/ 139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15" h="619">
                  <a:moveTo>
                    <a:pt x="895" y="142"/>
                  </a:moveTo>
                  <a:lnTo>
                    <a:pt x="911" y="143"/>
                  </a:lnTo>
                  <a:lnTo>
                    <a:pt x="917" y="147"/>
                  </a:lnTo>
                  <a:lnTo>
                    <a:pt x="921" y="168"/>
                  </a:lnTo>
                  <a:lnTo>
                    <a:pt x="940" y="184"/>
                  </a:lnTo>
                  <a:lnTo>
                    <a:pt x="957" y="197"/>
                  </a:lnTo>
                  <a:lnTo>
                    <a:pt x="962" y="203"/>
                  </a:lnTo>
                  <a:lnTo>
                    <a:pt x="963" y="215"/>
                  </a:lnTo>
                  <a:lnTo>
                    <a:pt x="962" y="229"/>
                  </a:lnTo>
                  <a:lnTo>
                    <a:pt x="960" y="236"/>
                  </a:lnTo>
                  <a:lnTo>
                    <a:pt x="953" y="244"/>
                  </a:lnTo>
                  <a:lnTo>
                    <a:pt x="946" y="265"/>
                  </a:lnTo>
                  <a:lnTo>
                    <a:pt x="946" y="285"/>
                  </a:lnTo>
                  <a:lnTo>
                    <a:pt x="935" y="319"/>
                  </a:lnTo>
                  <a:lnTo>
                    <a:pt x="938" y="319"/>
                  </a:lnTo>
                  <a:lnTo>
                    <a:pt x="958" y="313"/>
                  </a:lnTo>
                  <a:lnTo>
                    <a:pt x="964" y="317"/>
                  </a:lnTo>
                  <a:lnTo>
                    <a:pt x="970" y="325"/>
                  </a:lnTo>
                  <a:lnTo>
                    <a:pt x="971" y="346"/>
                  </a:lnTo>
                  <a:lnTo>
                    <a:pt x="978" y="356"/>
                  </a:lnTo>
                  <a:lnTo>
                    <a:pt x="985" y="371"/>
                  </a:lnTo>
                  <a:lnTo>
                    <a:pt x="987" y="382"/>
                  </a:lnTo>
                  <a:lnTo>
                    <a:pt x="1000" y="396"/>
                  </a:lnTo>
                  <a:lnTo>
                    <a:pt x="1002" y="405"/>
                  </a:lnTo>
                  <a:lnTo>
                    <a:pt x="1010" y="437"/>
                  </a:lnTo>
                  <a:lnTo>
                    <a:pt x="1013" y="454"/>
                  </a:lnTo>
                  <a:lnTo>
                    <a:pt x="1014" y="468"/>
                  </a:lnTo>
                  <a:lnTo>
                    <a:pt x="1010" y="487"/>
                  </a:lnTo>
                  <a:lnTo>
                    <a:pt x="1007" y="498"/>
                  </a:lnTo>
                  <a:lnTo>
                    <a:pt x="1003" y="498"/>
                  </a:lnTo>
                  <a:lnTo>
                    <a:pt x="991" y="501"/>
                  </a:lnTo>
                  <a:lnTo>
                    <a:pt x="971" y="515"/>
                  </a:lnTo>
                  <a:lnTo>
                    <a:pt x="943" y="549"/>
                  </a:lnTo>
                  <a:lnTo>
                    <a:pt x="936" y="557"/>
                  </a:lnTo>
                  <a:lnTo>
                    <a:pt x="928" y="582"/>
                  </a:lnTo>
                  <a:lnTo>
                    <a:pt x="926" y="585"/>
                  </a:lnTo>
                  <a:lnTo>
                    <a:pt x="910" y="584"/>
                  </a:lnTo>
                  <a:lnTo>
                    <a:pt x="905" y="583"/>
                  </a:lnTo>
                  <a:lnTo>
                    <a:pt x="889" y="584"/>
                  </a:lnTo>
                  <a:lnTo>
                    <a:pt x="852" y="577"/>
                  </a:lnTo>
                  <a:lnTo>
                    <a:pt x="838" y="581"/>
                  </a:lnTo>
                  <a:lnTo>
                    <a:pt x="820" y="607"/>
                  </a:lnTo>
                  <a:lnTo>
                    <a:pt x="813" y="611"/>
                  </a:lnTo>
                  <a:lnTo>
                    <a:pt x="791" y="614"/>
                  </a:lnTo>
                  <a:lnTo>
                    <a:pt x="788" y="618"/>
                  </a:lnTo>
                  <a:lnTo>
                    <a:pt x="781" y="616"/>
                  </a:lnTo>
                  <a:lnTo>
                    <a:pt x="761" y="608"/>
                  </a:lnTo>
                  <a:lnTo>
                    <a:pt x="744" y="597"/>
                  </a:lnTo>
                  <a:lnTo>
                    <a:pt x="733" y="581"/>
                  </a:lnTo>
                  <a:lnTo>
                    <a:pt x="716" y="561"/>
                  </a:lnTo>
                  <a:lnTo>
                    <a:pt x="704" y="549"/>
                  </a:lnTo>
                  <a:lnTo>
                    <a:pt x="686" y="536"/>
                  </a:lnTo>
                  <a:lnTo>
                    <a:pt x="656" y="508"/>
                  </a:lnTo>
                  <a:lnTo>
                    <a:pt x="645" y="501"/>
                  </a:lnTo>
                  <a:lnTo>
                    <a:pt x="592" y="489"/>
                  </a:lnTo>
                  <a:lnTo>
                    <a:pt x="573" y="484"/>
                  </a:lnTo>
                  <a:lnTo>
                    <a:pt x="555" y="452"/>
                  </a:lnTo>
                  <a:lnTo>
                    <a:pt x="550" y="434"/>
                  </a:lnTo>
                  <a:lnTo>
                    <a:pt x="541" y="430"/>
                  </a:lnTo>
                  <a:lnTo>
                    <a:pt x="531" y="434"/>
                  </a:lnTo>
                  <a:lnTo>
                    <a:pt x="521" y="438"/>
                  </a:lnTo>
                  <a:lnTo>
                    <a:pt x="497" y="459"/>
                  </a:lnTo>
                  <a:lnTo>
                    <a:pt x="488" y="463"/>
                  </a:lnTo>
                  <a:lnTo>
                    <a:pt x="474" y="463"/>
                  </a:lnTo>
                  <a:lnTo>
                    <a:pt x="439" y="467"/>
                  </a:lnTo>
                  <a:lnTo>
                    <a:pt x="423" y="459"/>
                  </a:lnTo>
                  <a:lnTo>
                    <a:pt x="395" y="451"/>
                  </a:lnTo>
                  <a:lnTo>
                    <a:pt x="381" y="450"/>
                  </a:lnTo>
                  <a:lnTo>
                    <a:pt x="367" y="450"/>
                  </a:lnTo>
                  <a:lnTo>
                    <a:pt x="308" y="441"/>
                  </a:lnTo>
                  <a:lnTo>
                    <a:pt x="298" y="451"/>
                  </a:lnTo>
                  <a:lnTo>
                    <a:pt x="286" y="452"/>
                  </a:lnTo>
                  <a:lnTo>
                    <a:pt x="276" y="438"/>
                  </a:lnTo>
                  <a:lnTo>
                    <a:pt x="263" y="434"/>
                  </a:lnTo>
                  <a:lnTo>
                    <a:pt x="248" y="438"/>
                  </a:lnTo>
                  <a:lnTo>
                    <a:pt x="222" y="439"/>
                  </a:lnTo>
                  <a:lnTo>
                    <a:pt x="191" y="435"/>
                  </a:lnTo>
                  <a:lnTo>
                    <a:pt x="152" y="431"/>
                  </a:lnTo>
                  <a:lnTo>
                    <a:pt x="146" y="432"/>
                  </a:lnTo>
                  <a:lnTo>
                    <a:pt x="101" y="452"/>
                  </a:lnTo>
                  <a:lnTo>
                    <a:pt x="91" y="455"/>
                  </a:lnTo>
                  <a:lnTo>
                    <a:pt x="43" y="487"/>
                  </a:lnTo>
                  <a:lnTo>
                    <a:pt x="6" y="517"/>
                  </a:lnTo>
                  <a:lnTo>
                    <a:pt x="0" y="469"/>
                  </a:lnTo>
                  <a:lnTo>
                    <a:pt x="3" y="372"/>
                  </a:lnTo>
                  <a:lnTo>
                    <a:pt x="9" y="325"/>
                  </a:lnTo>
                  <a:lnTo>
                    <a:pt x="35" y="297"/>
                  </a:lnTo>
                  <a:lnTo>
                    <a:pt x="48" y="275"/>
                  </a:lnTo>
                  <a:lnTo>
                    <a:pt x="56" y="245"/>
                  </a:lnTo>
                  <a:lnTo>
                    <a:pt x="58" y="218"/>
                  </a:lnTo>
                  <a:lnTo>
                    <a:pt x="63" y="196"/>
                  </a:lnTo>
                  <a:lnTo>
                    <a:pt x="101" y="131"/>
                  </a:lnTo>
                  <a:lnTo>
                    <a:pt x="132" y="124"/>
                  </a:lnTo>
                  <a:lnTo>
                    <a:pt x="173" y="105"/>
                  </a:lnTo>
                  <a:lnTo>
                    <a:pt x="218" y="91"/>
                  </a:lnTo>
                  <a:lnTo>
                    <a:pt x="226" y="110"/>
                  </a:lnTo>
                  <a:lnTo>
                    <a:pt x="231" y="124"/>
                  </a:lnTo>
                  <a:lnTo>
                    <a:pt x="286" y="177"/>
                  </a:lnTo>
                  <a:lnTo>
                    <a:pt x="300" y="195"/>
                  </a:lnTo>
                  <a:lnTo>
                    <a:pt x="321" y="256"/>
                  </a:lnTo>
                  <a:lnTo>
                    <a:pt x="372" y="287"/>
                  </a:lnTo>
                  <a:lnTo>
                    <a:pt x="412" y="277"/>
                  </a:lnTo>
                  <a:lnTo>
                    <a:pt x="430" y="262"/>
                  </a:lnTo>
                  <a:lnTo>
                    <a:pt x="462" y="235"/>
                  </a:lnTo>
                  <a:lnTo>
                    <a:pt x="476" y="214"/>
                  </a:lnTo>
                  <a:lnTo>
                    <a:pt x="479" y="195"/>
                  </a:lnTo>
                  <a:lnTo>
                    <a:pt x="473" y="111"/>
                  </a:lnTo>
                  <a:lnTo>
                    <a:pt x="464" y="75"/>
                  </a:lnTo>
                  <a:lnTo>
                    <a:pt x="468" y="51"/>
                  </a:lnTo>
                  <a:lnTo>
                    <a:pt x="473" y="53"/>
                  </a:lnTo>
                  <a:lnTo>
                    <a:pt x="487" y="42"/>
                  </a:lnTo>
                  <a:lnTo>
                    <a:pt x="531" y="21"/>
                  </a:lnTo>
                  <a:lnTo>
                    <a:pt x="540" y="20"/>
                  </a:lnTo>
                  <a:lnTo>
                    <a:pt x="550" y="16"/>
                  </a:lnTo>
                  <a:lnTo>
                    <a:pt x="578" y="0"/>
                  </a:lnTo>
                  <a:lnTo>
                    <a:pt x="588" y="9"/>
                  </a:lnTo>
                  <a:lnTo>
                    <a:pt x="596" y="18"/>
                  </a:lnTo>
                  <a:lnTo>
                    <a:pt x="599" y="18"/>
                  </a:lnTo>
                  <a:lnTo>
                    <a:pt x="602" y="15"/>
                  </a:lnTo>
                  <a:lnTo>
                    <a:pt x="601" y="9"/>
                  </a:lnTo>
                  <a:lnTo>
                    <a:pt x="603" y="4"/>
                  </a:lnTo>
                  <a:lnTo>
                    <a:pt x="611" y="7"/>
                  </a:lnTo>
                  <a:lnTo>
                    <a:pt x="643" y="32"/>
                  </a:lnTo>
                  <a:lnTo>
                    <a:pt x="656" y="38"/>
                  </a:lnTo>
                  <a:lnTo>
                    <a:pt x="664" y="40"/>
                  </a:lnTo>
                  <a:lnTo>
                    <a:pt x="675" y="52"/>
                  </a:lnTo>
                  <a:lnTo>
                    <a:pt x="703" y="60"/>
                  </a:lnTo>
                  <a:lnTo>
                    <a:pt x="706" y="66"/>
                  </a:lnTo>
                  <a:lnTo>
                    <a:pt x="708" y="74"/>
                  </a:lnTo>
                  <a:lnTo>
                    <a:pt x="734" y="106"/>
                  </a:lnTo>
                  <a:lnTo>
                    <a:pt x="746" y="123"/>
                  </a:lnTo>
                  <a:lnTo>
                    <a:pt x="769" y="137"/>
                  </a:lnTo>
                  <a:lnTo>
                    <a:pt x="779" y="141"/>
                  </a:lnTo>
                  <a:lnTo>
                    <a:pt x="819" y="126"/>
                  </a:lnTo>
                  <a:lnTo>
                    <a:pt x="830" y="121"/>
                  </a:lnTo>
                  <a:lnTo>
                    <a:pt x="840" y="121"/>
                  </a:lnTo>
                  <a:lnTo>
                    <a:pt x="850" y="129"/>
                  </a:lnTo>
                  <a:lnTo>
                    <a:pt x="872" y="139"/>
                  </a:lnTo>
                  <a:lnTo>
                    <a:pt x="891" y="143"/>
                  </a:lnTo>
                  <a:lnTo>
                    <a:pt x="895" y="142"/>
                  </a:lnTo>
                </a:path>
              </a:pathLst>
            </a:custGeom>
            <a:solidFill>
              <a:srgbClr val="184BFF">
                <a:alpha val="50000"/>
              </a:srgbClr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42" name="Freeform 176">
              <a:extLst>
                <a:ext uri="{FF2B5EF4-FFF2-40B4-BE49-F238E27FC236}">
                  <a16:creationId xmlns:a16="http://schemas.microsoft.com/office/drawing/2014/main" id="{9C5C18A7-DF37-4DB9-93CE-85BB337BA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2856" y="4103091"/>
              <a:ext cx="4168" cy="4168"/>
            </a:xfrm>
            <a:custGeom>
              <a:avLst/>
              <a:gdLst>
                <a:gd name="T0" fmla="*/ 8 w 9"/>
                <a:gd name="T1" fmla="*/ 4 h 8"/>
                <a:gd name="T2" fmla="*/ 0 w 9"/>
                <a:gd name="T3" fmla="*/ 7 h 8"/>
                <a:gd name="T4" fmla="*/ 0 w 9"/>
                <a:gd name="T5" fmla="*/ 4 h 8"/>
                <a:gd name="T6" fmla="*/ 3 w 9"/>
                <a:gd name="T7" fmla="*/ 1 h 8"/>
                <a:gd name="T8" fmla="*/ 5 w 9"/>
                <a:gd name="T9" fmla="*/ 0 h 8"/>
                <a:gd name="T10" fmla="*/ 8 w 9"/>
                <a:gd name="T11" fmla="*/ 2 h 8"/>
                <a:gd name="T12" fmla="*/ 8 w 9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8" y="4"/>
                  </a:moveTo>
                  <a:lnTo>
                    <a:pt x="0" y="7"/>
                  </a:lnTo>
                  <a:lnTo>
                    <a:pt x="0" y="4"/>
                  </a:lnTo>
                  <a:lnTo>
                    <a:pt x="3" y="1"/>
                  </a:lnTo>
                  <a:lnTo>
                    <a:pt x="5" y="0"/>
                  </a:lnTo>
                  <a:lnTo>
                    <a:pt x="8" y="2"/>
                  </a:lnTo>
                  <a:lnTo>
                    <a:pt x="8" y="4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43" name="Freeform 177">
              <a:extLst>
                <a:ext uri="{FF2B5EF4-FFF2-40B4-BE49-F238E27FC236}">
                  <a16:creationId xmlns:a16="http://schemas.microsoft.com/office/drawing/2014/main" id="{9E1B119F-2185-4857-92A4-743DD1988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2856" y="4103091"/>
              <a:ext cx="4168" cy="4168"/>
            </a:xfrm>
            <a:custGeom>
              <a:avLst/>
              <a:gdLst>
                <a:gd name="T0" fmla="*/ 8 w 9"/>
                <a:gd name="T1" fmla="*/ 4 h 8"/>
                <a:gd name="T2" fmla="*/ 0 w 9"/>
                <a:gd name="T3" fmla="*/ 7 h 8"/>
                <a:gd name="T4" fmla="*/ 0 w 9"/>
                <a:gd name="T5" fmla="*/ 4 h 8"/>
                <a:gd name="T6" fmla="*/ 3 w 9"/>
                <a:gd name="T7" fmla="*/ 1 h 8"/>
                <a:gd name="T8" fmla="*/ 5 w 9"/>
                <a:gd name="T9" fmla="*/ 0 h 8"/>
                <a:gd name="T10" fmla="*/ 8 w 9"/>
                <a:gd name="T11" fmla="*/ 2 h 8"/>
                <a:gd name="T12" fmla="*/ 8 w 9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8" y="4"/>
                  </a:moveTo>
                  <a:lnTo>
                    <a:pt x="0" y="7"/>
                  </a:lnTo>
                  <a:lnTo>
                    <a:pt x="0" y="4"/>
                  </a:lnTo>
                  <a:lnTo>
                    <a:pt x="3" y="1"/>
                  </a:lnTo>
                  <a:lnTo>
                    <a:pt x="5" y="0"/>
                  </a:lnTo>
                  <a:lnTo>
                    <a:pt x="8" y="2"/>
                  </a:lnTo>
                  <a:lnTo>
                    <a:pt x="8" y="4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44" name="Freeform 178">
              <a:extLst>
                <a:ext uri="{FF2B5EF4-FFF2-40B4-BE49-F238E27FC236}">
                  <a16:creationId xmlns:a16="http://schemas.microsoft.com/office/drawing/2014/main" id="{2A9B9797-35CB-45F9-8B09-0BCFFFBE0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04309" y="3650936"/>
              <a:ext cx="233370" cy="295880"/>
            </a:xfrm>
            <a:custGeom>
              <a:avLst/>
              <a:gdLst>
                <a:gd name="T0" fmla="*/ 211 w 496"/>
                <a:gd name="T1" fmla="*/ 600 h 626"/>
                <a:gd name="T2" fmla="*/ 214 w 496"/>
                <a:gd name="T3" fmla="*/ 588 h 626"/>
                <a:gd name="T4" fmla="*/ 215 w 496"/>
                <a:gd name="T5" fmla="*/ 556 h 626"/>
                <a:gd name="T6" fmla="*/ 209 w 496"/>
                <a:gd name="T7" fmla="*/ 519 h 626"/>
                <a:gd name="T8" fmla="*/ 229 w 496"/>
                <a:gd name="T9" fmla="*/ 422 h 626"/>
                <a:gd name="T10" fmla="*/ 224 w 496"/>
                <a:gd name="T11" fmla="*/ 370 h 626"/>
                <a:gd name="T12" fmla="*/ 192 w 496"/>
                <a:gd name="T13" fmla="*/ 300 h 626"/>
                <a:gd name="T14" fmla="*/ 162 w 496"/>
                <a:gd name="T15" fmla="*/ 263 h 626"/>
                <a:gd name="T16" fmla="*/ 127 w 496"/>
                <a:gd name="T17" fmla="*/ 211 h 626"/>
                <a:gd name="T18" fmla="*/ 101 w 496"/>
                <a:gd name="T19" fmla="*/ 176 h 626"/>
                <a:gd name="T20" fmla="*/ 87 w 496"/>
                <a:gd name="T21" fmla="*/ 135 h 626"/>
                <a:gd name="T22" fmla="*/ 56 w 496"/>
                <a:gd name="T23" fmla="*/ 78 h 626"/>
                <a:gd name="T24" fmla="*/ 24 w 496"/>
                <a:gd name="T25" fmla="*/ 47 h 626"/>
                <a:gd name="T26" fmla="*/ 3 w 496"/>
                <a:gd name="T27" fmla="*/ 39 h 626"/>
                <a:gd name="T28" fmla="*/ 55 w 496"/>
                <a:gd name="T29" fmla="*/ 24 h 626"/>
                <a:gd name="T30" fmla="*/ 111 w 496"/>
                <a:gd name="T31" fmla="*/ 14 h 626"/>
                <a:gd name="T32" fmla="*/ 134 w 496"/>
                <a:gd name="T33" fmla="*/ 2 h 626"/>
                <a:gd name="T34" fmla="*/ 170 w 496"/>
                <a:gd name="T35" fmla="*/ 13 h 626"/>
                <a:gd name="T36" fmla="*/ 201 w 496"/>
                <a:gd name="T37" fmla="*/ 34 h 626"/>
                <a:gd name="T38" fmla="*/ 217 w 496"/>
                <a:gd name="T39" fmla="*/ 51 h 626"/>
                <a:gd name="T40" fmla="*/ 241 w 496"/>
                <a:gd name="T41" fmla="*/ 67 h 626"/>
                <a:gd name="T42" fmla="*/ 254 w 496"/>
                <a:gd name="T43" fmla="*/ 70 h 626"/>
                <a:gd name="T44" fmla="*/ 270 w 496"/>
                <a:gd name="T45" fmla="*/ 70 h 626"/>
                <a:gd name="T46" fmla="*/ 317 w 496"/>
                <a:gd name="T47" fmla="*/ 102 h 626"/>
                <a:gd name="T48" fmla="*/ 342 w 496"/>
                <a:gd name="T49" fmla="*/ 111 h 626"/>
                <a:gd name="T50" fmla="*/ 363 w 496"/>
                <a:gd name="T51" fmla="*/ 126 h 626"/>
                <a:gd name="T52" fmla="*/ 363 w 496"/>
                <a:gd name="T53" fmla="*/ 173 h 626"/>
                <a:gd name="T54" fmla="*/ 356 w 496"/>
                <a:gd name="T55" fmla="*/ 208 h 626"/>
                <a:gd name="T56" fmla="*/ 383 w 496"/>
                <a:gd name="T57" fmla="*/ 232 h 626"/>
                <a:gd name="T58" fmla="*/ 409 w 496"/>
                <a:gd name="T59" fmla="*/ 250 h 626"/>
                <a:gd name="T60" fmla="*/ 413 w 496"/>
                <a:gd name="T61" fmla="*/ 271 h 626"/>
                <a:gd name="T62" fmla="*/ 416 w 496"/>
                <a:gd name="T63" fmla="*/ 299 h 626"/>
                <a:gd name="T64" fmla="*/ 421 w 496"/>
                <a:gd name="T65" fmla="*/ 322 h 626"/>
                <a:gd name="T66" fmla="*/ 466 w 496"/>
                <a:gd name="T67" fmla="*/ 354 h 626"/>
                <a:gd name="T68" fmla="*/ 467 w 496"/>
                <a:gd name="T69" fmla="*/ 404 h 626"/>
                <a:gd name="T70" fmla="*/ 488 w 496"/>
                <a:gd name="T71" fmla="*/ 437 h 626"/>
                <a:gd name="T72" fmla="*/ 442 w 496"/>
                <a:gd name="T73" fmla="*/ 424 h 626"/>
                <a:gd name="T74" fmla="*/ 423 w 496"/>
                <a:gd name="T75" fmla="*/ 432 h 626"/>
                <a:gd name="T76" fmla="*/ 401 w 496"/>
                <a:gd name="T77" fmla="*/ 421 h 626"/>
                <a:gd name="T78" fmla="*/ 384 w 496"/>
                <a:gd name="T79" fmla="*/ 423 h 626"/>
                <a:gd name="T80" fmla="*/ 368 w 496"/>
                <a:gd name="T81" fmla="*/ 437 h 626"/>
                <a:gd name="T82" fmla="*/ 363 w 496"/>
                <a:gd name="T83" fmla="*/ 407 h 626"/>
                <a:gd name="T84" fmla="*/ 330 w 496"/>
                <a:gd name="T85" fmla="*/ 420 h 626"/>
                <a:gd name="T86" fmla="*/ 328 w 496"/>
                <a:gd name="T87" fmla="*/ 455 h 626"/>
                <a:gd name="T88" fmla="*/ 328 w 496"/>
                <a:gd name="T89" fmla="*/ 504 h 626"/>
                <a:gd name="T90" fmla="*/ 298 w 496"/>
                <a:gd name="T91" fmla="*/ 544 h 626"/>
                <a:gd name="T92" fmla="*/ 264 w 496"/>
                <a:gd name="T93" fmla="*/ 581 h 626"/>
                <a:gd name="T94" fmla="*/ 266 w 496"/>
                <a:gd name="T95" fmla="*/ 606 h 626"/>
                <a:gd name="T96" fmla="*/ 239 w 496"/>
                <a:gd name="T97" fmla="*/ 614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6" h="626">
                  <a:moveTo>
                    <a:pt x="225" y="625"/>
                  </a:moveTo>
                  <a:lnTo>
                    <a:pt x="218" y="612"/>
                  </a:lnTo>
                  <a:lnTo>
                    <a:pt x="211" y="600"/>
                  </a:lnTo>
                  <a:lnTo>
                    <a:pt x="206" y="594"/>
                  </a:lnTo>
                  <a:lnTo>
                    <a:pt x="208" y="592"/>
                  </a:lnTo>
                  <a:lnTo>
                    <a:pt x="214" y="588"/>
                  </a:lnTo>
                  <a:lnTo>
                    <a:pt x="218" y="585"/>
                  </a:lnTo>
                  <a:lnTo>
                    <a:pt x="217" y="572"/>
                  </a:lnTo>
                  <a:lnTo>
                    <a:pt x="215" y="556"/>
                  </a:lnTo>
                  <a:lnTo>
                    <a:pt x="211" y="549"/>
                  </a:lnTo>
                  <a:lnTo>
                    <a:pt x="211" y="537"/>
                  </a:lnTo>
                  <a:lnTo>
                    <a:pt x="209" y="519"/>
                  </a:lnTo>
                  <a:lnTo>
                    <a:pt x="212" y="486"/>
                  </a:lnTo>
                  <a:lnTo>
                    <a:pt x="223" y="443"/>
                  </a:lnTo>
                  <a:lnTo>
                    <a:pt x="229" y="422"/>
                  </a:lnTo>
                  <a:lnTo>
                    <a:pt x="226" y="411"/>
                  </a:lnTo>
                  <a:lnTo>
                    <a:pt x="229" y="383"/>
                  </a:lnTo>
                  <a:lnTo>
                    <a:pt x="224" y="370"/>
                  </a:lnTo>
                  <a:lnTo>
                    <a:pt x="216" y="352"/>
                  </a:lnTo>
                  <a:lnTo>
                    <a:pt x="205" y="314"/>
                  </a:lnTo>
                  <a:lnTo>
                    <a:pt x="192" y="300"/>
                  </a:lnTo>
                  <a:lnTo>
                    <a:pt x="174" y="285"/>
                  </a:lnTo>
                  <a:lnTo>
                    <a:pt x="167" y="275"/>
                  </a:lnTo>
                  <a:lnTo>
                    <a:pt x="162" y="263"/>
                  </a:lnTo>
                  <a:lnTo>
                    <a:pt x="152" y="250"/>
                  </a:lnTo>
                  <a:lnTo>
                    <a:pt x="141" y="239"/>
                  </a:lnTo>
                  <a:lnTo>
                    <a:pt x="127" y="211"/>
                  </a:lnTo>
                  <a:lnTo>
                    <a:pt x="120" y="198"/>
                  </a:lnTo>
                  <a:lnTo>
                    <a:pt x="117" y="195"/>
                  </a:lnTo>
                  <a:lnTo>
                    <a:pt x="101" y="176"/>
                  </a:lnTo>
                  <a:lnTo>
                    <a:pt x="94" y="160"/>
                  </a:lnTo>
                  <a:lnTo>
                    <a:pt x="89" y="147"/>
                  </a:lnTo>
                  <a:lnTo>
                    <a:pt x="87" y="135"/>
                  </a:lnTo>
                  <a:lnTo>
                    <a:pt x="75" y="109"/>
                  </a:lnTo>
                  <a:lnTo>
                    <a:pt x="66" y="91"/>
                  </a:lnTo>
                  <a:lnTo>
                    <a:pt x="56" y="78"/>
                  </a:lnTo>
                  <a:lnTo>
                    <a:pt x="52" y="69"/>
                  </a:lnTo>
                  <a:lnTo>
                    <a:pt x="40" y="56"/>
                  </a:lnTo>
                  <a:lnTo>
                    <a:pt x="24" y="47"/>
                  </a:lnTo>
                  <a:lnTo>
                    <a:pt x="13" y="46"/>
                  </a:lnTo>
                  <a:lnTo>
                    <a:pt x="0" y="46"/>
                  </a:lnTo>
                  <a:lnTo>
                    <a:pt x="3" y="39"/>
                  </a:lnTo>
                  <a:lnTo>
                    <a:pt x="32" y="20"/>
                  </a:lnTo>
                  <a:lnTo>
                    <a:pt x="40" y="23"/>
                  </a:lnTo>
                  <a:lnTo>
                    <a:pt x="55" y="24"/>
                  </a:lnTo>
                  <a:lnTo>
                    <a:pt x="87" y="23"/>
                  </a:lnTo>
                  <a:lnTo>
                    <a:pt x="101" y="10"/>
                  </a:lnTo>
                  <a:lnTo>
                    <a:pt x="111" y="14"/>
                  </a:lnTo>
                  <a:lnTo>
                    <a:pt x="119" y="8"/>
                  </a:lnTo>
                  <a:lnTo>
                    <a:pt x="132" y="0"/>
                  </a:lnTo>
                  <a:lnTo>
                    <a:pt x="134" y="2"/>
                  </a:lnTo>
                  <a:lnTo>
                    <a:pt x="135" y="3"/>
                  </a:lnTo>
                  <a:lnTo>
                    <a:pt x="155" y="6"/>
                  </a:lnTo>
                  <a:lnTo>
                    <a:pt x="170" y="13"/>
                  </a:lnTo>
                  <a:lnTo>
                    <a:pt x="180" y="24"/>
                  </a:lnTo>
                  <a:lnTo>
                    <a:pt x="190" y="31"/>
                  </a:lnTo>
                  <a:lnTo>
                    <a:pt x="201" y="34"/>
                  </a:lnTo>
                  <a:lnTo>
                    <a:pt x="207" y="39"/>
                  </a:lnTo>
                  <a:lnTo>
                    <a:pt x="208" y="47"/>
                  </a:lnTo>
                  <a:lnTo>
                    <a:pt x="217" y="51"/>
                  </a:lnTo>
                  <a:lnTo>
                    <a:pt x="236" y="51"/>
                  </a:lnTo>
                  <a:lnTo>
                    <a:pt x="244" y="56"/>
                  </a:lnTo>
                  <a:lnTo>
                    <a:pt x="241" y="67"/>
                  </a:lnTo>
                  <a:lnTo>
                    <a:pt x="243" y="70"/>
                  </a:lnTo>
                  <a:lnTo>
                    <a:pt x="250" y="67"/>
                  </a:lnTo>
                  <a:lnTo>
                    <a:pt x="254" y="70"/>
                  </a:lnTo>
                  <a:lnTo>
                    <a:pt x="257" y="78"/>
                  </a:lnTo>
                  <a:lnTo>
                    <a:pt x="261" y="82"/>
                  </a:lnTo>
                  <a:lnTo>
                    <a:pt x="270" y="70"/>
                  </a:lnTo>
                  <a:lnTo>
                    <a:pt x="280" y="70"/>
                  </a:lnTo>
                  <a:lnTo>
                    <a:pt x="304" y="76"/>
                  </a:lnTo>
                  <a:lnTo>
                    <a:pt x="317" y="102"/>
                  </a:lnTo>
                  <a:lnTo>
                    <a:pt x="325" y="111"/>
                  </a:lnTo>
                  <a:lnTo>
                    <a:pt x="333" y="116"/>
                  </a:lnTo>
                  <a:lnTo>
                    <a:pt x="342" y="111"/>
                  </a:lnTo>
                  <a:lnTo>
                    <a:pt x="349" y="106"/>
                  </a:lnTo>
                  <a:lnTo>
                    <a:pt x="354" y="109"/>
                  </a:lnTo>
                  <a:lnTo>
                    <a:pt x="363" y="126"/>
                  </a:lnTo>
                  <a:lnTo>
                    <a:pt x="366" y="149"/>
                  </a:lnTo>
                  <a:lnTo>
                    <a:pt x="366" y="158"/>
                  </a:lnTo>
                  <a:lnTo>
                    <a:pt x="363" y="173"/>
                  </a:lnTo>
                  <a:lnTo>
                    <a:pt x="357" y="189"/>
                  </a:lnTo>
                  <a:lnTo>
                    <a:pt x="354" y="199"/>
                  </a:lnTo>
                  <a:lnTo>
                    <a:pt x="356" y="208"/>
                  </a:lnTo>
                  <a:lnTo>
                    <a:pt x="359" y="215"/>
                  </a:lnTo>
                  <a:lnTo>
                    <a:pt x="364" y="218"/>
                  </a:lnTo>
                  <a:lnTo>
                    <a:pt x="383" y="232"/>
                  </a:lnTo>
                  <a:lnTo>
                    <a:pt x="390" y="242"/>
                  </a:lnTo>
                  <a:lnTo>
                    <a:pt x="401" y="249"/>
                  </a:lnTo>
                  <a:lnTo>
                    <a:pt x="409" y="250"/>
                  </a:lnTo>
                  <a:lnTo>
                    <a:pt x="412" y="253"/>
                  </a:lnTo>
                  <a:lnTo>
                    <a:pt x="414" y="258"/>
                  </a:lnTo>
                  <a:lnTo>
                    <a:pt x="413" y="271"/>
                  </a:lnTo>
                  <a:lnTo>
                    <a:pt x="409" y="283"/>
                  </a:lnTo>
                  <a:lnTo>
                    <a:pt x="409" y="290"/>
                  </a:lnTo>
                  <a:lnTo>
                    <a:pt x="416" y="299"/>
                  </a:lnTo>
                  <a:lnTo>
                    <a:pt x="416" y="310"/>
                  </a:lnTo>
                  <a:lnTo>
                    <a:pt x="417" y="317"/>
                  </a:lnTo>
                  <a:lnTo>
                    <a:pt x="421" y="322"/>
                  </a:lnTo>
                  <a:lnTo>
                    <a:pt x="438" y="333"/>
                  </a:lnTo>
                  <a:lnTo>
                    <a:pt x="460" y="345"/>
                  </a:lnTo>
                  <a:lnTo>
                    <a:pt x="466" y="354"/>
                  </a:lnTo>
                  <a:lnTo>
                    <a:pt x="469" y="366"/>
                  </a:lnTo>
                  <a:lnTo>
                    <a:pt x="468" y="386"/>
                  </a:lnTo>
                  <a:lnTo>
                    <a:pt x="467" y="404"/>
                  </a:lnTo>
                  <a:lnTo>
                    <a:pt x="495" y="428"/>
                  </a:lnTo>
                  <a:lnTo>
                    <a:pt x="492" y="432"/>
                  </a:lnTo>
                  <a:lnTo>
                    <a:pt x="488" y="437"/>
                  </a:lnTo>
                  <a:lnTo>
                    <a:pt x="460" y="440"/>
                  </a:lnTo>
                  <a:lnTo>
                    <a:pt x="455" y="442"/>
                  </a:lnTo>
                  <a:lnTo>
                    <a:pt x="442" y="424"/>
                  </a:lnTo>
                  <a:lnTo>
                    <a:pt x="435" y="422"/>
                  </a:lnTo>
                  <a:lnTo>
                    <a:pt x="430" y="429"/>
                  </a:lnTo>
                  <a:lnTo>
                    <a:pt x="423" y="432"/>
                  </a:lnTo>
                  <a:lnTo>
                    <a:pt x="415" y="431"/>
                  </a:lnTo>
                  <a:lnTo>
                    <a:pt x="405" y="426"/>
                  </a:lnTo>
                  <a:lnTo>
                    <a:pt x="401" y="421"/>
                  </a:lnTo>
                  <a:lnTo>
                    <a:pt x="397" y="421"/>
                  </a:lnTo>
                  <a:lnTo>
                    <a:pt x="391" y="424"/>
                  </a:lnTo>
                  <a:lnTo>
                    <a:pt x="384" y="423"/>
                  </a:lnTo>
                  <a:lnTo>
                    <a:pt x="379" y="419"/>
                  </a:lnTo>
                  <a:lnTo>
                    <a:pt x="372" y="434"/>
                  </a:lnTo>
                  <a:lnTo>
                    <a:pt x="368" y="437"/>
                  </a:lnTo>
                  <a:lnTo>
                    <a:pt x="365" y="437"/>
                  </a:lnTo>
                  <a:lnTo>
                    <a:pt x="364" y="411"/>
                  </a:lnTo>
                  <a:lnTo>
                    <a:pt x="363" y="407"/>
                  </a:lnTo>
                  <a:lnTo>
                    <a:pt x="357" y="406"/>
                  </a:lnTo>
                  <a:lnTo>
                    <a:pt x="343" y="412"/>
                  </a:lnTo>
                  <a:lnTo>
                    <a:pt x="330" y="420"/>
                  </a:lnTo>
                  <a:lnTo>
                    <a:pt x="326" y="427"/>
                  </a:lnTo>
                  <a:lnTo>
                    <a:pt x="327" y="440"/>
                  </a:lnTo>
                  <a:lnTo>
                    <a:pt x="328" y="455"/>
                  </a:lnTo>
                  <a:lnTo>
                    <a:pt x="337" y="478"/>
                  </a:lnTo>
                  <a:lnTo>
                    <a:pt x="332" y="488"/>
                  </a:lnTo>
                  <a:lnTo>
                    <a:pt x="328" y="504"/>
                  </a:lnTo>
                  <a:lnTo>
                    <a:pt x="314" y="518"/>
                  </a:lnTo>
                  <a:lnTo>
                    <a:pt x="299" y="526"/>
                  </a:lnTo>
                  <a:lnTo>
                    <a:pt x="298" y="544"/>
                  </a:lnTo>
                  <a:lnTo>
                    <a:pt x="289" y="555"/>
                  </a:lnTo>
                  <a:lnTo>
                    <a:pt x="275" y="567"/>
                  </a:lnTo>
                  <a:lnTo>
                    <a:pt x="264" y="581"/>
                  </a:lnTo>
                  <a:lnTo>
                    <a:pt x="267" y="591"/>
                  </a:lnTo>
                  <a:lnTo>
                    <a:pt x="268" y="600"/>
                  </a:lnTo>
                  <a:lnTo>
                    <a:pt x="266" y="606"/>
                  </a:lnTo>
                  <a:lnTo>
                    <a:pt x="266" y="611"/>
                  </a:lnTo>
                  <a:lnTo>
                    <a:pt x="261" y="613"/>
                  </a:lnTo>
                  <a:lnTo>
                    <a:pt x="239" y="614"/>
                  </a:lnTo>
                  <a:lnTo>
                    <a:pt x="233" y="618"/>
                  </a:lnTo>
                  <a:lnTo>
                    <a:pt x="225" y="625"/>
                  </a:lnTo>
                </a:path>
              </a:pathLst>
            </a:custGeom>
            <a:gradFill flip="none" rotWithShape="1">
              <a:gsLst>
                <a:gs pos="0">
                  <a:srgbClr val="FFFFFF">
                    <a:lumMod val="85000"/>
                    <a:alpha val="33000"/>
                  </a:srgbClr>
                </a:gs>
                <a:gs pos="50000">
                  <a:srgbClr val="FFFFFF"/>
                </a:gs>
              </a:gsLst>
              <a:lin ang="0" scaled="1"/>
              <a:tileRect/>
            </a:gra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45" name="Freeform 180">
              <a:extLst>
                <a:ext uri="{FF2B5EF4-FFF2-40B4-BE49-F238E27FC236}">
                  <a16:creationId xmlns:a16="http://schemas.microsoft.com/office/drawing/2014/main" id="{82CD82DE-FFCA-40C1-A940-A32869CA3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8390" y="4123928"/>
              <a:ext cx="127103" cy="152107"/>
            </a:xfrm>
            <a:custGeom>
              <a:avLst/>
              <a:gdLst>
                <a:gd name="T0" fmla="*/ 107 w 270"/>
                <a:gd name="T1" fmla="*/ 3 h 321"/>
                <a:gd name="T2" fmla="*/ 110 w 270"/>
                <a:gd name="T3" fmla="*/ 17 h 321"/>
                <a:gd name="T4" fmla="*/ 138 w 270"/>
                <a:gd name="T5" fmla="*/ 38 h 321"/>
                <a:gd name="T6" fmla="*/ 166 w 270"/>
                <a:gd name="T7" fmla="*/ 71 h 321"/>
                <a:gd name="T8" fmla="*/ 189 w 270"/>
                <a:gd name="T9" fmla="*/ 83 h 321"/>
                <a:gd name="T10" fmla="*/ 213 w 270"/>
                <a:gd name="T11" fmla="*/ 89 h 321"/>
                <a:gd name="T12" fmla="*/ 258 w 270"/>
                <a:gd name="T13" fmla="*/ 116 h 321"/>
                <a:gd name="T14" fmla="*/ 269 w 270"/>
                <a:gd name="T15" fmla="*/ 132 h 321"/>
                <a:gd name="T16" fmla="*/ 251 w 270"/>
                <a:gd name="T17" fmla="*/ 143 h 321"/>
                <a:gd name="T18" fmla="*/ 239 w 270"/>
                <a:gd name="T19" fmla="*/ 150 h 321"/>
                <a:gd name="T20" fmla="*/ 225 w 270"/>
                <a:gd name="T21" fmla="*/ 156 h 321"/>
                <a:gd name="T22" fmla="*/ 233 w 270"/>
                <a:gd name="T23" fmla="*/ 175 h 321"/>
                <a:gd name="T24" fmla="*/ 229 w 270"/>
                <a:gd name="T25" fmla="*/ 191 h 321"/>
                <a:gd name="T26" fmla="*/ 212 w 270"/>
                <a:gd name="T27" fmla="*/ 198 h 321"/>
                <a:gd name="T28" fmla="*/ 191 w 270"/>
                <a:gd name="T29" fmla="*/ 204 h 321"/>
                <a:gd name="T30" fmla="*/ 183 w 270"/>
                <a:gd name="T31" fmla="*/ 195 h 321"/>
                <a:gd name="T32" fmla="*/ 182 w 270"/>
                <a:gd name="T33" fmla="*/ 174 h 321"/>
                <a:gd name="T34" fmla="*/ 172 w 270"/>
                <a:gd name="T35" fmla="*/ 175 h 321"/>
                <a:gd name="T36" fmla="*/ 156 w 270"/>
                <a:gd name="T37" fmla="*/ 202 h 321"/>
                <a:gd name="T38" fmla="*/ 136 w 270"/>
                <a:gd name="T39" fmla="*/ 231 h 321"/>
                <a:gd name="T40" fmla="*/ 119 w 270"/>
                <a:gd name="T41" fmla="*/ 262 h 321"/>
                <a:gd name="T42" fmla="*/ 130 w 270"/>
                <a:gd name="T43" fmla="*/ 281 h 321"/>
                <a:gd name="T44" fmla="*/ 130 w 270"/>
                <a:gd name="T45" fmla="*/ 295 h 321"/>
                <a:gd name="T46" fmla="*/ 127 w 270"/>
                <a:gd name="T47" fmla="*/ 320 h 321"/>
                <a:gd name="T48" fmla="*/ 97 w 270"/>
                <a:gd name="T49" fmla="*/ 284 h 321"/>
                <a:gd name="T50" fmla="*/ 27 w 270"/>
                <a:gd name="T51" fmla="*/ 224 h 321"/>
                <a:gd name="T52" fmla="*/ 27 w 270"/>
                <a:gd name="T53" fmla="*/ 215 h 321"/>
                <a:gd name="T54" fmla="*/ 22 w 270"/>
                <a:gd name="T55" fmla="*/ 210 h 321"/>
                <a:gd name="T56" fmla="*/ 12 w 270"/>
                <a:gd name="T57" fmla="*/ 213 h 321"/>
                <a:gd name="T58" fmla="*/ 0 w 270"/>
                <a:gd name="T59" fmla="*/ 196 h 321"/>
                <a:gd name="T60" fmla="*/ 2 w 270"/>
                <a:gd name="T61" fmla="*/ 188 h 321"/>
                <a:gd name="T62" fmla="*/ 14 w 270"/>
                <a:gd name="T63" fmla="*/ 177 h 321"/>
                <a:gd name="T64" fmla="*/ 15 w 270"/>
                <a:gd name="T65" fmla="*/ 167 h 321"/>
                <a:gd name="T66" fmla="*/ 3 w 270"/>
                <a:gd name="T67" fmla="*/ 134 h 321"/>
                <a:gd name="T68" fmla="*/ 3 w 270"/>
                <a:gd name="T69" fmla="*/ 104 h 321"/>
                <a:gd name="T70" fmla="*/ 27 w 270"/>
                <a:gd name="T71" fmla="*/ 99 h 321"/>
                <a:gd name="T72" fmla="*/ 27 w 270"/>
                <a:gd name="T73" fmla="*/ 75 h 321"/>
                <a:gd name="T74" fmla="*/ 33 w 270"/>
                <a:gd name="T75" fmla="*/ 60 h 321"/>
                <a:gd name="T76" fmla="*/ 59 w 270"/>
                <a:gd name="T77" fmla="*/ 37 h 321"/>
                <a:gd name="T78" fmla="*/ 70 w 270"/>
                <a:gd name="T79" fmla="*/ 39 h 321"/>
                <a:gd name="T80" fmla="*/ 83 w 270"/>
                <a:gd name="T81" fmla="*/ 48 h 321"/>
                <a:gd name="T82" fmla="*/ 76 w 270"/>
                <a:gd name="T83" fmla="*/ 19 h 321"/>
                <a:gd name="T84" fmla="*/ 73 w 270"/>
                <a:gd name="T85" fmla="*/ 2 h 321"/>
                <a:gd name="T86" fmla="*/ 84 w 270"/>
                <a:gd name="T87" fmla="*/ 1 h 321"/>
                <a:gd name="T88" fmla="*/ 95 w 270"/>
                <a:gd name="T89" fmla="*/ 2 h 321"/>
                <a:gd name="T90" fmla="*/ 107 w 270"/>
                <a:gd name="T91" fmla="*/ 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70" h="321">
                  <a:moveTo>
                    <a:pt x="107" y="1"/>
                  </a:moveTo>
                  <a:lnTo>
                    <a:pt x="107" y="3"/>
                  </a:lnTo>
                  <a:lnTo>
                    <a:pt x="108" y="10"/>
                  </a:lnTo>
                  <a:lnTo>
                    <a:pt x="110" y="17"/>
                  </a:lnTo>
                  <a:lnTo>
                    <a:pt x="121" y="24"/>
                  </a:lnTo>
                  <a:lnTo>
                    <a:pt x="138" y="38"/>
                  </a:lnTo>
                  <a:lnTo>
                    <a:pt x="157" y="63"/>
                  </a:lnTo>
                  <a:lnTo>
                    <a:pt x="166" y="71"/>
                  </a:lnTo>
                  <a:lnTo>
                    <a:pt x="175" y="73"/>
                  </a:lnTo>
                  <a:lnTo>
                    <a:pt x="189" y="83"/>
                  </a:lnTo>
                  <a:lnTo>
                    <a:pt x="200" y="86"/>
                  </a:lnTo>
                  <a:lnTo>
                    <a:pt x="213" y="89"/>
                  </a:lnTo>
                  <a:lnTo>
                    <a:pt x="244" y="110"/>
                  </a:lnTo>
                  <a:lnTo>
                    <a:pt x="258" y="116"/>
                  </a:lnTo>
                  <a:lnTo>
                    <a:pt x="268" y="125"/>
                  </a:lnTo>
                  <a:lnTo>
                    <a:pt x="269" y="132"/>
                  </a:lnTo>
                  <a:lnTo>
                    <a:pt x="269" y="137"/>
                  </a:lnTo>
                  <a:lnTo>
                    <a:pt x="251" y="143"/>
                  </a:lnTo>
                  <a:lnTo>
                    <a:pt x="248" y="151"/>
                  </a:lnTo>
                  <a:lnTo>
                    <a:pt x="239" y="150"/>
                  </a:lnTo>
                  <a:lnTo>
                    <a:pt x="228" y="150"/>
                  </a:lnTo>
                  <a:lnTo>
                    <a:pt x="225" y="156"/>
                  </a:lnTo>
                  <a:lnTo>
                    <a:pt x="230" y="164"/>
                  </a:lnTo>
                  <a:lnTo>
                    <a:pt x="233" y="175"/>
                  </a:lnTo>
                  <a:lnTo>
                    <a:pt x="230" y="189"/>
                  </a:lnTo>
                  <a:lnTo>
                    <a:pt x="229" y="191"/>
                  </a:lnTo>
                  <a:lnTo>
                    <a:pt x="227" y="190"/>
                  </a:lnTo>
                  <a:lnTo>
                    <a:pt x="212" y="198"/>
                  </a:lnTo>
                  <a:lnTo>
                    <a:pt x="200" y="203"/>
                  </a:lnTo>
                  <a:lnTo>
                    <a:pt x="191" y="204"/>
                  </a:lnTo>
                  <a:lnTo>
                    <a:pt x="186" y="201"/>
                  </a:lnTo>
                  <a:lnTo>
                    <a:pt x="183" y="195"/>
                  </a:lnTo>
                  <a:lnTo>
                    <a:pt x="184" y="180"/>
                  </a:lnTo>
                  <a:lnTo>
                    <a:pt x="182" y="174"/>
                  </a:lnTo>
                  <a:lnTo>
                    <a:pt x="179" y="172"/>
                  </a:lnTo>
                  <a:lnTo>
                    <a:pt x="172" y="175"/>
                  </a:lnTo>
                  <a:lnTo>
                    <a:pt x="164" y="188"/>
                  </a:lnTo>
                  <a:lnTo>
                    <a:pt x="156" y="202"/>
                  </a:lnTo>
                  <a:lnTo>
                    <a:pt x="145" y="216"/>
                  </a:lnTo>
                  <a:lnTo>
                    <a:pt x="136" y="231"/>
                  </a:lnTo>
                  <a:lnTo>
                    <a:pt x="126" y="248"/>
                  </a:lnTo>
                  <a:lnTo>
                    <a:pt x="119" y="262"/>
                  </a:lnTo>
                  <a:lnTo>
                    <a:pt x="126" y="270"/>
                  </a:lnTo>
                  <a:lnTo>
                    <a:pt x="130" y="281"/>
                  </a:lnTo>
                  <a:lnTo>
                    <a:pt x="129" y="291"/>
                  </a:lnTo>
                  <a:lnTo>
                    <a:pt x="130" y="295"/>
                  </a:lnTo>
                  <a:lnTo>
                    <a:pt x="128" y="310"/>
                  </a:lnTo>
                  <a:lnTo>
                    <a:pt x="127" y="320"/>
                  </a:lnTo>
                  <a:lnTo>
                    <a:pt x="106" y="305"/>
                  </a:lnTo>
                  <a:lnTo>
                    <a:pt x="97" y="284"/>
                  </a:lnTo>
                  <a:lnTo>
                    <a:pt x="65" y="248"/>
                  </a:lnTo>
                  <a:lnTo>
                    <a:pt x="27" y="224"/>
                  </a:lnTo>
                  <a:lnTo>
                    <a:pt x="26" y="219"/>
                  </a:lnTo>
                  <a:lnTo>
                    <a:pt x="27" y="215"/>
                  </a:lnTo>
                  <a:lnTo>
                    <a:pt x="29" y="211"/>
                  </a:lnTo>
                  <a:lnTo>
                    <a:pt x="22" y="210"/>
                  </a:lnTo>
                  <a:lnTo>
                    <a:pt x="17" y="214"/>
                  </a:lnTo>
                  <a:lnTo>
                    <a:pt x="12" y="213"/>
                  </a:lnTo>
                  <a:lnTo>
                    <a:pt x="6" y="203"/>
                  </a:lnTo>
                  <a:lnTo>
                    <a:pt x="0" y="196"/>
                  </a:lnTo>
                  <a:lnTo>
                    <a:pt x="0" y="189"/>
                  </a:lnTo>
                  <a:lnTo>
                    <a:pt x="2" y="188"/>
                  </a:lnTo>
                  <a:lnTo>
                    <a:pt x="6" y="185"/>
                  </a:lnTo>
                  <a:lnTo>
                    <a:pt x="14" y="177"/>
                  </a:lnTo>
                  <a:lnTo>
                    <a:pt x="15" y="173"/>
                  </a:lnTo>
                  <a:lnTo>
                    <a:pt x="15" y="167"/>
                  </a:lnTo>
                  <a:lnTo>
                    <a:pt x="4" y="147"/>
                  </a:lnTo>
                  <a:lnTo>
                    <a:pt x="3" y="134"/>
                  </a:lnTo>
                  <a:lnTo>
                    <a:pt x="1" y="110"/>
                  </a:lnTo>
                  <a:lnTo>
                    <a:pt x="3" y="104"/>
                  </a:lnTo>
                  <a:lnTo>
                    <a:pt x="7" y="101"/>
                  </a:lnTo>
                  <a:lnTo>
                    <a:pt x="27" y="99"/>
                  </a:lnTo>
                  <a:lnTo>
                    <a:pt x="27" y="80"/>
                  </a:lnTo>
                  <a:lnTo>
                    <a:pt x="27" y="75"/>
                  </a:lnTo>
                  <a:lnTo>
                    <a:pt x="31" y="67"/>
                  </a:lnTo>
                  <a:lnTo>
                    <a:pt x="33" y="60"/>
                  </a:lnTo>
                  <a:lnTo>
                    <a:pt x="44" y="49"/>
                  </a:lnTo>
                  <a:lnTo>
                    <a:pt x="59" y="37"/>
                  </a:lnTo>
                  <a:lnTo>
                    <a:pt x="65" y="37"/>
                  </a:lnTo>
                  <a:lnTo>
                    <a:pt x="70" y="39"/>
                  </a:lnTo>
                  <a:lnTo>
                    <a:pt x="76" y="49"/>
                  </a:lnTo>
                  <a:lnTo>
                    <a:pt x="83" y="48"/>
                  </a:lnTo>
                  <a:lnTo>
                    <a:pt x="85" y="35"/>
                  </a:lnTo>
                  <a:lnTo>
                    <a:pt x="76" y="19"/>
                  </a:lnTo>
                  <a:lnTo>
                    <a:pt x="71" y="8"/>
                  </a:lnTo>
                  <a:lnTo>
                    <a:pt x="73" y="2"/>
                  </a:lnTo>
                  <a:lnTo>
                    <a:pt x="76" y="0"/>
                  </a:lnTo>
                  <a:lnTo>
                    <a:pt x="84" y="1"/>
                  </a:lnTo>
                  <a:lnTo>
                    <a:pt x="91" y="4"/>
                  </a:lnTo>
                  <a:lnTo>
                    <a:pt x="95" y="2"/>
                  </a:lnTo>
                  <a:lnTo>
                    <a:pt x="103" y="1"/>
                  </a:lnTo>
                  <a:lnTo>
                    <a:pt x="107" y="1"/>
                  </a:lnTo>
                </a:path>
              </a:pathLst>
            </a:custGeom>
            <a:solidFill>
              <a:srgbClr val="E4E4E4"/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46" name="Freeform 182">
              <a:extLst>
                <a:ext uri="{FF2B5EF4-FFF2-40B4-BE49-F238E27FC236}">
                  <a16:creationId xmlns:a16="http://schemas.microsoft.com/office/drawing/2014/main" id="{D9748E31-BF54-422C-9EB9-03C1560C6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3828" y="4230194"/>
              <a:ext cx="170861" cy="135439"/>
            </a:xfrm>
            <a:custGeom>
              <a:avLst/>
              <a:gdLst>
                <a:gd name="T0" fmla="*/ 289 w 361"/>
                <a:gd name="T1" fmla="*/ 36 h 285"/>
                <a:gd name="T2" fmla="*/ 315 w 361"/>
                <a:gd name="T3" fmla="*/ 57 h 285"/>
                <a:gd name="T4" fmla="*/ 337 w 361"/>
                <a:gd name="T5" fmla="*/ 68 h 285"/>
                <a:gd name="T6" fmla="*/ 352 w 361"/>
                <a:gd name="T7" fmla="*/ 110 h 285"/>
                <a:gd name="T8" fmla="*/ 360 w 361"/>
                <a:gd name="T9" fmla="*/ 117 h 285"/>
                <a:gd name="T10" fmla="*/ 353 w 361"/>
                <a:gd name="T11" fmla="*/ 142 h 285"/>
                <a:gd name="T12" fmla="*/ 348 w 361"/>
                <a:gd name="T13" fmla="*/ 193 h 285"/>
                <a:gd name="T14" fmla="*/ 329 w 361"/>
                <a:gd name="T15" fmla="*/ 193 h 285"/>
                <a:gd name="T16" fmla="*/ 321 w 361"/>
                <a:gd name="T17" fmla="*/ 222 h 285"/>
                <a:gd name="T18" fmla="*/ 288 w 361"/>
                <a:gd name="T19" fmla="*/ 233 h 285"/>
                <a:gd name="T20" fmla="*/ 252 w 361"/>
                <a:gd name="T21" fmla="*/ 226 h 285"/>
                <a:gd name="T22" fmla="*/ 238 w 361"/>
                <a:gd name="T23" fmla="*/ 230 h 285"/>
                <a:gd name="T24" fmla="*/ 209 w 361"/>
                <a:gd name="T25" fmla="*/ 236 h 285"/>
                <a:gd name="T26" fmla="*/ 166 w 361"/>
                <a:gd name="T27" fmla="*/ 275 h 285"/>
                <a:gd name="T28" fmla="*/ 143 w 361"/>
                <a:gd name="T29" fmla="*/ 273 h 285"/>
                <a:gd name="T30" fmla="*/ 124 w 361"/>
                <a:gd name="T31" fmla="*/ 280 h 285"/>
                <a:gd name="T32" fmla="*/ 92 w 361"/>
                <a:gd name="T33" fmla="*/ 282 h 285"/>
                <a:gd name="T34" fmla="*/ 71 w 361"/>
                <a:gd name="T35" fmla="*/ 279 h 285"/>
                <a:gd name="T36" fmla="*/ 59 w 361"/>
                <a:gd name="T37" fmla="*/ 270 h 285"/>
                <a:gd name="T38" fmla="*/ 36 w 361"/>
                <a:gd name="T39" fmla="*/ 269 h 285"/>
                <a:gd name="T40" fmla="*/ 24 w 361"/>
                <a:gd name="T41" fmla="*/ 240 h 285"/>
                <a:gd name="T42" fmla="*/ 5 w 361"/>
                <a:gd name="T43" fmla="*/ 205 h 285"/>
                <a:gd name="T44" fmla="*/ 6 w 361"/>
                <a:gd name="T45" fmla="*/ 183 h 285"/>
                <a:gd name="T46" fmla="*/ 4 w 361"/>
                <a:gd name="T47" fmla="*/ 152 h 285"/>
                <a:gd name="T48" fmla="*/ 10 w 361"/>
                <a:gd name="T49" fmla="*/ 138 h 285"/>
                <a:gd name="T50" fmla="*/ 15 w 361"/>
                <a:gd name="T51" fmla="*/ 94 h 285"/>
                <a:gd name="T52" fmla="*/ 18 w 361"/>
                <a:gd name="T53" fmla="*/ 93 h 285"/>
                <a:gd name="T54" fmla="*/ 39 w 361"/>
                <a:gd name="T55" fmla="*/ 92 h 285"/>
                <a:gd name="T56" fmla="*/ 43 w 361"/>
                <a:gd name="T57" fmla="*/ 64 h 285"/>
                <a:gd name="T58" fmla="*/ 86 w 361"/>
                <a:gd name="T59" fmla="*/ 36 h 285"/>
                <a:gd name="T60" fmla="*/ 106 w 361"/>
                <a:gd name="T61" fmla="*/ 43 h 285"/>
                <a:gd name="T62" fmla="*/ 117 w 361"/>
                <a:gd name="T63" fmla="*/ 49 h 285"/>
                <a:gd name="T64" fmla="*/ 124 w 361"/>
                <a:gd name="T65" fmla="*/ 32 h 285"/>
                <a:gd name="T66" fmla="*/ 157 w 361"/>
                <a:gd name="T67" fmla="*/ 21 h 285"/>
                <a:gd name="T68" fmla="*/ 164 w 361"/>
                <a:gd name="T69" fmla="*/ 22 h 285"/>
                <a:gd name="T70" fmla="*/ 192 w 361"/>
                <a:gd name="T71" fmla="*/ 10 h 285"/>
                <a:gd name="T72" fmla="*/ 205 w 361"/>
                <a:gd name="T73" fmla="*/ 7 h 285"/>
                <a:gd name="T74" fmla="*/ 226 w 361"/>
                <a:gd name="T75" fmla="*/ 10 h 285"/>
                <a:gd name="T76" fmla="*/ 252 w 361"/>
                <a:gd name="T77" fmla="*/ 0 h 285"/>
                <a:gd name="T78" fmla="*/ 264 w 361"/>
                <a:gd name="T79" fmla="*/ 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1" h="285">
                  <a:moveTo>
                    <a:pt x="267" y="8"/>
                  </a:moveTo>
                  <a:lnTo>
                    <a:pt x="289" y="36"/>
                  </a:lnTo>
                  <a:lnTo>
                    <a:pt x="301" y="48"/>
                  </a:lnTo>
                  <a:lnTo>
                    <a:pt x="315" y="57"/>
                  </a:lnTo>
                  <a:lnTo>
                    <a:pt x="331" y="63"/>
                  </a:lnTo>
                  <a:lnTo>
                    <a:pt x="337" y="68"/>
                  </a:lnTo>
                  <a:lnTo>
                    <a:pt x="347" y="99"/>
                  </a:lnTo>
                  <a:lnTo>
                    <a:pt x="352" y="110"/>
                  </a:lnTo>
                  <a:lnTo>
                    <a:pt x="358" y="114"/>
                  </a:lnTo>
                  <a:lnTo>
                    <a:pt x="360" y="117"/>
                  </a:lnTo>
                  <a:lnTo>
                    <a:pt x="360" y="121"/>
                  </a:lnTo>
                  <a:lnTo>
                    <a:pt x="353" y="142"/>
                  </a:lnTo>
                  <a:lnTo>
                    <a:pt x="350" y="189"/>
                  </a:lnTo>
                  <a:lnTo>
                    <a:pt x="348" y="193"/>
                  </a:lnTo>
                  <a:lnTo>
                    <a:pt x="340" y="192"/>
                  </a:lnTo>
                  <a:lnTo>
                    <a:pt x="329" y="193"/>
                  </a:lnTo>
                  <a:lnTo>
                    <a:pt x="326" y="198"/>
                  </a:lnTo>
                  <a:lnTo>
                    <a:pt x="321" y="222"/>
                  </a:lnTo>
                  <a:lnTo>
                    <a:pt x="304" y="230"/>
                  </a:lnTo>
                  <a:lnTo>
                    <a:pt x="288" y="233"/>
                  </a:lnTo>
                  <a:lnTo>
                    <a:pt x="275" y="232"/>
                  </a:lnTo>
                  <a:lnTo>
                    <a:pt x="252" y="226"/>
                  </a:lnTo>
                  <a:lnTo>
                    <a:pt x="245" y="226"/>
                  </a:lnTo>
                  <a:lnTo>
                    <a:pt x="238" y="230"/>
                  </a:lnTo>
                  <a:lnTo>
                    <a:pt x="218" y="231"/>
                  </a:lnTo>
                  <a:lnTo>
                    <a:pt x="209" y="236"/>
                  </a:lnTo>
                  <a:lnTo>
                    <a:pt x="187" y="265"/>
                  </a:lnTo>
                  <a:lnTo>
                    <a:pt x="166" y="275"/>
                  </a:lnTo>
                  <a:lnTo>
                    <a:pt x="159" y="280"/>
                  </a:lnTo>
                  <a:lnTo>
                    <a:pt x="143" y="273"/>
                  </a:lnTo>
                  <a:lnTo>
                    <a:pt x="135" y="273"/>
                  </a:lnTo>
                  <a:lnTo>
                    <a:pt x="124" y="280"/>
                  </a:lnTo>
                  <a:lnTo>
                    <a:pt x="99" y="281"/>
                  </a:lnTo>
                  <a:lnTo>
                    <a:pt x="92" y="282"/>
                  </a:lnTo>
                  <a:lnTo>
                    <a:pt x="72" y="284"/>
                  </a:lnTo>
                  <a:lnTo>
                    <a:pt x="71" y="279"/>
                  </a:lnTo>
                  <a:lnTo>
                    <a:pt x="68" y="273"/>
                  </a:lnTo>
                  <a:lnTo>
                    <a:pt x="59" y="270"/>
                  </a:lnTo>
                  <a:lnTo>
                    <a:pt x="41" y="273"/>
                  </a:lnTo>
                  <a:lnTo>
                    <a:pt x="36" y="269"/>
                  </a:lnTo>
                  <a:lnTo>
                    <a:pt x="29" y="244"/>
                  </a:lnTo>
                  <a:lnTo>
                    <a:pt x="24" y="240"/>
                  </a:lnTo>
                  <a:lnTo>
                    <a:pt x="17" y="231"/>
                  </a:lnTo>
                  <a:lnTo>
                    <a:pt x="5" y="205"/>
                  </a:lnTo>
                  <a:lnTo>
                    <a:pt x="5" y="193"/>
                  </a:lnTo>
                  <a:lnTo>
                    <a:pt x="6" y="183"/>
                  </a:lnTo>
                  <a:lnTo>
                    <a:pt x="0" y="158"/>
                  </a:lnTo>
                  <a:lnTo>
                    <a:pt x="4" y="152"/>
                  </a:lnTo>
                  <a:lnTo>
                    <a:pt x="10" y="148"/>
                  </a:lnTo>
                  <a:lnTo>
                    <a:pt x="10" y="138"/>
                  </a:lnTo>
                  <a:lnTo>
                    <a:pt x="8" y="124"/>
                  </a:lnTo>
                  <a:lnTo>
                    <a:pt x="15" y="94"/>
                  </a:lnTo>
                  <a:lnTo>
                    <a:pt x="17" y="91"/>
                  </a:lnTo>
                  <a:lnTo>
                    <a:pt x="18" y="93"/>
                  </a:lnTo>
                  <a:lnTo>
                    <a:pt x="35" y="96"/>
                  </a:lnTo>
                  <a:lnTo>
                    <a:pt x="39" y="92"/>
                  </a:lnTo>
                  <a:lnTo>
                    <a:pt x="42" y="86"/>
                  </a:lnTo>
                  <a:lnTo>
                    <a:pt x="43" y="64"/>
                  </a:lnTo>
                  <a:lnTo>
                    <a:pt x="46" y="54"/>
                  </a:lnTo>
                  <a:lnTo>
                    <a:pt x="86" y="36"/>
                  </a:lnTo>
                  <a:lnTo>
                    <a:pt x="97" y="35"/>
                  </a:lnTo>
                  <a:lnTo>
                    <a:pt x="106" y="43"/>
                  </a:lnTo>
                  <a:lnTo>
                    <a:pt x="114" y="49"/>
                  </a:lnTo>
                  <a:lnTo>
                    <a:pt x="117" y="49"/>
                  </a:lnTo>
                  <a:lnTo>
                    <a:pt x="119" y="43"/>
                  </a:lnTo>
                  <a:lnTo>
                    <a:pt x="124" y="32"/>
                  </a:lnTo>
                  <a:lnTo>
                    <a:pt x="132" y="26"/>
                  </a:lnTo>
                  <a:lnTo>
                    <a:pt x="157" y="21"/>
                  </a:lnTo>
                  <a:lnTo>
                    <a:pt x="157" y="21"/>
                  </a:lnTo>
                  <a:lnTo>
                    <a:pt x="164" y="22"/>
                  </a:lnTo>
                  <a:lnTo>
                    <a:pt x="182" y="17"/>
                  </a:lnTo>
                  <a:lnTo>
                    <a:pt x="192" y="10"/>
                  </a:lnTo>
                  <a:lnTo>
                    <a:pt x="198" y="9"/>
                  </a:lnTo>
                  <a:lnTo>
                    <a:pt x="205" y="7"/>
                  </a:lnTo>
                  <a:lnTo>
                    <a:pt x="215" y="7"/>
                  </a:lnTo>
                  <a:lnTo>
                    <a:pt x="226" y="10"/>
                  </a:lnTo>
                  <a:lnTo>
                    <a:pt x="239" y="6"/>
                  </a:lnTo>
                  <a:lnTo>
                    <a:pt x="252" y="0"/>
                  </a:lnTo>
                  <a:lnTo>
                    <a:pt x="258" y="1"/>
                  </a:lnTo>
                  <a:lnTo>
                    <a:pt x="264" y="7"/>
                  </a:lnTo>
                  <a:lnTo>
                    <a:pt x="267" y="8"/>
                  </a:lnTo>
                </a:path>
              </a:pathLst>
            </a:custGeom>
            <a:solidFill>
              <a:srgbClr val="E4E4E4"/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47" name="Freeform 184">
              <a:extLst>
                <a:ext uri="{FF2B5EF4-FFF2-40B4-BE49-F238E27FC236}">
                  <a16:creationId xmlns:a16="http://schemas.microsoft.com/office/drawing/2014/main" id="{44C35B30-DC06-4BEF-AD56-FF5FE3E89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5011" y="4769864"/>
              <a:ext cx="25004" cy="20837"/>
            </a:xfrm>
            <a:custGeom>
              <a:avLst/>
              <a:gdLst>
                <a:gd name="T0" fmla="*/ 54 w 55"/>
                <a:gd name="T1" fmla="*/ 38 h 45"/>
                <a:gd name="T2" fmla="*/ 50 w 55"/>
                <a:gd name="T3" fmla="*/ 44 h 45"/>
                <a:gd name="T4" fmla="*/ 36 w 55"/>
                <a:gd name="T5" fmla="*/ 43 h 45"/>
                <a:gd name="T6" fmla="*/ 23 w 55"/>
                <a:gd name="T7" fmla="*/ 35 h 45"/>
                <a:gd name="T8" fmla="*/ 23 w 55"/>
                <a:gd name="T9" fmla="*/ 16 h 45"/>
                <a:gd name="T10" fmla="*/ 37 w 55"/>
                <a:gd name="T11" fmla="*/ 20 h 45"/>
                <a:gd name="T12" fmla="*/ 50 w 55"/>
                <a:gd name="T13" fmla="*/ 32 h 45"/>
                <a:gd name="T14" fmla="*/ 54 w 55"/>
                <a:gd name="T15" fmla="*/ 38 h 45"/>
                <a:gd name="T16" fmla="*/ 18 w 55"/>
                <a:gd name="T17" fmla="*/ 8 h 45"/>
                <a:gd name="T18" fmla="*/ 9 w 55"/>
                <a:gd name="T19" fmla="*/ 10 h 45"/>
                <a:gd name="T20" fmla="*/ 2 w 55"/>
                <a:gd name="T21" fmla="*/ 5 h 45"/>
                <a:gd name="T22" fmla="*/ 0 w 55"/>
                <a:gd name="T23" fmla="*/ 2 h 45"/>
                <a:gd name="T24" fmla="*/ 11 w 55"/>
                <a:gd name="T25" fmla="*/ 0 h 45"/>
                <a:gd name="T26" fmla="*/ 17 w 55"/>
                <a:gd name="T27" fmla="*/ 1 h 45"/>
                <a:gd name="T28" fmla="*/ 19 w 55"/>
                <a:gd name="T29" fmla="*/ 7 h 45"/>
                <a:gd name="T30" fmla="*/ 18 w 55"/>
                <a:gd name="T31" fmla="*/ 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45">
                  <a:moveTo>
                    <a:pt x="54" y="38"/>
                  </a:moveTo>
                  <a:lnTo>
                    <a:pt x="50" y="44"/>
                  </a:lnTo>
                  <a:lnTo>
                    <a:pt x="36" y="43"/>
                  </a:lnTo>
                  <a:lnTo>
                    <a:pt x="23" y="35"/>
                  </a:lnTo>
                  <a:lnTo>
                    <a:pt x="23" y="16"/>
                  </a:lnTo>
                  <a:lnTo>
                    <a:pt x="37" y="20"/>
                  </a:lnTo>
                  <a:lnTo>
                    <a:pt x="50" y="32"/>
                  </a:lnTo>
                  <a:lnTo>
                    <a:pt x="54" y="38"/>
                  </a:lnTo>
                  <a:close/>
                  <a:moveTo>
                    <a:pt x="18" y="8"/>
                  </a:moveTo>
                  <a:lnTo>
                    <a:pt x="9" y="10"/>
                  </a:lnTo>
                  <a:lnTo>
                    <a:pt x="2" y="5"/>
                  </a:lnTo>
                  <a:lnTo>
                    <a:pt x="0" y="2"/>
                  </a:lnTo>
                  <a:lnTo>
                    <a:pt x="11" y="0"/>
                  </a:lnTo>
                  <a:lnTo>
                    <a:pt x="17" y="1"/>
                  </a:lnTo>
                  <a:lnTo>
                    <a:pt x="19" y="7"/>
                  </a:lnTo>
                  <a:lnTo>
                    <a:pt x="18" y="8"/>
                  </a:lnTo>
                  <a:close/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48" name="Freeform 185">
              <a:extLst>
                <a:ext uri="{FF2B5EF4-FFF2-40B4-BE49-F238E27FC236}">
                  <a16:creationId xmlns:a16="http://schemas.microsoft.com/office/drawing/2014/main" id="{3E22C109-EECB-4044-B6D2-001499BC6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7513" y="4778199"/>
              <a:ext cx="14585" cy="14585"/>
            </a:xfrm>
            <a:custGeom>
              <a:avLst/>
              <a:gdLst>
                <a:gd name="T0" fmla="*/ 31 w 32"/>
                <a:gd name="T1" fmla="*/ 22 h 29"/>
                <a:gd name="T2" fmla="*/ 27 w 32"/>
                <a:gd name="T3" fmla="*/ 28 h 29"/>
                <a:gd name="T4" fmla="*/ 13 w 32"/>
                <a:gd name="T5" fmla="*/ 27 h 29"/>
                <a:gd name="T6" fmla="*/ 0 w 32"/>
                <a:gd name="T7" fmla="*/ 19 h 29"/>
                <a:gd name="T8" fmla="*/ 0 w 32"/>
                <a:gd name="T9" fmla="*/ 0 h 29"/>
                <a:gd name="T10" fmla="*/ 14 w 32"/>
                <a:gd name="T11" fmla="*/ 4 h 29"/>
                <a:gd name="T12" fmla="*/ 27 w 32"/>
                <a:gd name="T13" fmla="*/ 16 h 29"/>
                <a:gd name="T14" fmla="*/ 31 w 32"/>
                <a:gd name="T15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29">
                  <a:moveTo>
                    <a:pt x="31" y="22"/>
                  </a:moveTo>
                  <a:lnTo>
                    <a:pt x="27" y="28"/>
                  </a:lnTo>
                  <a:lnTo>
                    <a:pt x="13" y="27"/>
                  </a:lnTo>
                  <a:lnTo>
                    <a:pt x="0" y="19"/>
                  </a:lnTo>
                  <a:lnTo>
                    <a:pt x="0" y="0"/>
                  </a:lnTo>
                  <a:lnTo>
                    <a:pt x="14" y="4"/>
                  </a:lnTo>
                  <a:lnTo>
                    <a:pt x="27" y="16"/>
                  </a:lnTo>
                  <a:lnTo>
                    <a:pt x="31" y="22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49" name="Freeform 186">
              <a:extLst>
                <a:ext uri="{FF2B5EF4-FFF2-40B4-BE49-F238E27FC236}">
                  <a16:creationId xmlns:a16="http://schemas.microsoft.com/office/drawing/2014/main" id="{EEC7549A-03AE-4D78-994D-4A2A6ED1C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5011" y="4769863"/>
              <a:ext cx="10418" cy="4168"/>
            </a:xfrm>
            <a:custGeom>
              <a:avLst/>
              <a:gdLst>
                <a:gd name="T0" fmla="*/ 18 w 20"/>
                <a:gd name="T1" fmla="*/ 8 h 11"/>
                <a:gd name="T2" fmla="*/ 9 w 20"/>
                <a:gd name="T3" fmla="*/ 10 h 11"/>
                <a:gd name="T4" fmla="*/ 2 w 20"/>
                <a:gd name="T5" fmla="*/ 5 h 11"/>
                <a:gd name="T6" fmla="*/ 0 w 20"/>
                <a:gd name="T7" fmla="*/ 2 h 11"/>
                <a:gd name="T8" fmla="*/ 11 w 20"/>
                <a:gd name="T9" fmla="*/ 0 h 11"/>
                <a:gd name="T10" fmla="*/ 17 w 20"/>
                <a:gd name="T11" fmla="*/ 1 h 11"/>
                <a:gd name="T12" fmla="*/ 19 w 20"/>
                <a:gd name="T13" fmla="*/ 7 h 11"/>
                <a:gd name="T14" fmla="*/ 18 w 20"/>
                <a:gd name="T15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1">
                  <a:moveTo>
                    <a:pt x="18" y="8"/>
                  </a:moveTo>
                  <a:lnTo>
                    <a:pt x="9" y="10"/>
                  </a:lnTo>
                  <a:lnTo>
                    <a:pt x="2" y="5"/>
                  </a:lnTo>
                  <a:lnTo>
                    <a:pt x="0" y="2"/>
                  </a:lnTo>
                  <a:lnTo>
                    <a:pt x="11" y="0"/>
                  </a:lnTo>
                  <a:lnTo>
                    <a:pt x="17" y="1"/>
                  </a:lnTo>
                  <a:lnTo>
                    <a:pt x="19" y="7"/>
                  </a:lnTo>
                  <a:lnTo>
                    <a:pt x="18" y="8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50" name="Freeform 187">
              <a:extLst>
                <a:ext uri="{FF2B5EF4-FFF2-40B4-BE49-F238E27FC236}">
                  <a16:creationId xmlns:a16="http://schemas.microsoft.com/office/drawing/2014/main" id="{A519D8AE-D780-4E96-958D-74A2505E5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4063" y="3105015"/>
              <a:ext cx="256290" cy="312549"/>
            </a:xfrm>
            <a:custGeom>
              <a:avLst/>
              <a:gdLst>
                <a:gd name="T0" fmla="*/ 195 w 544"/>
                <a:gd name="T1" fmla="*/ 125 h 660"/>
                <a:gd name="T2" fmla="*/ 53 w 544"/>
                <a:gd name="T3" fmla="*/ 451 h 660"/>
                <a:gd name="T4" fmla="*/ 101 w 544"/>
                <a:gd name="T5" fmla="*/ 454 h 660"/>
                <a:gd name="T6" fmla="*/ 49 w 544"/>
                <a:gd name="T7" fmla="*/ 439 h 660"/>
                <a:gd name="T8" fmla="*/ 523 w 544"/>
                <a:gd name="T9" fmla="*/ 76 h 660"/>
                <a:gd name="T10" fmla="*/ 453 w 544"/>
                <a:gd name="T11" fmla="*/ 45 h 660"/>
                <a:gd name="T12" fmla="*/ 308 w 544"/>
                <a:gd name="T13" fmla="*/ 84 h 660"/>
                <a:gd name="T14" fmla="*/ 216 w 544"/>
                <a:gd name="T15" fmla="*/ 169 h 660"/>
                <a:gd name="T16" fmla="*/ 187 w 544"/>
                <a:gd name="T17" fmla="*/ 191 h 660"/>
                <a:gd name="T18" fmla="*/ 120 w 544"/>
                <a:gd name="T19" fmla="*/ 365 h 660"/>
                <a:gd name="T20" fmla="*/ 88 w 544"/>
                <a:gd name="T21" fmla="*/ 412 h 660"/>
                <a:gd name="T22" fmla="*/ 117 w 544"/>
                <a:gd name="T23" fmla="*/ 466 h 660"/>
                <a:gd name="T24" fmla="*/ 125 w 544"/>
                <a:gd name="T25" fmla="*/ 491 h 660"/>
                <a:gd name="T26" fmla="*/ 75 w 544"/>
                <a:gd name="T27" fmla="*/ 475 h 660"/>
                <a:gd name="T28" fmla="*/ 14 w 544"/>
                <a:gd name="T29" fmla="*/ 483 h 660"/>
                <a:gd name="T30" fmla="*/ 67 w 544"/>
                <a:gd name="T31" fmla="*/ 513 h 660"/>
                <a:gd name="T32" fmla="*/ 134 w 544"/>
                <a:gd name="T33" fmla="*/ 523 h 660"/>
                <a:gd name="T34" fmla="*/ 154 w 544"/>
                <a:gd name="T35" fmla="*/ 501 h 660"/>
                <a:gd name="T36" fmla="*/ 181 w 544"/>
                <a:gd name="T37" fmla="*/ 509 h 660"/>
                <a:gd name="T38" fmla="*/ 207 w 544"/>
                <a:gd name="T39" fmla="*/ 507 h 660"/>
                <a:gd name="T40" fmla="*/ 232 w 544"/>
                <a:gd name="T41" fmla="*/ 503 h 660"/>
                <a:gd name="T42" fmla="*/ 247 w 544"/>
                <a:gd name="T43" fmla="*/ 526 h 660"/>
                <a:gd name="T44" fmla="*/ 300 w 544"/>
                <a:gd name="T45" fmla="*/ 540 h 660"/>
                <a:gd name="T46" fmla="*/ 339 w 544"/>
                <a:gd name="T47" fmla="*/ 566 h 660"/>
                <a:gd name="T48" fmla="*/ 338 w 544"/>
                <a:gd name="T49" fmla="*/ 606 h 660"/>
                <a:gd name="T50" fmla="*/ 324 w 544"/>
                <a:gd name="T51" fmla="*/ 634 h 660"/>
                <a:gd name="T52" fmla="*/ 338 w 544"/>
                <a:gd name="T53" fmla="*/ 658 h 660"/>
                <a:gd name="T54" fmla="*/ 381 w 544"/>
                <a:gd name="T55" fmla="*/ 626 h 660"/>
                <a:gd name="T56" fmla="*/ 355 w 544"/>
                <a:gd name="T57" fmla="*/ 603 h 660"/>
                <a:gd name="T58" fmla="*/ 369 w 544"/>
                <a:gd name="T59" fmla="*/ 591 h 660"/>
                <a:gd name="T60" fmla="*/ 385 w 544"/>
                <a:gd name="T61" fmla="*/ 564 h 660"/>
                <a:gd name="T62" fmla="*/ 401 w 544"/>
                <a:gd name="T63" fmla="*/ 513 h 660"/>
                <a:gd name="T64" fmla="*/ 387 w 544"/>
                <a:gd name="T65" fmla="*/ 470 h 660"/>
                <a:gd name="T66" fmla="*/ 367 w 544"/>
                <a:gd name="T67" fmla="*/ 424 h 660"/>
                <a:gd name="T68" fmla="*/ 397 w 544"/>
                <a:gd name="T69" fmla="*/ 405 h 660"/>
                <a:gd name="T70" fmla="*/ 434 w 544"/>
                <a:gd name="T71" fmla="*/ 411 h 660"/>
                <a:gd name="T72" fmla="*/ 486 w 544"/>
                <a:gd name="T73" fmla="*/ 385 h 660"/>
                <a:gd name="T74" fmla="*/ 476 w 544"/>
                <a:gd name="T75" fmla="*/ 360 h 660"/>
                <a:gd name="T76" fmla="*/ 511 w 544"/>
                <a:gd name="T77" fmla="*/ 331 h 660"/>
                <a:gd name="T78" fmla="*/ 515 w 544"/>
                <a:gd name="T79" fmla="*/ 282 h 660"/>
                <a:gd name="T80" fmla="*/ 479 w 544"/>
                <a:gd name="T81" fmla="*/ 271 h 660"/>
                <a:gd name="T82" fmla="*/ 475 w 544"/>
                <a:gd name="T83" fmla="*/ 246 h 660"/>
                <a:gd name="T84" fmla="*/ 516 w 544"/>
                <a:gd name="T85" fmla="*/ 232 h 660"/>
                <a:gd name="T86" fmla="*/ 540 w 544"/>
                <a:gd name="T87" fmla="*/ 155 h 660"/>
                <a:gd name="T88" fmla="*/ 93 w 544"/>
                <a:gd name="T89" fmla="*/ 515 h 660"/>
                <a:gd name="T90" fmla="*/ 10 w 544"/>
                <a:gd name="T91" fmla="*/ 516 h 660"/>
                <a:gd name="T92" fmla="*/ 12 w 544"/>
                <a:gd name="T93" fmla="*/ 549 h 660"/>
                <a:gd name="T94" fmla="*/ 46 w 544"/>
                <a:gd name="T95" fmla="*/ 542 h 660"/>
                <a:gd name="T96" fmla="*/ 78 w 544"/>
                <a:gd name="T97" fmla="*/ 558 h 660"/>
                <a:gd name="T98" fmla="*/ 123 w 544"/>
                <a:gd name="T99" fmla="*/ 517 h 660"/>
                <a:gd name="T100" fmla="*/ 480 w 544"/>
                <a:gd name="T101" fmla="*/ 0 h 660"/>
                <a:gd name="T102" fmla="*/ 486 w 544"/>
                <a:gd name="T103" fmla="*/ 0 h 660"/>
                <a:gd name="T104" fmla="*/ 222 w 544"/>
                <a:gd name="T105" fmla="*/ 92 h 660"/>
                <a:gd name="T106" fmla="*/ 397 w 544"/>
                <a:gd name="T107" fmla="*/ 31 h 660"/>
                <a:gd name="T108" fmla="*/ 336 w 544"/>
                <a:gd name="T109" fmla="*/ 43 h 660"/>
                <a:gd name="T110" fmla="*/ 332 w 544"/>
                <a:gd name="T111" fmla="*/ 36 h 660"/>
                <a:gd name="T112" fmla="*/ 265 w 544"/>
                <a:gd name="T113" fmla="*/ 58 h 660"/>
                <a:gd name="T114" fmla="*/ 315 w 544"/>
                <a:gd name="T115" fmla="*/ 44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4" h="660">
                  <a:moveTo>
                    <a:pt x="202" y="147"/>
                  </a:moveTo>
                  <a:lnTo>
                    <a:pt x="216" y="130"/>
                  </a:lnTo>
                  <a:lnTo>
                    <a:pt x="216" y="104"/>
                  </a:lnTo>
                  <a:lnTo>
                    <a:pt x="195" y="125"/>
                  </a:lnTo>
                  <a:lnTo>
                    <a:pt x="191" y="138"/>
                  </a:lnTo>
                  <a:lnTo>
                    <a:pt x="194" y="142"/>
                  </a:lnTo>
                  <a:lnTo>
                    <a:pt x="202" y="147"/>
                  </a:lnTo>
                  <a:close/>
                  <a:moveTo>
                    <a:pt x="53" y="451"/>
                  </a:moveTo>
                  <a:lnTo>
                    <a:pt x="66" y="448"/>
                  </a:lnTo>
                  <a:lnTo>
                    <a:pt x="85" y="463"/>
                  </a:lnTo>
                  <a:lnTo>
                    <a:pt x="102" y="458"/>
                  </a:lnTo>
                  <a:lnTo>
                    <a:pt x="101" y="454"/>
                  </a:lnTo>
                  <a:lnTo>
                    <a:pt x="98" y="450"/>
                  </a:lnTo>
                  <a:lnTo>
                    <a:pt x="84" y="438"/>
                  </a:lnTo>
                  <a:lnTo>
                    <a:pt x="61" y="436"/>
                  </a:lnTo>
                  <a:lnTo>
                    <a:pt x="49" y="439"/>
                  </a:lnTo>
                  <a:lnTo>
                    <a:pt x="49" y="445"/>
                  </a:lnTo>
                  <a:lnTo>
                    <a:pt x="53" y="451"/>
                  </a:lnTo>
                  <a:close/>
                  <a:moveTo>
                    <a:pt x="543" y="81"/>
                  </a:moveTo>
                  <a:lnTo>
                    <a:pt x="523" y="76"/>
                  </a:lnTo>
                  <a:lnTo>
                    <a:pt x="511" y="70"/>
                  </a:lnTo>
                  <a:lnTo>
                    <a:pt x="503" y="59"/>
                  </a:lnTo>
                  <a:lnTo>
                    <a:pt x="489" y="43"/>
                  </a:lnTo>
                  <a:lnTo>
                    <a:pt x="453" y="45"/>
                  </a:lnTo>
                  <a:lnTo>
                    <a:pt x="424" y="50"/>
                  </a:lnTo>
                  <a:lnTo>
                    <a:pt x="382" y="51"/>
                  </a:lnTo>
                  <a:lnTo>
                    <a:pt x="356" y="59"/>
                  </a:lnTo>
                  <a:lnTo>
                    <a:pt x="308" y="84"/>
                  </a:lnTo>
                  <a:lnTo>
                    <a:pt x="296" y="96"/>
                  </a:lnTo>
                  <a:lnTo>
                    <a:pt x="283" y="124"/>
                  </a:lnTo>
                  <a:lnTo>
                    <a:pt x="242" y="156"/>
                  </a:lnTo>
                  <a:lnTo>
                    <a:pt x="216" y="169"/>
                  </a:lnTo>
                  <a:lnTo>
                    <a:pt x="210" y="163"/>
                  </a:lnTo>
                  <a:lnTo>
                    <a:pt x="200" y="161"/>
                  </a:lnTo>
                  <a:lnTo>
                    <a:pt x="192" y="177"/>
                  </a:lnTo>
                  <a:lnTo>
                    <a:pt x="187" y="191"/>
                  </a:lnTo>
                  <a:lnTo>
                    <a:pt x="171" y="277"/>
                  </a:lnTo>
                  <a:lnTo>
                    <a:pt x="160" y="307"/>
                  </a:lnTo>
                  <a:lnTo>
                    <a:pt x="145" y="333"/>
                  </a:lnTo>
                  <a:lnTo>
                    <a:pt x="120" y="365"/>
                  </a:lnTo>
                  <a:lnTo>
                    <a:pt x="110" y="375"/>
                  </a:lnTo>
                  <a:lnTo>
                    <a:pt x="103" y="379"/>
                  </a:lnTo>
                  <a:lnTo>
                    <a:pt x="95" y="395"/>
                  </a:lnTo>
                  <a:lnTo>
                    <a:pt x="88" y="412"/>
                  </a:lnTo>
                  <a:lnTo>
                    <a:pt x="84" y="421"/>
                  </a:lnTo>
                  <a:lnTo>
                    <a:pt x="110" y="452"/>
                  </a:lnTo>
                  <a:lnTo>
                    <a:pt x="113" y="461"/>
                  </a:lnTo>
                  <a:lnTo>
                    <a:pt x="117" y="466"/>
                  </a:lnTo>
                  <a:lnTo>
                    <a:pt x="92" y="470"/>
                  </a:lnTo>
                  <a:lnTo>
                    <a:pt x="103" y="480"/>
                  </a:lnTo>
                  <a:lnTo>
                    <a:pt x="116" y="487"/>
                  </a:lnTo>
                  <a:lnTo>
                    <a:pt x="125" y="491"/>
                  </a:lnTo>
                  <a:lnTo>
                    <a:pt x="130" y="498"/>
                  </a:lnTo>
                  <a:lnTo>
                    <a:pt x="120" y="501"/>
                  </a:lnTo>
                  <a:lnTo>
                    <a:pt x="112" y="502"/>
                  </a:lnTo>
                  <a:lnTo>
                    <a:pt x="75" y="475"/>
                  </a:lnTo>
                  <a:lnTo>
                    <a:pt x="56" y="470"/>
                  </a:lnTo>
                  <a:lnTo>
                    <a:pt x="28" y="471"/>
                  </a:lnTo>
                  <a:lnTo>
                    <a:pt x="21" y="474"/>
                  </a:lnTo>
                  <a:lnTo>
                    <a:pt x="14" y="483"/>
                  </a:lnTo>
                  <a:lnTo>
                    <a:pt x="24" y="495"/>
                  </a:lnTo>
                  <a:lnTo>
                    <a:pt x="34" y="502"/>
                  </a:lnTo>
                  <a:lnTo>
                    <a:pt x="49" y="503"/>
                  </a:lnTo>
                  <a:lnTo>
                    <a:pt x="67" y="513"/>
                  </a:lnTo>
                  <a:lnTo>
                    <a:pt x="93" y="505"/>
                  </a:lnTo>
                  <a:lnTo>
                    <a:pt x="111" y="514"/>
                  </a:lnTo>
                  <a:lnTo>
                    <a:pt x="123" y="517"/>
                  </a:lnTo>
                  <a:lnTo>
                    <a:pt x="134" y="523"/>
                  </a:lnTo>
                  <a:lnTo>
                    <a:pt x="144" y="524"/>
                  </a:lnTo>
                  <a:lnTo>
                    <a:pt x="148" y="522"/>
                  </a:lnTo>
                  <a:lnTo>
                    <a:pt x="146" y="508"/>
                  </a:lnTo>
                  <a:lnTo>
                    <a:pt x="154" y="501"/>
                  </a:lnTo>
                  <a:lnTo>
                    <a:pt x="162" y="498"/>
                  </a:lnTo>
                  <a:lnTo>
                    <a:pt x="167" y="503"/>
                  </a:lnTo>
                  <a:lnTo>
                    <a:pt x="175" y="509"/>
                  </a:lnTo>
                  <a:lnTo>
                    <a:pt x="181" y="509"/>
                  </a:lnTo>
                  <a:lnTo>
                    <a:pt x="198" y="493"/>
                  </a:lnTo>
                  <a:lnTo>
                    <a:pt x="202" y="497"/>
                  </a:lnTo>
                  <a:lnTo>
                    <a:pt x="206" y="502"/>
                  </a:lnTo>
                  <a:lnTo>
                    <a:pt x="207" y="507"/>
                  </a:lnTo>
                  <a:lnTo>
                    <a:pt x="208" y="512"/>
                  </a:lnTo>
                  <a:lnTo>
                    <a:pt x="211" y="513"/>
                  </a:lnTo>
                  <a:lnTo>
                    <a:pt x="225" y="513"/>
                  </a:lnTo>
                  <a:lnTo>
                    <a:pt x="232" y="503"/>
                  </a:lnTo>
                  <a:lnTo>
                    <a:pt x="237" y="499"/>
                  </a:lnTo>
                  <a:lnTo>
                    <a:pt x="241" y="502"/>
                  </a:lnTo>
                  <a:lnTo>
                    <a:pt x="243" y="513"/>
                  </a:lnTo>
                  <a:lnTo>
                    <a:pt x="247" y="526"/>
                  </a:lnTo>
                  <a:lnTo>
                    <a:pt x="262" y="541"/>
                  </a:lnTo>
                  <a:lnTo>
                    <a:pt x="276" y="545"/>
                  </a:lnTo>
                  <a:lnTo>
                    <a:pt x="293" y="543"/>
                  </a:lnTo>
                  <a:lnTo>
                    <a:pt x="300" y="540"/>
                  </a:lnTo>
                  <a:lnTo>
                    <a:pt x="304" y="543"/>
                  </a:lnTo>
                  <a:lnTo>
                    <a:pt x="309" y="551"/>
                  </a:lnTo>
                  <a:lnTo>
                    <a:pt x="318" y="559"/>
                  </a:lnTo>
                  <a:lnTo>
                    <a:pt x="339" y="566"/>
                  </a:lnTo>
                  <a:lnTo>
                    <a:pt x="345" y="570"/>
                  </a:lnTo>
                  <a:lnTo>
                    <a:pt x="349" y="576"/>
                  </a:lnTo>
                  <a:lnTo>
                    <a:pt x="348" y="584"/>
                  </a:lnTo>
                  <a:lnTo>
                    <a:pt x="338" y="606"/>
                  </a:lnTo>
                  <a:lnTo>
                    <a:pt x="337" y="613"/>
                  </a:lnTo>
                  <a:lnTo>
                    <a:pt x="338" y="615"/>
                  </a:lnTo>
                  <a:lnTo>
                    <a:pt x="336" y="619"/>
                  </a:lnTo>
                  <a:lnTo>
                    <a:pt x="324" y="634"/>
                  </a:lnTo>
                  <a:lnTo>
                    <a:pt x="322" y="640"/>
                  </a:lnTo>
                  <a:lnTo>
                    <a:pt x="327" y="647"/>
                  </a:lnTo>
                  <a:lnTo>
                    <a:pt x="330" y="654"/>
                  </a:lnTo>
                  <a:lnTo>
                    <a:pt x="338" y="658"/>
                  </a:lnTo>
                  <a:lnTo>
                    <a:pt x="345" y="658"/>
                  </a:lnTo>
                  <a:lnTo>
                    <a:pt x="358" y="659"/>
                  </a:lnTo>
                  <a:lnTo>
                    <a:pt x="373" y="659"/>
                  </a:lnTo>
                  <a:lnTo>
                    <a:pt x="381" y="626"/>
                  </a:lnTo>
                  <a:lnTo>
                    <a:pt x="375" y="615"/>
                  </a:lnTo>
                  <a:lnTo>
                    <a:pt x="368" y="610"/>
                  </a:lnTo>
                  <a:lnTo>
                    <a:pt x="359" y="607"/>
                  </a:lnTo>
                  <a:lnTo>
                    <a:pt x="355" y="603"/>
                  </a:lnTo>
                  <a:lnTo>
                    <a:pt x="354" y="598"/>
                  </a:lnTo>
                  <a:lnTo>
                    <a:pt x="355" y="594"/>
                  </a:lnTo>
                  <a:lnTo>
                    <a:pt x="365" y="595"/>
                  </a:lnTo>
                  <a:lnTo>
                    <a:pt x="369" y="591"/>
                  </a:lnTo>
                  <a:lnTo>
                    <a:pt x="392" y="572"/>
                  </a:lnTo>
                  <a:lnTo>
                    <a:pt x="393" y="567"/>
                  </a:lnTo>
                  <a:lnTo>
                    <a:pt x="389" y="566"/>
                  </a:lnTo>
                  <a:lnTo>
                    <a:pt x="385" y="564"/>
                  </a:lnTo>
                  <a:lnTo>
                    <a:pt x="384" y="559"/>
                  </a:lnTo>
                  <a:lnTo>
                    <a:pt x="384" y="554"/>
                  </a:lnTo>
                  <a:lnTo>
                    <a:pt x="397" y="524"/>
                  </a:lnTo>
                  <a:lnTo>
                    <a:pt x="401" y="513"/>
                  </a:lnTo>
                  <a:lnTo>
                    <a:pt x="402" y="503"/>
                  </a:lnTo>
                  <a:lnTo>
                    <a:pt x="401" y="494"/>
                  </a:lnTo>
                  <a:lnTo>
                    <a:pt x="394" y="480"/>
                  </a:lnTo>
                  <a:lnTo>
                    <a:pt x="387" y="470"/>
                  </a:lnTo>
                  <a:lnTo>
                    <a:pt x="386" y="461"/>
                  </a:lnTo>
                  <a:lnTo>
                    <a:pt x="381" y="456"/>
                  </a:lnTo>
                  <a:lnTo>
                    <a:pt x="367" y="432"/>
                  </a:lnTo>
                  <a:lnTo>
                    <a:pt x="367" y="424"/>
                  </a:lnTo>
                  <a:lnTo>
                    <a:pt x="375" y="416"/>
                  </a:lnTo>
                  <a:lnTo>
                    <a:pt x="386" y="411"/>
                  </a:lnTo>
                  <a:lnTo>
                    <a:pt x="391" y="408"/>
                  </a:lnTo>
                  <a:lnTo>
                    <a:pt x="397" y="405"/>
                  </a:lnTo>
                  <a:lnTo>
                    <a:pt x="416" y="412"/>
                  </a:lnTo>
                  <a:lnTo>
                    <a:pt x="424" y="418"/>
                  </a:lnTo>
                  <a:lnTo>
                    <a:pt x="426" y="417"/>
                  </a:lnTo>
                  <a:lnTo>
                    <a:pt x="434" y="411"/>
                  </a:lnTo>
                  <a:lnTo>
                    <a:pt x="447" y="411"/>
                  </a:lnTo>
                  <a:lnTo>
                    <a:pt x="478" y="398"/>
                  </a:lnTo>
                  <a:lnTo>
                    <a:pt x="483" y="392"/>
                  </a:lnTo>
                  <a:lnTo>
                    <a:pt x="486" y="385"/>
                  </a:lnTo>
                  <a:lnTo>
                    <a:pt x="487" y="383"/>
                  </a:lnTo>
                  <a:lnTo>
                    <a:pt x="475" y="369"/>
                  </a:lnTo>
                  <a:lnTo>
                    <a:pt x="474" y="365"/>
                  </a:lnTo>
                  <a:lnTo>
                    <a:pt x="476" y="360"/>
                  </a:lnTo>
                  <a:lnTo>
                    <a:pt x="479" y="356"/>
                  </a:lnTo>
                  <a:lnTo>
                    <a:pt x="486" y="353"/>
                  </a:lnTo>
                  <a:lnTo>
                    <a:pt x="494" y="347"/>
                  </a:lnTo>
                  <a:lnTo>
                    <a:pt x="511" y="331"/>
                  </a:lnTo>
                  <a:lnTo>
                    <a:pt x="518" y="317"/>
                  </a:lnTo>
                  <a:lnTo>
                    <a:pt x="519" y="302"/>
                  </a:lnTo>
                  <a:lnTo>
                    <a:pt x="520" y="291"/>
                  </a:lnTo>
                  <a:lnTo>
                    <a:pt x="515" y="282"/>
                  </a:lnTo>
                  <a:lnTo>
                    <a:pt x="511" y="277"/>
                  </a:lnTo>
                  <a:lnTo>
                    <a:pt x="504" y="277"/>
                  </a:lnTo>
                  <a:lnTo>
                    <a:pt x="491" y="277"/>
                  </a:lnTo>
                  <a:lnTo>
                    <a:pt x="479" y="271"/>
                  </a:lnTo>
                  <a:lnTo>
                    <a:pt x="473" y="263"/>
                  </a:lnTo>
                  <a:lnTo>
                    <a:pt x="471" y="256"/>
                  </a:lnTo>
                  <a:lnTo>
                    <a:pt x="474" y="252"/>
                  </a:lnTo>
                  <a:lnTo>
                    <a:pt x="475" y="246"/>
                  </a:lnTo>
                  <a:lnTo>
                    <a:pt x="473" y="241"/>
                  </a:lnTo>
                  <a:lnTo>
                    <a:pt x="474" y="237"/>
                  </a:lnTo>
                  <a:lnTo>
                    <a:pt x="479" y="232"/>
                  </a:lnTo>
                  <a:lnTo>
                    <a:pt x="516" y="232"/>
                  </a:lnTo>
                  <a:lnTo>
                    <a:pt x="519" y="229"/>
                  </a:lnTo>
                  <a:lnTo>
                    <a:pt x="522" y="207"/>
                  </a:lnTo>
                  <a:lnTo>
                    <a:pt x="531" y="174"/>
                  </a:lnTo>
                  <a:lnTo>
                    <a:pt x="540" y="155"/>
                  </a:lnTo>
                  <a:lnTo>
                    <a:pt x="542" y="147"/>
                  </a:lnTo>
                  <a:lnTo>
                    <a:pt x="541" y="103"/>
                  </a:lnTo>
                  <a:lnTo>
                    <a:pt x="543" y="81"/>
                  </a:lnTo>
                  <a:close/>
                  <a:moveTo>
                    <a:pt x="93" y="515"/>
                  </a:moveTo>
                  <a:lnTo>
                    <a:pt x="75" y="524"/>
                  </a:lnTo>
                  <a:lnTo>
                    <a:pt x="52" y="521"/>
                  </a:lnTo>
                  <a:lnTo>
                    <a:pt x="34" y="514"/>
                  </a:lnTo>
                  <a:lnTo>
                    <a:pt x="10" y="516"/>
                  </a:lnTo>
                  <a:lnTo>
                    <a:pt x="0" y="520"/>
                  </a:lnTo>
                  <a:lnTo>
                    <a:pt x="4" y="538"/>
                  </a:lnTo>
                  <a:lnTo>
                    <a:pt x="7" y="545"/>
                  </a:lnTo>
                  <a:lnTo>
                    <a:pt x="12" y="549"/>
                  </a:lnTo>
                  <a:lnTo>
                    <a:pt x="17" y="550"/>
                  </a:lnTo>
                  <a:lnTo>
                    <a:pt x="23" y="545"/>
                  </a:lnTo>
                  <a:lnTo>
                    <a:pt x="32" y="540"/>
                  </a:lnTo>
                  <a:lnTo>
                    <a:pt x="46" y="542"/>
                  </a:lnTo>
                  <a:lnTo>
                    <a:pt x="57" y="547"/>
                  </a:lnTo>
                  <a:lnTo>
                    <a:pt x="60" y="552"/>
                  </a:lnTo>
                  <a:lnTo>
                    <a:pt x="67" y="557"/>
                  </a:lnTo>
                  <a:lnTo>
                    <a:pt x="78" y="558"/>
                  </a:lnTo>
                  <a:lnTo>
                    <a:pt x="97" y="549"/>
                  </a:lnTo>
                  <a:lnTo>
                    <a:pt x="116" y="535"/>
                  </a:lnTo>
                  <a:lnTo>
                    <a:pt x="122" y="525"/>
                  </a:lnTo>
                  <a:lnTo>
                    <a:pt x="123" y="517"/>
                  </a:lnTo>
                  <a:lnTo>
                    <a:pt x="108" y="523"/>
                  </a:lnTo>
                  <a:lnTo>
                    <a:pt x="93" y="515"/>
                  </a:lnTo>
                  <a:close/>
                  <a:moveTo>
                    <a:pt x="486" y="0"/>
                  </a:moveTo>
                  <a:lnTo>
                    <a:pt x="480" y="0"/>
                  </a:lnTo>
                  <a:lnTo>
                    <a:pt x="468" y="4"/>
                  </a:lnTo>
                  <a:lnTo>
                    <a:pt x="464" y="10"/>
                  </a:lnTo>
                  <a:lnTo>
                    <a:pt x="477" y="9"/>
                  </a:lnTo>
                  <a:lnTo>
                    <a:pt x="486" y="0"/>
                  </a:lnTo>
                  <a:close/>
                  <a:moveTo>
                    <a:pt x="248" y="75"/>
                  </a:moveTo>
                  <a:lnTo>
                    <a:pt x="236" y="74"/>
                  </a:lnTo>
                  <a:lnTo>
                    <a:pt x="220" y="89"/>
                  </a:lnTo>
                  <a:lnTo>
                    <a:pt x="222" y="92"/>
                  </a:lnTo>
                  <a:lnTo>
                    <a:pt x="248" y="75"/>
                  </a:lnTo>
                  <a:close/>
                  <a:moveTo>
                    <a:pt x="421" y="27"/>
                  </a:moveTo>
                  <a:lnTo>
                    <a:pt x="415" y="26"/>
                  </a:lnTo>
                  <a:lnTo>
                    <a:pt x="397" y="31"/>
                  </a:lnTo>
                  <a:lnTo>
                    <a:pt x="396" y="33"/>
                  </a:lnTo>
                  <a:lnTo>
                    <a:pt x="401" y="35"/>
                  </a:lnTo>
                  <a:lnTo>
                    <a:pt x="421" y="27"/>
                  </a:lnTo>
                  <a:close/>
                  <a:moveTo>
                    <a:pt x="336" y="43"/>
                  </a:moveTo>
                  <a:lnTo>
                    <a:pt x="363" y="39"/>
                  </a:lnTo>
                  <a:lnTo>
                    <a:pt x="363" y="37"/>
                  </a:lnTo>
                  <a:lnTo>
                    <a:pt x="356" y="36"/>
                  </a:lnTo>
                  <a:lnTo>
                    <a:pt x="332" y="36"/>
                  </a:lnTo>
                  <a:lnTo>
                    <a:pt x="325" y="37"/>
                  </a:lnTo>
                  <a:lnTo>
                    <a:pt x="326" y="40"/>
                  </a:lnTo>
                  <a:lnTo>
                    <a:pt x="336" y="43"/>
                  </a:lnTo>
                  <a:close/>
                  <a:moveTo>
                    <a:pt x="265" y="58"/>
                  </a:moveTo>
                  <a:lnTo>
                    <a:pt x="259" y="54"/>
                  </a:lnTo>
                  <a:lnTo>
                    <a:pt x="291" y="46"/>
                  </a:lnTo>
                  <a:lnTo>
                    <a:pt x="311" y="43"/>
                  </a:lnTo>
                  <a:lnTo>
                    <a:pt x="315" y="44"/>
                  </a:lnTo>
                  <a:lnTo>
                    <a:pt x="278" y="56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184BFF">
                <a:alpha val="50000"/>
              </a:srgbClr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51" name="Freeform 192">
              <a:extLst>
                <a:ext uri="{FF2B5EF4-FFF2-40B4-BE49-F238E27FC236}">
                  <a16:creationId xmlns:a16="http://schemas.microsoft.com/office/drawing/2014/main" id="{6FB6C6C4-1106-441A-8BE0-78655D8E8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2847" y="3105015"/>
              <a:ext cx="10419" cy="4168"/>
            </a:xfrm>
            <a:custGeom>
              <a:avLst/>
              <a:gdLst>
                <a:gd name="T0" fmla="*/ 22 w 23"/>
                <a:gd name="T1" fmla="*/ 0 h 11"/>
                <a:gd name="T2" fmla="*/ 16 w 23"/>
                <a:gd name="T3" fmla="*/ 0 h 11"/>
                <a:gd name="T4" fmla="*/ 4 w 23"/>
                <a:gd name="T5" fmla="*/ 4 h 11"/>
                <a:gd name="T6" fmla="*/ 0 w 23"/>
                <a:gd name="T7" fmla="*/ 10 h 11"/>
                <a:gd name="T8" fmla="*/ 13 w 23"/>
                <a:gd name="T9" fmla="*/ 9 h 11"/>
                <a:gd name="T10" fmla="*/ 22 w 23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1">
                  <a:moveTo>
                    <a:pt x="22" y="0"/>
                  </a:moveTo>
                  <a:lnTo>
                    <a:pt x="16" y="0"/>
                  </a:lnTo>
                  <a:lnTo>
                    <a:pt x="4" y="4"/>
                  </a:lnTo>
                  <a:lnTo>
                    <a:pt x="0" y="10"/>
                  </a:lnTo>
                  <a:lnTo>
                    <a:pt x="13" y="9"/>
                  </a:lnTo>
                  <a:lnTo>
                    <a:pt x="22" y="0"/>
                  </a:lnTo>
                </a:path>
              </a:pathLst>
            </a:custGeom>
            <a:solidFill>
              <a:srgbClr val="1B3891">
                <a:lumMod val="60000"/>
                <a:lumOff val="40000"/>
                <a:alpha val="50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53" name="Freeform 198">
              <a:extLst>
                <a:ext uri="{FF2B5EF4-FFF2-40B4-BE49-F238E27FC236}">
                  <a16:creationId xmlns:a16="http://schemas.microsoft.com/office/drawing/2014/main" id="{9C3D26E0-E5E1-4EF3-B523-DAE48C925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8247" y="2267380"/>
              <a:ext cx="10418" cy="35423"/>
            </a:xfrm>
            <a:custGeom>
              <a:avLst/>
              <a:gdLst>
                <a:gd name="T0" fmla="*/ 22 w 24"/>
                <a:gd name="T1" fmla="*/ 41 h 76"/>
                <a:gd name="T2" fmla="*/ 23 w 24"/>
                <a:gd name="T3" fmla="*/ 75 h 76"/>
                <a:gd name="T4" fmla="*/ 10 w 24"/>
                <a:gd name="T5" fmla="*/ 72 h 76"/>
                <a:gd name="T6" fmla="*/ 4 w 24"/>
                <a:gd name="T7" fmla="*/ 59 h 76"/>
                <a:gd name="T8" fmla="*/ 2 w 24"/>
                <a:gd name="T9" fmla="*/ 51 h 76"/>
                <a:gd name="T10" fmla="*/ 4 w 24"/>
                <a:gd name="T11" fmla="*/ 31 h 76"/>
                <a:gd name="T12" fmla="*/ 0 w 24"/>
                <a:gd name="T13" fmla="*/ 11 h 76"/>
                <a:gd name="T14" fmla="*/ 5 w 24"/>
                <a:gd name="T15" fmla="*/ 1 h 76"/>
                <a:gd name="T16" fmla="*/ 9 w 24"/>
                <a:gd name="T17" fmla="*/ 0 h 76"/>
                <a:gd name="T18" fmla="*/ 18 w 24"/>
                <a:gd name="T19" fmla="*/ 18 h 76"/>
                <a:gd name="T20" fmla="*/ 22 w 24"/>
                <a:gd name="T21" fmla="*/ 4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76">
                  <a:moveTo>
                    <a:pt x="22" y="41"/>
                  </a:moveTo>
                  <a:lnTo>
                    <a:pt x="23" y="75"/>
                  </a:lnTo>
                  <a:lnTo>
                    <a:pt x="10" y="72"/>
                  </a:lnTo>
                  <a:lnTo>
                    <a:pt x="4" y="59"/>
                  </a:lnTo>
                  <a:lnTo>
                    <a:pt x="2" y="51"/>
                  </a:lnTo>
                  <a:lnTo>
                    <a:pt x="4" y="31"/>
                  </a:lnTo>
                  <a:lnTo>
                    <a:pt x="0" y="11"/>
                  </a:lnTo>
                  <a:lnTo>
                    <a:pt x="5" y="1"/>
                  </a:lnTo>
                  <a:lnTo>
                    <a:pt x="9" y="0"/>
                  </a:lnTo>
                  <a:lnTo>
                    <a:pt x="18" y="18"/>
                  </a:lnTo>
                  <a:lnTo>
                    <a:pt x="22" y="41"/>
                  </a:lnTo>
                </a:path>
              </a:pathLst>
            </a:custGeom>
            <a:solidFill>
              <a:srgbClr val="FFFFFF">
                <a:lumMod val="95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54" name="Freeform 199">
              <a:extLst>
                <a:ext uri="{FF2B5EF4-FFF2-40B4-BE49-F238E27FC236}">
                  <a16:creationId xmlns:a16="http://schemas.microsoft.com/office/drawing/2014/main" id="{08EDCED3-E449-45A0-8FBE-5F1C6F70C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9913" y="2165282"/>
              <a:ext cx="12502" cy="18753"/>
            </a:xfrm>
            <a:custGeom>
              <a:avLst/>
              <a:gdLst>
                <a:gd name="T0" fmla="*/ 23 w 26"/>
                <a:gd name="T1" fmla="*/ 33 h 38"/>
                <a:gd name="T2" fmla="*/ 10 w 26"/>
                <a:gd name="T3" fmla="*/ 37 h 38"/>
                <a:gd name="T4" fmla="*/ 0 w 26"/>
                <a:gd name="T5" fmla="*/ 34 h 38"/>
                <a:gd name="T6" fmla="*/ 4 w 26"/>
                <a:gd name="T7" fmla="*/ 6 h 38"/>
                <a:gd name="T8" fmla="*/ 9 w 26"/>
                <a:gd name="T9" fmla="*/ 2 h 38"/>
                <a:gd name="T10" fmla="*/ 17 w 26"/>
                <a:gd name="T11" fmla="*/ 0 h 38"/>
                <a:gd name="T12" fmla="*/ 25 w 26"/>
                <a:gd name="T13" fmla="*/ 15 h 38"/>
                <a:gd name="T14" fmla="*/ 23 w 26"/>
                <a:gd name="T15" fmla="*/ 3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38">
                  <a:moveTo>
                    <a:pt x="23" y="33"/>
                  </a:moveTo>
                  <a:lnTo>
                    <a:pt x="10" y="37"/>
                  </a:lnTo>
                  <a:lnTo>
                    <a:pt x="0" y="34"/>
                  </a:lnTo>
                  <a:lnTo>
                    <a:pt x="4" y="6"/>
                  </a:lnTo>
                  <a:lnTo>
                    <a:pt x="9" y="2"/>
                  </a:lnTo>
                  <a:lnTo>
                    <a:pt x="17" y="0"/>
                  </a:lnTo>
                  <a:lnTo>
                    <a:pt x="25" y="15"/>
                  </a:lnTo>
                  <a:lnTo>
                    <a:pt x="23" y="33"/>
                  </a:lnTo>
                </a:path>
              </a:pathLst>
            </a:custGeom>
            <a:solidFill>
              <a:srgbClr val="FFFFFF">
                <a:lumMod val="95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55" name="Freeform 200">
              <a:extLst>
                <a:ext uri="{FF2B5EF4-FFF2-40B4-BE49-F238E27FC236}">
                  <a16:creationId xmlns:a16="http://schemas.microsoft.com/office/drawing/2014/main" id="{B7741FD0-79BE-4C71-ABE4-B12ACEC57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9944" y="1840231"/>
              <a:ext cx="22919" cy="20837"/>
            </a:xfrm>
            <a:custGeom>
              <a:avLst/>
              <a:gdLst>
                <a:gd name="T0" fmla="*/ 42 w 49"/>
                <a:gd name="T1" fmla="*/ 41 h 42"/>
                <a:gd name="T2" fmla="*/ 29 w 49"/>
                <a:gd name="T3" fmla="*/ 41 h 42"/>
                <a:gd name="T4" fmla="*/ 12 w 49"/>
                <a:gd name="T5" fmla="*/ 37 h 42"/>
                <a:gd name="T6" fmla="*/ 2 w 49"/>
                <a:gd name="T7" fmla="*/ 27 h 42"/>
                <a:gd name="T8" fmla="*/ 0 w 49"/>
                <a:gd name="T9" fmla="*/ 17 h 42"/>
                <a:gd name="T10" fmla="*/ 19 w 49"/>
                <a:gd name="T11" fmla="*/ 6 h 42"/>
                <a:gd name="T12" fmla="*/ 39 w 49"/>
                <a:gd name="T13" fmla="*/ 0 h 42"/>
                <a:gd name="T14" fmla="*/ 47 w 49"/>
                <a:gd name="T15" fmla="*/ 12 h 42"/>
                <a:gd name="T16" fmla="*/ 48 w 49"/>
                <a:gd name="T17" fmla="*/ 32 h 42"/>
                <a:gd name="T18" fmla="*/ 42 w 49"/>
                <a:gd name="T19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2">
                  <a:moveTo>
                    <a:pt x="42" y="41"/>
                  </a:moveTo>
                  <a:lnTo>
                    <a:pt x="29" y="41"/>
                  </a:lnTo>
                  <a:lnTo>
                    <a:pt x="12" y="37"/>
                  </a:lnTo>
                  <a:lnTo>
                    <a:pt x="2" y="27"/>
                  </a:lnTo>
                  <a:lnTo>
                    <a:pt x="0" y="17"/>
                  </a:lnTo>
                  <a:lnTo>
                    <a:pt x="19" y="6"/>
                  </a:lnTo>
                  <a:lnTo>
                    <a:pt x="39" y="0"/>
                  </a:lnTo>
                  <a:lnTo>
                    <a:pt x="47" y="12"/>
                  </a:lnTo>
                  <a:lnTo>
                    <a:pt x="48" y="32"/>
                  </a:lnTo>
                  <a:lnTo>
                    <a:pt x="42" y="41"/>
                  </a:lnTo>
                </a:path>
              </a:pathLst>
            </a:custGeom>
            <a:solidFill>
              <a:srgbClr val="FFFFFF">
                <a:lumMod val="95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56" name="Freeform 201">
              <a:extLst>
                <a:ext uri="{FF2B5EF4-FFF2-40B4-BE49-F238E27FC236}">
                  <a16:creationId xmlns:a16="http://schemas.microsoft.com/office/drawing/2014/main" id="{CD127BF4-8DBD-4FE0-839C-59A48AF58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83283" y="1790223"/>
              <a:ext cx="35421" cy="20837"/>
            </a:xfrm>
            <a:custGeom>
              <a:avLst/>
              <a:gdLst>
                <a:gd name="T0" fmla="*/ 26 w 76"/>
                <a:gd name="T1" fmla="*/ 43 h 45"/>
                <a:gd name="T2" fmla="*/ 10 w 76"/>
                <a:gd name="T3" fmla="*/ 44 h 45"/>
                <a:gd name="T4" fmla="*/ 0 w 76"/>
                <a:gd name="T5" fmla="*/ 37 h 45"/>
                <a:gd name="T6" fmla="*/ 24 w 76"/>
                <a:gd name="T7" fmla="*/ 23 h 45"/>
                <a:gd name="T8" fmla="*/ 60 w 76"/>
                <a:gd name="T9" fmla="*/ 9 h 45"/>
                <a:gd name="T10" fmla="*/ 63 w 76"/>
                <a:gd name="T11" fmla="*/ 1 h 45"/>
                <a:gd name="T12" fmla="*/ 68 w 76"/>
                <a:gd name="T13" fmla="*/ 0 h 45"/>
                <a:gd name="T14" fmla="*/ 74 w 76"/>
                <a:gd name="T15" fmla="*/ 10 h 45"/>
                <a:gd name="T16" fmla="*/ 75 w 76"/>
                <a:gd name="T17" fmla="*/ 25 h 45"/>
                <a:gd name="T18" fmla="*/ 70 w 76"/>
                <a:gd name="T19" fmla="*/ 32 h 45"/>
                <a:gd name="T20" fmla="*/ 26 w 76"/>
                <a:gd name="T21" fmla="*/ 4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45">
                  <a:moveTo>
                    <a:pt x="26" y="43"/>
                  </a:moveTo>
                  <a:lnTo>
                    <a:pt x="10" y="44"/>
                  </a:lnTo>
                  <a:lnTo>
                    <a:pt x="0" y="37"/>
                  </a:lnTo>
                  <a:lnTo>
                    <a:pt x="24" y="23"/>
                  </a:lnTo>
                  <a:lnTo>
                    <a:pt x="60" y="9"/>
                  </a:lnTo>
                  <a:lnTo>
                    <a:pt x="63" y="1"/>
                  </a:lnTo>
                  <a:lnTo>
                    <a:pt x="68" y="0"/>
                  </a:lnTo>
                  <a:lnTo>
                    <a:pt x="74" y="10"/>
                  </a:lnTo>
                  <a:lnTo>
                    <a:pt x="75" y="25"/>
                  </a:lnTo>
                  <a:lnTo>
                    <a:pt x="70" y="32"/>
                  </a:lnTo>
                  <a:lnTo>
                    <a:pt x="26" y="43"/>
                  </a:lnTo>
                </a:path>
              </a:pathLst>
            </a:custGeom>
            <a:solidFill>
              <a:srgbClr val="FFFFFF">
                <a:lumMod val="95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57" name="Freeform 202">
              <a:extLst>
                <a:ext uri="{FF2B5EF4-FFF2-40B4-BE49-F238E27FC236}">
                  <a16:creationId xmlns:a16="http://schemas.microsoft.com/office/drawing/2014/main" id="{149F55A6-626C-465E-B690-78D60EBB8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5808" y="1611028"/>
              <a:ext cx="33339" cy="22919"/>
            </a:xfrm>
            <a:custGeom>
              <a:avLst/>
              <a:gdLst>
                <a:gd name="T0" fmla="*/ 70 w 72"/>
                <a:gd name="T1" fmla="*/ 37 h 48"/>
                <a:gd name="T2" fmla="*/ 62 w 72"/>
                <a:gd name="T3" fmla="*/ 47 h 48"/>
                <a:gd name="T4" fmla="*/ 46 w 72"/>
                <a:gd name="T5" fmla="*/ 39 h 48"/>
                <a:gd name="T6" fmla="*/ 13 w 72"/>
                <a:gd name="T7" fmla="*/ 45 h 48"/>
                <a:gd name="T8" fmla="*/ 0 w 72"/>
                <a:gd name="T9" fmla="*/ 35 h 48"/>
                <a:gd name="T10" fmla="*/ 11 w 72"/>
                <a:gd name="T11" fmla="*/ 18 h 48"/>
                <a:gd name="T12" fmla="*/ 40 w 72"/>
                <a:gd name="T13" fmla="*/ 0 h 48"/>
                <a:gd name="T14" fmla="*/ 56 w 72"/>
                <a:gd name="T15" fmla="*/ 1 h 48"/>
                <a:gd name="T16" fmla="*/ 71 w 72"/>
                <a:gd name="T17" fmla="*/ 23 h 48"/>
                <a:gd name="T18" fmla="*/ 70 w 72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48">
                  <a:moveTo>
                    <a:pt x="70" y="37"/>
                  </a:moveTo>
                  <a:lnTo>
                    <a:pt x="62" y="47"/>
                  </a:lnTo>
                  <a:lnTo>
                    <a:pt x="46" y="39"/>
                  </a:lnTo>
                  <a:lnTo>
                    <a:pt x="13" y="45"/>
                  </a:lnTo>
                  <a:lnTo>
                    <a:pt x="0" y="35"/>
                  </a:lnTo>
                  <a:lnTo>
                    <a:pt x="11" y="18"/>
                  </a:lnTo>
                  <a:lnTo>
                    <a:pt x="40" y="0"/>
                  </a:lnTo>
                  <a:lnTo>
                    <a:pt x="56" y="1"/>
                  </a:lnTo>
                  <a:lnTo>
                    <a:pt x="71" y="23"/>
                  </a:lnTo>
                  <a:lnTo>
                    <a:pt x="70" y="37"/>
                  </a:lnTo>
                </a:path>
              </a:pathLst>
            </a:custGeom>
            <a:solidFill>
              <a:srgbClr val="FFFFFF">
                <a:lumMod val="95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58" name="Freeform 203">
              <a:extLst>
                <a:ext uri="{FF2B5EF4-FFF2-40B4-BE49-F238E27FC236}">
                  <a16:creationId xmlns:a16="http://schemas.microsoft.com/office/drawing/2014/main" id="{C76BEC58-CE66-423A-8FA8-B432F85B6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4569" y="1494343"/>
              <a:ext cx="16669" cy="18753"/>
            </a:xfrm>
            <a:custGeom>
              <a:avLst/>
              <a:gdLst>
                <a:gd name="T0" fmla="*/ 28 w 35"/>
                <a:gd name="T1" fmla="*/ 27 h 39"/>
                <a:gd name="T2" fmla="*/ 19 w 35"/>
                <a:gd name="T3" fmla="*/ 38 h 39"/>
                <a:gd name="T4" fmla="*/ 1 w 35"/>
                <a:gd name="T5" fmla="*/ 35 h 39"/>
                <a:gd name="T6" fmla="*/ 0 w 35"/>
                <a:gd name="T7" fmla="*/ 26 h 39"/>
                <a:gd name="T8" fmla="*/ 5 w 35"/>
                <a:gd name="T9" fmla="*/ 7 h 39"/>
                <a:gd name="T10" fmla="*/ 15 w 35"/>
                <a:gd name="T11" fmla="*/ 0 h 39"/>
                <a:gd name="T12" fmla="*/ 29 w 35"/>
                <a:gd name="T13" fmla="*/ 1 h 39"/>
                <a:gd name="T14" fmla="*/ 34 w 35"/>
                <a:gd name="T15" fmla="*/ 9 h 39"/>
                <a:gd name="T16" fmla="*/ 28 w 35"/>
                <a:gd name="T17" fmla="*/ 2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9">
                  <a:moveTo>
                    <a:pt x="28" y="27"/>
                  </a:moveTo>
                  <a:lnTo>
                    <a:pt x="19" y="38"/>
                  </a:lnTo>
                  <a:lnTo>
                    <a:pt x="1" y="35"/>
                  </a:lnTo>
                  <a:lnTo>
                    <a:pt x="0" y="26"/>
                  </a:lnTo>
                  <a:lnTo>
                    <a:pt x="5" y="7"/>
                  </a:lnTo>
                  <a:lnTo>
                    <a:pt x="15" y="0"/>
                  </a:lnTo>
                  <a:lnTo>
                    <a:pt x="29" y="1"/>
                  </a:lnTo>
                  <a:lnTo>
                    <a:pt x="34" y="9"/>
                  </a:lnTo>
                  <a:lnTo>
                    <a:pt x="28" y="27"/>
                  </a:lnTo>
                </a:path>
              </a:pathLst>
            </a:custGeom>
            <a:solidFill>
              <a:srgbClr val="FFFFFF">
                <a:lumMod val="95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59" name="Freeform 204">
              <a:extLst>
                <a:ext uri="{FF2B5EF4-FFF2-40B4-BE49-F238E27FC236}">
                  <a16:creationId xmlns:a16="http://schemas.microsoft.com/office/drawing/2014/main" id="{B1F0C84A-B567-477D-B28E-428791095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8327" y="1444335"/>
              <a:ext cx="22919" cy="18753"/>
            </a:xfrm>
            <a:custGeom>
              <a:avLst/>
              <a:gdLst>
                <a:gd name="T0" fmla="*/ 11 w 49"/>
                <a:gd name="T1" fmla="*/ 37 h 40"/>
                <a:gd name="T2" fmla="*/ 0 w 49"/>
                <a:gd name="T3" fmla="*/ 39 h 40"/>
                <a:gd name="T4" fmla="*/ 0 w 49"/>
                <a:gd name="T5" fmla="*/ 25 h 40"/>
                <a:gd name="T6" fmla="*/ 6 w 49"/>
                <a:gd name="T7" fmla="*/ 12 h 40"/>
                <a:gd name="T8" fmla="*/ 16 w 49"/>
                <a:gd name="T9" fmla="*/ 4 h 40"/>
                <a:gd name="T10" fmla="*/ 29 w 49"/>
                <a:gd name="T11" fmla="*/ 1 h 40"/>
                <a:gd name="T12" fmla="*/ 44 w 49"/>
                <a:gd name="T13" fmla="*/ 0 h 40"/>
                <a:gd name="T14" fmla="*/ 48 w 49"/>
                <a:gd name="T15" fmla="*/ 7 h 40"/>
                <a:gd name="T16" fmla="*/ 40 w 49"/>
                <a:gd name="T17" fmla="*/ 16 h 40"/>
                <a:gd name="T18" fmla="*/ 11 w 49"/>
                <a:gd name="T19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0">
                  <a:moveTo>
                    <a:pt x="11" y="37"/>
                  </a:moveTo>
                  <a:lnTo>
                    <a:pt x="0" y="39"/>
                  </a:lnTo>
                  <a:lnTo>
                    <a:pt x="0" y="25"/>
                  </a:lnTo>
                  <a:lnTo>
                    <a:pt x="6" y="12"/>
                  </a:lnTo>
                  <a:lnTo>
                    <a:pt x="16" y="4"/>
                  </a:lnTo>
                  <a:lnTo>
                    <a:pt x="29" y="1"/>
                  </a:lnTo>
                  <a:lnTo>
                    <a:pt x="44" y="0"/>
                  </a:lnTo>
                  <a:lnTo>
                    <a:pt x="48" y="7"/>
                  </a:lnTo>
                  <a:lnTo>
                    <a:pt x="40" y="16"/>
                  </a:lnTo>
                  <a:lnTo>
                    <a:pt x="11" y="37"/>
                  </a:lnTo>
                </a:path>
              </a:pathLst>
            </a:custGeom>
            <a:solidFill>
              <a:srgbClr val="FFFFFF">
                <a:lumMod val="95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60" name="Freeform 205">
              <a:extLst>
                <a:ext uri="{FF2B5EF4-FFF2-40B4-BE49-F238E27FC236}">
                  <a16:creationId xmlns:a16="http://schemas.microsoft.com/office/drawing/2014/main" id="{D23CF05B-1388-4C18-AFA4-8A901795D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2075" y="1410996"/>
              <a:ext cx="20837" cy="29171"/>
            </a:xfrm>
            <a:custGeom>
              <a:avLst/>
              <a:gdLst>
                <a:gd name="T0" fmla="*/ 13 w 43"/>
                <a:gd name="T1" fmla="*/ 59 h 62"/>
                <a:gd name="T2" fmla="*/ 0 w 43"/>
                <a:gd name="T3" fmla="*/ 61 h 62"/>
                <a:gd name="T4" fmla="*/ 2 w 43"/>
                <a:gd name="T5" fmla="*/ 46 h 62"/>
                <a:gd name="T6" fmla="*/ 13 w 43"/>
                <a:gd name="T7" fmla="*/ 31 h 62"/>
                <a:gd name="T8" fmla="*/ 17 w 43"/>
                <a:gd name="T9" fmla="*/ 21 h 62"/>
                <a:gd name="T10" fmla="*/ 19 w 43"/>
                <a:gd name="T11" fmla="*/ 9 h 62"/>
                <a:gd name="T12" fmla="*/ 29 w 43"/>
                <a:gd name="T13" fmla="*/ 0 h 62"/>
                <a:gd name="T14" fmla="*/ 42 w 43"/>
                <a:gd name="T15" fmla="*/ 12 h 62"/>
                <a:gd name="T16" fmla="*/ 42 w 43"/>
                <a:gd name="T17" fmla="*/ 32 h 62"/>
                <a:gd name="T18" fmla="*/ 36 w 43"/>
                <a:gd name="T19" fmla="*/ 49 h 62"/>
                <a:gd name="T20" fmla="*/ 13 w 43"/>
                <a:gd name="T21" fmla="*/ 5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62">
                  <a:moveTo>
                    <a:pt x="13" y="59"/>
                  </a:moveTo>
                  <a:lnTo>
                    <a:pt x="0" y="61"/>
                  </a:lnTo>
                  <a:lnTo>
                    <a:pt x="2" y="46"/>
                  </a:lnTo>
                  <a:lnTo>
                    <a:pt x="13" y="31"/>
                  </a:lnTo>
                  <a:lnTo>
                    <a:pt x="17" y="21"/>
                  </a:lnTo>
                  <a:lnTo>
                    <a:pt x="19" y="9"/>
                  </a:lnTo>
                  <a:lnTo>
                    <a:pt x="29" y="0"/>
                  </a:lnTo>
                  <a:lnTo>
                    <a:pt x="42" y="12"/>
                  </a:lnTo>
                  <a:lnTo>
                    <a:pt x="42" y="32"/>
                  </a:lnTo>
                  <a:lnTo>
                    <a:pt x="36" y="49"/>
                  </a:lnTo>
                  <a:lnTo>
                    <a:pt x="13" y="59"/>
                  </a:lnTo>
                </a:path>
              </a:pathLst>
            </a:custGeom>
            <a:solidFill>
              <a:srgbClr val="FFFFFF">
                <a:lumMod val="95000"/>
              </a:srgbClr>
            </a:solidFill>
            <a:ln w="3175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61" name="Freeform 220">
              <a:extLst>
                <a:ext uri="{FF2B5EF4-FFF2-40B4-BE49-F238E27FC236}">
                  <a16:creationId xmlns:a16="http://schemas.microsoft.com/office/drawing/2014/main" id="{887FB64B-B92C-4AFB-8006-58618A428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2928" y="2967493"/>
              <a:ext cx="664689" cy="629267"/>
            </a:xfrm>
            <a:custGeom>
              <a:avLst/>
              <a:gdLst>
                <a:gd name="T0" fmla="*/ 923 w 1408"/>
                <a:gd name="T1" fmla="*/ 106 h 1331"/>
                <a:gd name="T2" fmla="*/ 1218 w 1408"/>
                <a:gd name="T3" fmla="*/ 118 h 1331"/>
                <a:gd name="T4" fmla="*/ 1256 w 1408"/>
                <a:gd name="T5" fmla="*/ 125 h 1331"/>
                <a:gd name="T6" fmla="*/ 1304 w 1408"/>
                <a:gd name="T7" fmla="*/ 155 h 1331"/>
                <a:gd name="T8" fmla="*/ 1320 w 1408"/>
                <a:gd name="T9" fmla="*/ 218 h 1331"/>
                <a:gd name="T10" fmla="*/ 1380 w 1408"/>
                <a:gd name="T11" fmla="*/ 463 h 1331"/>
                <a:gd name="T12" fmla="*/ 1320 w 1408"/>
                <a:gd name="T13" fmla="*/ 544 h 1331"/>
                <a:gd name="T14" fmla="*/ 1277 w 1408"/>
                <a:gd name="T15" fmla="*/ 605 h 1331"/>
                <a:gd name="T16" fmla="*/ 1336 w 1408"/>
                <a:gd name="T17" fmla="*/ 648 h 1331"/>
                <a:gd name="T18" fmla="*/ 1340 w 1408"/>
                <a:gd name="T19" fmla="*/ 715 h 1331"/>
                <a:gd name="T20" fmla="*/ 1345 w 1408"/>
                <a:gd name="T21" fmla="*/ 796 h 1331"/>
                <a:gd name="T22" fmla="*/ 1373 w 1408"/>
                <a:gd name="T23" fmla="*/ 869 h 1331"/>
                <a:gd name="T24" fmla="*/ 1401 w 1408"/>
                <a:gd name="T25" fmla="*/ 938 h 1331"/>
                <a:gd name="T26" fmla="*/ 1399 w 1408"/>
                <a:gd name="T27" fmla="*/ 958 h 1331"/>
                <a:gd name="T28" fmla="*/ 1389 w 1408"/>
                <a:gd name="T29" fmla="*/ 1028 h 1331"/>
                <a:gd name="T30" fmla="*/ 1289 w 1408"/>
                <a:gd name="T31" fmla="*/ 1102 h 1331"/>
                <a:gd name="T32" fmla="*/ 1202 w 1408"/>
                <a:gd name="T33" fmla="*/ 1219 h 1331"/>
                <a:gd name="T34" fmla="*/ 1210 w 1408"/>
                <a:gd name="T35" fmla="*/ 1294 h 1331"/>
                <a:gd name="T36" fmla="*/ 1229 w 1408"/>
                <a:gd name="T37" fmla="*/ 1327 h 1331"/>
                <a:gd name="T38" fmla="*/ 1178 w 1408"/>
                <a:gd name="T39" fmla="*/ 1317 h 1331"/>
                <a:gd name="T40" fmla="*/ 1095 w 1408"/>
                <a:gd name="T41" fmla="*/ 1261 h 1331"/>
                <a:gd name="T42" fmla="*/ 989 w 1408"/>
                <a:gd name="T43" fmla="*/ 1245 h 1331"/>
                <a:gd name="T44" fmla="*/ 942 w 1408"/>
                <a:gd name="T45" fmla="*/ 1264 h 1331"/>
                <a:gd name="T46" fmla="*/ 889 w 1408"/>
                <a:gd name="T47" fmla="*/ 1250 h 1331"/>
                <a:gd name="T48" fmla="*/ 852 w 1408"/>
                <a:gd name="T49" fmla="*/ 1266 h 1331"/>
                <a:gd name="T50" fmla="*/ 801 w 1408"/>
                <a:gd name="T51" fmla="*/ 1294 h 1331"/>
                <a:gd name="T52" fmla="*/ 797 w 1408"/>
                <a:gd name="T53" fmla="*/ 1255 h 1331"/>
                <a:gd name="T54" fmla="*/ 771 w 1408"/>
                <a:gd name="T55" fmla="*/ 1239 h 1331"/>
                <a:gd name="T56" fmla="*/ 730 w 1408"/>
                <a:gd name="T57" fmla="*/ 1221 h 1331"/>
                <a:gd name="T58" fmla="*/ 679 w 1408"/>
                <a:gd name="T59" fmla="*/ 1227 h 1331"/>
                <a:gd name="T60" fmla="*/ 627 w 1408"/>
                <a:gd name="T61" fmla="*/ 1158 h 1331"/>
                <a:gd name="T62" fmla="*/ 589 w 1408"/>
                <a:gd name="T63" fmla="*/ 1137 h 1331"/>
                <a:gd name="T64" fmla="*/ 554 w 1408"/>
                <a:gd name="T65" fmla="*/ 1111 h 1331"/>
                <a:gd name="T66" fmla="*/ 522 w 1408"/>
                <a:gd name="T67" fmla="*/ 1122 h 1331"/>
                <a:gd name="T68" fmla="*/ 489 w 1408"/>
                <a:gd name="T69" fmla="*/ 1087 h 1331"/>
                <a:gd name="T70" fmla="*/ 505 w 1408"/>
                <a:gd name="T71" fmla="*/ 1051 h 1331"/>
                <a:gd name="T72" fmla="*/ 426 w 1408"/>
                <a:gd name="T73" fmla="*/ 1035 h 1331"/>
                <a:gd name="T74" fmla="*/ 405 w 1408"/>
                <a:gd name="T75" fmla="*/ 1061 h 1331"/>
                <a:gd name="T76" fmla="*/ 366 w 1408"/>
                <a:gd name="T77" fmla="*/ 1093 h 1331"/>
                <a:gd name="T78" fmla="*/ 313 w 1408"/>
                <a:gd name="T79" fmla="*/ 1042 h 1331"/>
                <a:gd name="T80" fmla="*/ 299 w 1408"/>
                <a:gd name="T81" fmla="*/ 1019 h 1331"/>
                <a:gd name="T82" fmla="*/ 324 w 1408"/>
                <a:gd name="T83" fmla="*/ 992 h 1331"/>
                <a:gd name="T84" fmla="*/ 265 w 1408"/>
                <a:gd name="T85" fmla="*/ 984 h 1331"/>
                <a:gd name="T86" fmla="*/ 226 w 1408"/>
                <a:gd name="T87" fmla="*/ 955 h 1331"/>
                <a:gd name="T88" fmla="*/ 167 w 1408"/>
                <a:gd name="T89" fmla="*/ 932 h 1331"/>
                <a:gd name="T90" fmla="*/ 121 w 1408"/>
                <a:gd name="T91" fmla="*/ 897 h 1331"/>
                <a:gd name="T92" fmla="*/ 97 w 1408"/>
                <a:gd name="T93" fmla="*/ 926 h 1331"/>
                <a:gd name="T94" fmla="*/ 114 w 1408"/>
                <a:gd name="T95" fmla="*/ 799 h 1331"/>
                <a:gd name="T96" fmla="*/ 84 w 1408"/>
                <a:gd name="T97" fmla="*/ 748 h 1331"/>
                <a:gd name="T98" fmla="*/ 80 w 1408"/>
                <a:gd name="T99" fmla="*/ 681 h 1331"/>
                <a:gd name="T100" fmla="*/ 80 w 1408"/>
                <a:gd name="T101" fmla="*/ 637 h 1331"/>
                <a:gd name="T102" fmla="*/ 60 w 1408"/>
                <a:gd name="T103" fmla="*/ 589 h 1331"/>
                <a:gd name="T104" fmla="*/ 0 w 1408"/>
                <a:gd name="T105" fmla="*/ 468 h 1331"/>
                <a:gd name="T106" fmla="*/ 40 w 1408"/>
                <a:gd name="T107" fmla="*/ 393 h 1331"/>
                <a:gd name="T108" fmla="*/ 20 w 1408"/>
                <a:gd name="T109" fmla="*/ 273 h 1331"/>
                <a:gd name="T110" fmla="*/ 60 w 1408"/>
                <a:gd name="T111" fmla="*/ 273 h 1331"/>
                <a:gd name="T112" fmla="*/ 10 w 1408"/>
                <a:gd name="T113" fmla="*/ 222 h 1331"/>
                <a:gd name="T114" fmla="*/ 164 w 1408"/>
                <a:gd name="T115" fmla="*/ 170 h 1331"/>
                <a:gd name="T116" fmla="*/ 306 w 1408"/>
                <a:gd name="T117" fmla="*/ 116 h 1331"/>
                <a:gd name="T118" fmla="*/ 442 w 1408"/>
                <a:gd name="T119" fmla="*/ 27 h 1331"/>
                <a:gd name="T120" fmla="*/ 653 w 1408"/>
                <a:gd name="T121" fmla="*/ 38 h 1331"/>
                <a:gd name="T122" fmla="*/ 629 w 1408"/>
                <a:gd name="T123" fmla="*/ 79 h 1331"/>
                <a:gd name="T124" fmla="*/ 767 w 1408"/>
                <a:gd name="T125" fmla="*/ 99 h 1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08" h="1331">
                  <a:moveTo>
                    <a:pt x="773" y="93"/>
                  </a:moveTo>
                  <a:lnTo>
                    <a:pt x="778" y="96"/>
                  </a:lnTo>
                  <a:lnTo>
                    <a:pt x="818" y="99"/>
                  </a:lnTo>
                  <a:lnTo>
                    <a:pt x="858" y="102"/>
                  </a:lnTo>
                  <a:lnTo>
                    <a:pt x="923" y="106"/>
                  </a:lnTo>
                  <a:lnTo>
                    <a:pt x="989" y="109"/>
                  </a:lnTo>
                  <a:lnTo>
                    <a:pt x="1059" y="113"/>
                  </a:lnTo>
                  <a:lnTo>
                    <a:pt x="1134" y="117"/>
                  </a:lnTo>
                  <a:lnTo>
                    <a:pt x="1214" y="119"/>
                  </a:lnTo>
                  <a:lnTo>
                    <a:pt x="1218" y="118"/>
                  </a:lnTo>
                  <a:lnTo>
                    <a:pt x="1227" y="108"/>
                  </a:lnTo>
                  <a:lnTo>
                    <a:pt x="1237" y="109"/>
                  </a:lnTo>
                  <a:lnTo>
                    <a:pt x="1249" y="115"/>
                  </a:lnTo>
                  <a:lnTo>
                    <a:pt x="1254" y="120"/>
                  </a:lnTo>
                  <a:lnTo>
                    <a:pt x="1256" y="125"/>
                  </a:lnTo>
                  <a:lnTo>
                    <a:pt x="1257" y="130"/>
                  </a:lnTo>
                  <a:lnTo>
                    <a:pt x="1264" y="131"/>
                  </a:lnTo>
                  <a:lnTo>
                    <a:pt x="1276" y="135"/>
                  </a:lnTo>
                  <a:lnTo>
                    <a:pt x="1292" y="146"/>
                  </a:lnTo>
                  <a:lnTo>
                    <a:pt x="1304" y="155"/>
                  </a:lnTo>
                  <a:lnTo>
                    <a:pt x="1316" y="169"/>
                  </a:lnTo>
                  <a:lnTo>
                    <a:pt x="1320" y="184"/>
                  </a:lnTo>
                  <a:lnTo>
                    <a:pt x="1320" y="202"/>
                  </a:lnTo>
                  <a:lnTo>
                    <a:pt x="1320" y="213"/>
                  </a:lnTo>
                  <a:lnTo>
                    <a:pt x="1320" y="218"/>
                  </a:lnTo>
                  <a:lnTo>
                    <a:pt x="1336" y="299"/>
                  </a:lnTo>
                  <a:lnTo>
                    <a:pt x="1363" y="376"/>
                  </a:lnTo>
                  <a:lnTo>
                    <a:pt x="1373" y="414"/>
                  </a:lnTo>
                  <a:lnTo>
                    <a:pt x="1377" y="434"/>
                  </a:lnTo>
                  <a:lnTo>
                    <a:pt x="1380" y="463"/>
                  </a:lnTo>
                  <a:lnTo>
                    <a:pt x="1381" y="482"/>
                  </a:lnTo>
                  <a:lnTo>
                    <a:pt x="1381" y="494"/>
                  </a:lnTo>
                  <a:lnTo>
                    <a:pt x="1379" y="509"/>
                  </a:lnTo>
                  <a:lnTo>
                    <a:pt x="1371" y="518"/>
                  </a:lnTo>
                  <a:lnTo>
                    <a:pt x="1320" y="544"/>
                  </a:lnTo>
                  <a:lnTo>
                    <a:pt x="1310" y="552"/>
                  </a:lnTo>
                  <a:lnTo>
                    <a:pt x="1294" y="573"/>
                  </a:lnTo>
                  <a:lnTo>
                    <a:pt x="1280" y="594"/>
                  </a:lnTo>
                  <a:lnTo>
                    <a:pt x="1278" y="601"/>
                  </a:lnTo>
                  <a:lnTo>
                    <a:pt x="1277" y="605"/>
                  </a:lnTo>
                  <a:lnTo>
                    <a:pt x="1279" y="612"/>
                  </a:lnTo>
                  <a:lnTo>
                    <a:pt x="1298" y="623"/>
                  </a:lnTo>
                  <a:lnTo>
                    <a:pt x="1317" y="632"/>
                  </a:lnTo>
                  <a:lnTo>
                    <a:pt x="1322" y="639"/>
                  </a:lnTo>
                  <a:lnTo>
                    <a:pt x="1336" y="648"/>
                  </a:lnTo>
                  <a:lnTo>
                    <a:pt x="1341" y="655"/>
                  </a:lnTo>
                  <a:lnTo>
                    <a:pt x="1344" y="662"/>
                  </a:lnTo>
                  <a:lnTo>
                    <a:pt x="1344" y="677"/>
                  </a:lnTo>
                  <a:lnTo>
                    <a:pt x="1338" y="698"/>
                  </a:lnTo>
                  <a:lnTo>
                    <a:pt x="1340" y="715"/>
                  </a:lnTo>
                  <a:lnTo>
                    <a:pt x="1333" y="725"/>
                  </a:lnTo>
                  <a:lnTo>
                    <a:pt x="1329" y="738"/>
                  </a:lnTo>
                  <a:lnTo>
                    <a:pt x="1328" y="757"/>
                  </a:lnTo>
                  <a:lnTo>
                    <a:pt x="1337" y="781"/>
                  </a:lnTo>
                  <a:lnTo>
                    <a:pt x="1345" y="796"/>
                  </a:lnTo>
                  <a:lnTo>
                    <a:pt x="1347" y="809"/>
                  </a:lnTo>
                  <a:lnTo>
                    <a:pt x="1345" y="817"/>
                  </a:lnTo>
                  <a:lnTo>
                    <a:pt x="1345" y="827"/>
                  </a:lnTo>
                  <a:lnTo>
                    <a:pt x="1352" y="838"/>
                  </a:lnTo>
                  <a:lnTo>
                    <a:pt x="1373" y="869"/>
                  </a:lnTo>
                  <a:lnTo>
                    <a:pt x="1384" y="898"/>
                  </a:lnTo>
                  <a:lnTo>
                    <a:pt x="1391" y="911"/>
                  </a:lnTo>
                  <a:lnTo>
                    <a:pt x="1406" y="926"/>
                  </a:lnTo>
                  <a:lnTo>
                    <a:pt x="1407" y="932"/>
                  </a:lnTo>
                  <a:lnTo>
                    <a:pt x="1401" y="938"/>
                  </a:lnTo>
                  <a:lnTo>
                    <a:pt x="1397" y="938"/>
                  </a:lnTo>
                  <a:lnTo>
                    <a:pt x="1392" y="940"/>
                  </a:lnTo>
                  <a:lnTo>
                    <a:pt x="1390" y="944"/>
                  </a:lnTo>
                  <a:lnTo>
                    <a:pt x="1394" y="951"/>
                  </a:lnTo>
                  <a:lnTo>
                    <a:pt x="1399" y="958"/>
                  </a:lnTo>
                  <a:lnTo>
                    <a:pt x="1406" y="982"/>
                  </a:lnTo>
                  <a:lnTo>
                    <a:pt x="1405" y="1001"/>
                  </a:lnTo>
                  <a:lnTo>
                    <a:pt x="1401" y="1007"/>
                  </a:lnTo>
                  <a:lnTo>
                    <a:pt x="1394" y="1018"/>
                  </a:lnTo>
                  <a:lnTo>
                    <a:pt x="1389" y="1028"/>
                  </a:lnTo>
                  <a:lnTo>
                    <a:pt x="1352" y="1035"/>
                  </a:lnTo>
                  <a:lnTo>
                    <a:pt x="1343" y="1046"/>
                  </a:lnTo>
                  <a:lnTo>
                    <a:pt x="1323" y="1068"/>
                  </a:lnTo>
                  <a:lnTo>
                    <a:pt x="1310" y="1080"/>
                  </a:lnTo>
                  <a:lnTo>
                    <a:pt x="1289" y="1102"/>
                  </a:lnTo>
                  <a:lnTo>
                    <a:pt x="1257" y="1141"/>
                  </a:lnTo>
                  <a:lnTo>
                    <a:pt x="1246" y="1156"/>
                  </a:lnTo>
                  <a:lnTo>
                    <a:pt x="1237" y="1169"/>
                  </a:lnTo>
                  <a:lnTo>
                    <a:pt x="1211" y="1204"/>
                  </a:lnTo>
                  <a:lnTo>
                    <a:pt x="1202" y="1219"/>
                  </a:lnTo>
                  <a:lnTo>
                    <a:pt x="1204" y="1231"/>
                  </a:lnTo>
                  <a:lnTo>
                    <a:pt x="1212" y="1259"/>
                  </a:lnTo>
                  <a:lnTo>
                    <a:pt x="1214" y="1272"/>
                  </a:lnTo>
                  <a:lnTo>
                    <a:pt x="1212" y="1283"/>
                  </a:lnTo>
                  <a:lnTo>
                    <a:pt x="1210" y="1294"/>
                  </a:lnTo>
                  <a:lnTo>
                    <a:pt x="1211" y="1298"/>
                  </a:lnTo>
                  <a:lnTo>
                    <a:pt x="1218" y="1306"/>
                  </a:lnTo>
                  <a:lnTo>
                    <a:pt x="1230" y="1317"/>
                  </a:lnTo>
                  <a:lnTo>
                    <a:pt x="1231" y="1322"/>
                  </a:lnTo>
                  <a:lnTo>
                    <a:pt x="1229" y="1327"/>
                  </a:lnTo>
                  <a:lnTo>
                    <a:pt x="1225" y="1330"/>
                  </a:lnTo>
                  <a:lnTo>
                    <a:pt x="1210" y="1327"/>
                  </a:lnTo>
                  <a:lnTo>
                    <a:pt x="1192" y="1318"/>
                  </a:lnTo>
                  <a:lnTo>
                    <a:pt x="1186" y="1320"/>
                  </a:lnTo>
                  <a:lnTo>
                    <a:pt x="1178" y="1317"/>
                  </a:lnTo>
                  <a:lnTo>
                    <a:pt x="1139" y="1302"/>
                  </a:lnTo>
                  <a:lnTo>
                    <a:pt x="1113" y="1290"/>
                  </a:lnTo>
                  <a:lnTo>
                    <a:pt x="1111" y="1282"/>
                  </a:lnTo>
                  <a:lnTo>
                    <a:pt x="1106" y="1271"/>
                  </a:lnTo>
                  <a:lnTo>
                    <a:pt x="1095" y="1261"/>
                  </a:lnTo>
                  <a:lnTo>
                    <a:pt x="1070" y="1253"/>
                  </a:lnTo>
                  <a:lnTo>
                    <a:pt x="1060" y="1247"/>
                  </a:lnTo>
                  <a:lnTo>
                    <a:pt x="1019" y="1242"/>
                  </a:lnTo>
                  <a:lnTo>
                    <a:pt x="1002" y="1242"/>
                  </a:lnTo>
                  <a:lnTo>
                    <a:pt x="989" y="1245"/>
                  </a:lnTo>
                  <a:lnTo>
                    <a:pt x="981" y="1245"/>
                  </a:lnTo>
                  <a:lnTo>
                    <a:pt x="970" y="1261"/>
                  </a:lnTo>
                  <a:lnTo>
                    <a:pt x="963" y="1266"/>
                  </a:lnTo>
                  <a:lnTo>
                    <a:pt x="951" y="1268"/>
                  </a:lnTo>
                  <a:lnTo>
                    <a:pt x="942" y="1264"/>
                  </a:lnTo>
                  <a:lnTo>
                    <a:pt x="931" y="1255"/>
                  </a:lnTo>
                  <a:lnTo>
                    <a:pt x="916" y="1251"/>
                  </a:lnTo>
                  <a:lnTo>
                    <a:pt x="904" y="1253"/>
                  </a:lnTo>
                  <a:lnTo>
                    <a:pt x="896" y="1251"/>
                  </a:lnTo>
                  <a:lnTo>
                    <a:pt x="889" y="1250"/>
                  </a:lnTo>
                  <a:lnTo>
                    <a:pt x="886" y="1252"/>
                  </a:lnTo>
                  <a:lnTo>
                    <a:pt x="880" y="1252"/>
                  </a:lnTo>
                  <a:lnTo>
                    <a:pt x="871" y="1256"/>
                  </a:lnTo>
                  <a:lnTo>
                    <a:pt x="861" y="1262"/>
                  </a:lnTo>
                  <a:lnTo>
                    <a:pt x="852" y="1266"/>
                  </a:lnTo>
                  <a:lnTo>
                    <a:pt x="843" y="1277"/>
                  </a:lnTo>
                  <a:lnTo>
                    <a:pt x="836" y="1296"/>
                  </a:lnTo>
                  <a:lnTo>
                    <a:pt x="816" y="1287"/>
                  </a:lnTo>
                  <a:lnTo>
                    <a:pt x="810" y="1291"/>
                  </a:lnTo>
                  <a:lnTo>
                    <a:pt x="801" y="1294"/>
                  </a:lnTo>
                  <a:lnTo>
                    <a:pt x="794" y="1291"/>
                  </a:lnTo>
                  <a:lnTo>
                    <a:pt x="795" y="1284"/>
                  </a:lnTo>
                  <a:lnTo>
                    <a:pt x="799" y="1277"/>
                  </a:lnTo>
                  <a:lnTo>
                    <a:pt x="798" y="1266"/>
                  </a:lnTo>
                  <a:lnTo>
                    <a:pt x="797" y="1255"/>
                  </a:lnTo>
                  <a:lnTo>
                    <a:pt x="790" y="1251"/>
                  </a:lnTo>
                  <a:lnTo>
                    <a:pt x="782" y="1250"/>
                  </a:lnTo>
                  <a:lnTo>
                    <a:pt x="776" y="1248"/>
                  </a:lnTo>
                  <a:lnTo>
                    <a:pt x="776" y="1243"/>
                  </a:lnTo>
                  <a:lnTo>
                    <a:pt x="771" y="1239"/>
                  </a:lnTo>
                  <a:lnTo>
                    <a:pt x="763" y="1226"/>
                  </a:lnTo>
                  <a:lnTo>
                    <a:pt x="755" y="1211"/>
                  </a:lnTo>
                  <a:lnTo>
                    <a:pt x="749" y="1206"/>
                  </a:lnTo>
                  <a:lnTo>
                    <a:pt x="741" y="1213"/>
                  </a:lnTo>
                  <a:lnTo>
                    <a:pt x="730" y="1221"/>
                  </a:lnTo>
                  <a:lnTo>
                    <a:pt x="722" y="1225"/>
                  </a:lnTo>
                  <a:lnTo>
                    <a:pt x="709" y="1249"/>
                  </a:lnTo>
                  <a:lnTo>
                    <a:pt x="683" y="1249"/>
                  </a:lnTo>
                  <a:lnTo>
                    <a:pt x="681" y="1239"/>
                  </a:lnTo>
                  <a:lnTo>
                    <a:pt x="679" y="1227"/>
                  </a:lnTo>
                  <a:lnTo>
                    <a:pt x="664" y="1225"/>
                  </a:lnTo>
                  <a:lnTo>
                    <a:pt x="663" y="1219"/>
                  </a:lnTo>
                  <a:lnTo>
                    <a:pt x="660" y="1202"/>
                  </a:lnTo>
                  <a:lnTo>
                    <a:pt x="630" y="1171"/>
                  </a:lnTo>
                  <a:lnTo>
                    <a:pt x="627" y="1158"/>
                  </a:lnTo>
                  <a:lnTo>
                    <a:pt x="628" y="1153"/>
                  </a:lnTo>
                  <a:lnTo>
                    <a:pt x="626" y="1145"/>
                  </a:lnTo>
                  <a:lnTo>
                    <a:pt x="619" y="1139"/>
                  </a:lnTo>
                  <a:lnTo>
                    <a:pt x="595" y="1134"/>
                  </a:lnTo>
                  <a:lnTo>
                    <a:pt x="589" y="1137"/>
                  </a:lnTo>
                  <a:lnTo>
                    <a:pt x="584" y="1134"/>
                  </a:lnTo>
                  <a:lnTo>
                    <a:pt x="575" y="1126"/>
                  </a:lnTo>
                  <a:lnTo>
                    <a:pt x="560" y="1120"/>
                  </a:lnTo>
                  <a:lnTo>
                    <a:pt x="559" y="1117"/>
                  </a:lnTo>
                  <a:lnTo>
                    <a:pt x="554" y="1111"/>
                  </a:lnTo>
                  <a:lnTo>
                    <a:pt x="550" y="1111"/>
                  </a:lnTo>
                  <a:lnTo>
                    <a:pt x="548" y="1113"/>
                  </a:lnTo>
                  <a:lnTo>
                    <a:pt x="544" y="1119"/>
                  </a:lnTo>
                  <a:lnTo>
                    <a:pt x="528" y="1125"/>
                  </a:lnTo>
                  <a:lnTo>
                    <a:pt x="522" y="1122"/>
                  </a:lnTo>
                  <a:lnTo>
                    <a:pt x="517" y="1117"/>
                  </a:lnTo>
                  <a:lnTo>
                    <a:pt x="511" y="1106"/>
                  </a:lnTo>
                  <a:lnTo>
                    <a:pt x="501" y="1096"/>
                  </a:lnTo>
                  <a:lnTo>
                    <a:pt x="493" y="1093"/>
                  </a:lnTo>
                  <a:lnTo>
                    <a:pt x="489" y="1087"/>
                  </a:lnTo>
                  <a:lnTo>
                    <a:pt x="488" y="1084"/>
                  </a:lnTo>
                  <a:lnTo>
                    <a:pt x="506" y="1076"/>
                  </a:lnTo>
                  <a:lnTo>
                    <a:pt x="509" y="1067"/>
                  </a:lnTo>
                  <a:lnTo>
                    <a:pt x="507" y="1053"/>
                  </a:lnTo>
                  <a:lnTo>
                    <a:pt x="505" y="1051"/>
                  </a:lnTo>
                  <a:lnTo>
                    <a:pt x="498" y="1056"/>
                  </a:lnTo>
                  <a:lnTo>
                    <a:pt x="484" y="1060"/>
                  </a:lnTo>
                  <a:lnTo>
                    <a:pt x="471" y="1062"/>
                  </a:lnTo>
                  <a:lnTo>
                    <a:pt x="464" y="1062"/>
                  </a:lnTo>
                  <a:lnTo>
                    <a:pt x="426" y="1035"/>
                  </a:lnTo>
                  <a:lnTo>
                    <a:pt x="403" y="1026"/>
                  </a:lnTo>
                  <a:lnTo>
                    <a:pt x="388" y="1025"/>
                  </a:lnTo>
                  <a:lnTo>
                    <a:pt x="387" y="1027"/>
                  </a:lnTo>
                  <a:lnTo>
                    <a:pt x="394" y="1042"/>
                  </a:lnTo>
                  <a:lnTo>
                    <a:pt x="405" y="1061"/>
                  </a:lnTo>
                  <a:lnTo>
                    <a:pt x="404" y="1067"/>
                  </a:lnTo>
                  <a:lnTo>
                    <a:pt x="391" y="1074"/>
                  </a:lnTo>
                  <a:lnTo>
                    <a:pt x="383" y="1078"/>
                  </a:lnTo>
                  <a:lnTo>
                    <a:pt x="374" y="1084"/>
                  </a:lnTo>
                  <a:lnTo>
                    <a:pt x="366" y="1093"/>
                  </a:lnTo>
                  <a:lnTo>
                    <a:pt x="360" y="1097"/>
                  </a:lnTo>
                  <a:lnTo>
                    <a:pt x="354" y="1096"/>
                  </a:lnTo>
                  <a:lnTo>
                    <a:pt x="348" y="1092"/>
                  </a:lnTo>
                  <a:lnTo>
                    <a:pt x="334" y="1064"/>
                  </a:lnTo>
                  <a:lnTo>
                    <a:pt x="313" y="1042"/>
                  </a:lnTo>
                  <a:lnTo>
                    <a:pt x="312" y="1038"/>
                  </a:lnTo>
                  <a:lnTo>
                    <a:pt x="306" y="1037"/>
                  </a:lnTo>
                  <a:lnTo>
                    <a:pt x="297" y="1032"/>
                  </a:lnTo>
                  <a:lnTo>
                    <a:pt x="294" y="1025"/>
                  </a:lnTo>
                  <a:lnTo>
                    <a:pt x="299" y="1019"/>
                  </a:lnTo>
                  <a:lnTo>
                    <a:pt x="304" y="1012"/>
                  </a:lnTo>
                  <a:lnTo>
                    <a:pt x="314" y="1008"/>
                  </a:lnTo>
                  <a:lnTo>
                    <a:pt x="318" y="1005"/>
                  </a:lnTo>
                  <a:lnTo>
                    <a:pt x="320" y="1000"/>
                  </a:lnTo>
                  <a:lnTo>
                    <a:pt x="324" y="992"/>
                  </a:lnTo>
                  <a:lnTo>
                    <a:pt x="322" y="989"/>
                  </a:lnTo>
                  <a:lnTo>
                    <a:pt x="315" y="981"/>
                  </a:lnTo>
                  <a:lnTo>
                    <a:pt x="304" y="974"/>
                  </a:lnTo>
                  <a:lnTo>
                    <a:pt x="274" y="979"/>
                  </a:lnTo>
                  <a:lnTo>
                    <a:pt x="265" y="984"/>
                  </a:lnTo>
                  <a:lnTo>
                    <a:pt x="260" y="979"/>
                  </a:lnTo>
                  <a:lnTo>
                    <a:pt x="257" y="971"/>
                  </a:lnTo>
                  <a:lnTo>
                    <a:pt x="249" y="969"/>
                  </a:lnTo>
                  <a:lnTo>
                    <a:pt x="239" y="962"/>
                  </a:lnTo>
                  <a:lnTo>
                    <a:pt x="226" y="955"/>
                  </a:lnTo>
                  <a:lnTo>
                    <a:pt x="214" y="953"/>
                  </a:lnTo>
                  <a:lnTo>
                    <a:pt x="189" y="943"/>
                  </a:lnTo>
                  <a:lnTo>
                    <a:pt x="179" y="943"/>
                  </a:lnTo>
                  <a:lnTo>
                    <a:pt x="173" y="940"/>
                  </a:lnTo>
                  <a:lnTo>
                    <a:pt x="167" y="932"/>
                  </a:lnTo>
                  <a:lnTo>
                    <a:pt x="162" y="923"/>
                  </a:lnTo>
                  <a:lnTo>
                    <a:pt x="159" y="906"/>
                  </a:lnTo>
                  <a:lnTo>
                    <a:pt x="141" y="898"/>
                  </a:lnTo>
                  <a:lnTo>
                    <a:pt x="122" y="894"/>
                  </a:lnTo>
                  <a:lnTo>
                    <a:pt x="121" y="897"/>
                  </a:lnTo>
                  <a:lnTo>
                    <a:pt x="122" y="913"/>
                  </a:lnTo>
                  <a:lnTo>
                    <a:pt x="121" y="923"/>
                  </a:lnTo>
                  <a:lnTo>
                    <a:pt x="109" y="928"/>
                  </a:lnTo>
                  <a:lnTo>
                    <a:pt x="97" y="929"/>
                  </a:lnTo>
                  <a:lnTo>
                    <a:pt x="97" y="926"/>
                  </a:lnTo>
                  <a:lnTo>
                    <a:pt x="112" y="895"/>
                  </a:lnTo>
                  <a:lnTo>
                    <a:pt x="118" y="876"/>
                  </a:lnTo>
                  <a:lnTo>
                    <a:pt x="125" y="840"/>
                  </a:lnTo>
                  <a:lnTo>
                    <a:pt x="117" y="813"/>
                  </a:lnTo>
                  <a:lnTo>
                    <a:pt x="114" y="799"/>
                  </a:lnTo>
                  <a:lnTo>
                    <a:pt x="110" y="793"/>
                  </a:lnTo>
                  <a:lnTo>
                    <a:pt x="84" y="779"/>
                  </a:lnTo>
                  <a:lnTo>
                    <a:pt x="83" y="775"/>
                  </a:lnTo>
                  <a:lnTo>
                    <a:pt x="86" y="756"/>
                  </a:lnTo>
                  <a:lnTo>
                    <a:pt x="84" y="748"/>
                  </a:lnTo>
                  <a:lnTo>
                    <a:pt x="78" y="740"/>
                  </a:lnTo>
                  <a:lnTo>
                    <a:pt x="70" y="724"/>
                  </a:lnTo>
                  <a:lnTo>
                    <a:pt x="67" y="710"/>
                  </a:lnTo>
                  <a:lnTo>
                    <a:pt x="77" y="693"/>
                  </a:lnTo>
                  <a:lnTo>
                    <a:pt x="80" y="681"/>
                  </a:lnTo>
                  <a:lnTo>
                    <a:pt x="84" y="664"/>
                  </a:lnTo>
                  <a:lnTo>
                    <a:pt x="88" y="655"/>
                  </a:lnTo>
                  <a:lnTo>
                    <a:pt x="88" y="652"/>
                  </a:lnTo>
                  <a:lnTo>
                    <a:pt x="82" y="646"/>
                  </a:lnTo>
                  <a:lnTo>
                    <a:pt x="80" y="637"/>
                  </a:lnTo>
                  <a:lnTo>
                    <a:pt x="82" y="623"/>
                  </a:lnTo>
                  <a:lnTo>
                    <a:pt x="78" y="614"/>
                  </a:lnTo>
                  <a:lnTo>
                    <a:pt x="69" y="608"/>
                  </a:lnTo>
                  <a:lnTo>
                    <a:pt x="63" y="599"/>
                  </a:lnTo>
                  <a:lnTo>
                    <a:pt x="60" y="589"/>
                  </a:lnTo>
                  <a:lnTo>
                    <a:pt x="63" y="572"/>
                  </a:lnTo>
                  <a:lnTo>
                    <a:pt x="70" y="549"/>
                  </a:lnTo>
                  <a:lnTo>
                    <a:pt x="55" y="523"/>
                  </a:lnTo>
                  <a:lnTo>
                    <a:pt x="17" y="490"/>
                  </a:lnTo>
                  <a:lnTo>
                    <a:pt x="0" y="468"/>
                  </a:lnTo>
                  <a:lnTo>
                    <a:pt x="2" y="456"/>
                  </a:lnTo>
                  <a:lnTo>
                    <a:pt x="10" y="444"/>
                  </a:lnTo>
                  <a:lnTo>
                    <a:pt x="24" y="434"/>
                  </a:lnTo>
                  <a:lnTo>
                    <a:pt x="34" y="415"/>
                  </a:lnTo>
                  <a:lnTo>
                    <a:pt x="40" y="393"/>
                  </a:lnTo>
                  <a:lnTo>
                    <a:pt x="40" y="389"/>
                  </a:lnTo>
                  <a:lnTo>
                    <a:pt x="41" y="374"/>
                  </a:lnTo>
                  <a:lnTo>
                    <a:pt x="24" y="309"/>
                  </a:lnTo>
                  <a:lnTo>
                    <a:pt x="22" y="293"/>
                  </a:lnTo>
                  <a:lnTo>
                    <a:pt x="20" y="273"/>
                  </a:lnTo>
                  <a:lnTo>
                    <a:pt x="18" y="268"/>
                  </a:lnTo>
                  <a:lnTo>
                    <a:pt x="51" y="281"/>
                  </a:lnTo>
                  <a:lnTo>
                    <a:pt x="65" y="289"/>
                  </a:lnTo>
                  <a:lnTo>
                    <a:pt x="63" y="280"/>
                  </a:lnTo>
                  <a:lnTo>
                    <a:pt x="60" y="273"/>
                  </a:lnTo>
                  <a:lnTo>
                    <a:pt x="62" y="262"/>
                  </a:lnTo>
                  <a:lnTo>
                    <a:pt x="61" y="246"/>
                  </a:lnTo>
                  <a:lnTo>
                    <a:pt x="31" y="237"/>
                  </a:lnTo>
                  <a:lnTo>
                    <a:pt x="12" y="234"/>
                  </a:lnTo>
                  <a:lnTo>
                    <a:pt x="10" y="222"/>
                  </a:lnTo>
                  <a:lnTo>
                    <a:pt x="12" y="216"/>
                  </a:lnTo>
                  <a:lnTo>
                    <a:pt x="17" y="220"/>
                  </a:lnTo>
                  <a:lnTo>
                    <a:pt x="37" y="221"/>
                  </a:lnTo>
                  <a:lnTo>
                    <a:pt x="83" y="199"/>
                  </a:lnTo>
                  <a:lnTo>
                    <a:pt x="164" y="170"/>
                  </a:lnTo>
                  <a:lnTo>
                    <a:pt x="250" y="142"/>
                  </a:lnTo>
                  <a:lnTo>
                    <a:pt x="271" y="139"/>
                  </a:lnTo>
                  <a:lnTo>
                    <a:pt x="291" y="134"/>
                  </a:lnTo>
                  <a:lnTo>
                    <a:pt x="298" y="123"/>
                  </a:lnTo>
                  <a:lnTo>
                    <a:pt x="306" y="116"/>
                  </a:lnTo>
                  <a:lnTo>
                    <a:pt x="317" y="98"/>
                  </a:lnTo>
                  <a:lnTo>
                    <a:pt x="343" y="70"/>
                  </a:lnTo>
                  <a:lnTo>
                    <a:pt x="389" y="60"/>
                  </a:lnTo>
                  <a:lnTo>
                    <a:pt x="406" y="46"/>
                  </a:lnTo>
                  <a:lnTo>
                    <a:pt x="442" y="27"/>
                  </a:lnTo>
                  <a:lnTo>
                    <a:pt x="524" y="5"/>
                  </a:lnTo>
                  <a:lnTo>
                    <a:pt x="559" y="1"/>
                  </a:lnTo>
                  <a:lnTo>
                    <a:pt x="592" y="0"/>
                  </a:lnTo>
                  <a:lnTo>
                    <a:pt x="622" y="17"/>
                  </a:lnTo>
                  <a:lnTo>
                    <a:pt x="653" y="38"/>
                  </a:lnTo>
                  <a:lnTo>
                    <a:pt x="659" y="51"/>
                  </a:lnTo>
                  <a:lnTo>
                    <a:pt x="642" y="43"/>
                  </a:lnTo>
                  <a:lnTo>
                    <a:pt x="617" y="24"/>
                  </a:lnTo>
                  <a:lnTo>
                    <a:pt x="607" y="23"/>
                  </a:lnTo>
                  <a:lnTo>
                    <a:pt x="629" y="79"/>
                  </a:lnTo>
                  <a:lnTo>
                    <a:pt x="641" y="100"/>
                  </a:lnTo>
                  <a:lnTo>
                    <a:pt x="664" y="114"/>
                  </a:lnTo>
                  <a:lnTo>
                    <a:pt x="684" y="120"/>
                  </a:lnTo>
                  <a:lnTo>
                    <a:pt x="745" y="110"/>
                  </a:lnTo>
                  <a:lnTo>
                    <a:pt x="767" y="99"/>
                  </a:lnTo>
                  <a:lnTo>
                    <a:pt x="773" y="93"/>
                  </a:lnTo>
                </a:path>
              </a:pathLst>
            </a:custGeom>
            <a:solidFill>
              <a:srgbClr val="184BFF">
                <a:alpha val="50000"/>
              </a:srgbClr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62" name="Freeform 222">
              <a:extLst>
                <a:ext uri="{FF2B5EF4-FFF2-40B4-BE49-F238E27FC236}">
                  <a16:creationId xmlns:a16="http://schemas.microsoft.com/office/drawing/2014/main" id="{88D183EF-C3B2-453B-9E20-09AAF334BA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7675" y="4251029"/>
              <a:ext cx="218785" cy="441737"/>
            </a:xfrm>
            <a:custGeom>
              <a:avLst/>
              <a:gdLst>
                <a:gd name="T0" fmla="*/ 195 w 462"/>
                <a:gd name="T1" fmla="*/ 61 h 937"/>
                <a:gd name="T2" fmla="*/ 223 w 462"/>
                <a:gd name="T3" fmla="*/ 50 h 937"/>
                <a:gd name="T4" fmla="*/ 263 w 462"/>
                <a:gd name="T5" fmla="*/ 53 h 937"/>
                <a:gd name="T6" fmla="*/ 312 w 462"/>
                <a:gd name="T7" fmla="*/ 52 h 937"/>
                <a:gd name="T8" fmla="*/ 322 w 462"/>
                <a:gd name="T9" fmla="*/ 34 h 937"/>
                <a:gd name="T10" fmla="*/ 336 w 462"/>
                <a:gd name="T11" fmla="*/ 33 h 937"/>
                <a:gd name="T12" fmla="*/ 374 w 462"/>
                <a:gd name="T13" fmla="*/ 33 h 937"/>
                <a:gd name="T14" fmla="*/ 403 w 462"/>
                <a:gd name="T15" fmla="*/ 37 h 937"/>
                <a:gd name="T16" fmla="*/ 413 w 462"/>
                <a:gd name="T17" fmla="*/ 66 h 937"/>
                <a:gd name="T18" fmla="*/ 422 w 462"/>
                <a:gd name="T19" fmla="*/ 89 h 937"/>
                <a:gd name="T20" fmla="*/ 456 w 462"/>
                <a:gd name="T21" fmla="*/ 100 h 937"/>
                <a:gd name="T22" fmla="*/ 456 w 462"/>
                <a:gd name="T23" fmla="*/ 117 h 937"/>
                <a:gd name="T24" fmla="*/ 411 w 462"/>
                <a:gd name="T25" fmla="*/ 157 h 937"/>
                <a:gd name="T26" fmla="*/ 366 w 462"/>
                <a:gd name="T27" fmla="*/ 202 h 937"/>
                <a:gd name="T28" fmla="*/ 370 w 462"/>
                <a:gd name="T29" fmla="*/ 236 h 937"/>
                <a:gd name="T30" fmla="*/ 374 w 462"/>
                <a:gd name="T31" fmla="*/ 284 h 937"/>
                <a:gd name="T32" fmla="*/ 371 w 462"/>
                <a:gd name="T33" fmla="*/ 323 h 937"/>
                <a:gd name="T34" fmla="*/ 369 w 462"/>
                <a:gd name="T35" fmla="*/ 343 h 937"/>
                <a:gd name="T36" fmla="*/ 345 w 462"/>
                <a:gd name="T37" fmla="*/ 367 h 937"/>
                <a:gd name="T38" fmla="*/ 364 w 462"/>
                <a:gd name="T39" fmla="*/ 394 h 937"/>
                <a:gd name="T40" fmla="*/ 345 w 462"/>
                <a:gd name="T41" fmla="*/ 450 h 937"/>
                <a:gd name="T42" fmla="*/ 286 w 462"/>
                <a:gd name="T43" fmla="*/ 457 h 937"/>
                <a:gd name="T44" fmla="*/ 287 w 462"/>
                <a:gd name="T45" fmla="*/ 482 h 937"/>
                <a:gd name="T46" fmla="*/ 307 w 462"/>
                <a:gd name="T47" fmla="*/ 519 h 937"/>
                <a:gd name="T48" fmla="*/ 350 w 462"/>
                <a:gd name="T49" fmla="*/ 570 h 937"/>
                <a:gd name="T50" fmla="*/ 332 w 462"/>
                <a:gd name="T51" fmla="*/ 612 h 937"/>
                <a:gd name="T52" fmla="*/ 309 w 462"/>
                <a:gd name="T53" fmla="*/ 644 h 937"/>
                <a:gd name="T54" fmla="*/ 301 w 462"/>
                <a:gd name="T55" fmla="*/ 678 h 937"/>
                <a:gd name="T56" fmla="*/ 355 w 462"/>
                <a:gd name="T57" fmla="*/ 726 h 937"/>
                <a:gd name="T58" fmla="*/ 340 w 462"/>
                <a:gd name="T59" fmla="*/ 754 h 937"/>
                <a:gd name="T60" fmla="*/ 296 w 462"/>
                <a:gd name="T61" fmla="*/ 798 h 937"/>
                <a:gd name="T62" fmla="*/ 280 w 462"/>
                <a:gd name="T63" fmla="*/ 845 h 937"/>
                <a:gd name="T64" fmla="*/ 280 w 462"/>
                <a:gd name="T65" fmla="*/ 907 h 937"/>
                <a:gd name="T66" fmla="*/ 189 w 462"/>
                <a:gd name="T67" fmla="*/ 923 h 937"/>
                <a:gd name="T68" fmla="*/ 105 w 462"/>
                <a:gd name="T69" fmla="*/ 924 h 937"/>
                <a:gd name="T70" fmla="*/ 68 w 462"/>
                <a:gd name="T71" fmla="*/ 931 h 937"/>
                <a:gd name="T72" fmla="*/ 93 w 462"/>
                <a:gd name="T73" fmla="*/ 832 h 937"/>
                <a:gd name="T74" fmla="*/ 85 w 462"/>
                <a:gd name="T75" fmla="*/ 767 h 937"/>
                <a:gd name="T76" fmla="*/ 85 w 462"/>
                <a:gd name="T77" fmla="*/ 679 h 937"/>
                <a:gd name="T78" fmla="*/ 96 w 462"/>
                <a:gd name="T79" fmla="*/ 667 h 937"/>
                <a:gd name="T80" fmla="*/ 54 w 462"/>
                <a:gd name="T81" fmla="*/ 679 h 937"/>
                <a:gd name="T82" fmla="*/ 39 w 462"/>
                <a:gd name="T83" fmla="*/ 663 h 937"/>
                <a:gd name="T84" fmla="*/ 54 w 462"/>
                <a:gd name="T85" fmla="*/ 635 h 937"/>
                <a:gd name="T86" fmla="*/ 67 w 462"/>
                <a:gd name="T87" fmla="*/ 598 h 937"/>
                <a:gd name="T88" fmla="*/ 86 w 462"/>
                <a:gd name="T89" fmla="*/ 568 h 937"/>
                <a:gd name="T90" fmla="*/ 48 w 462"/>
                <a:gd name="T91" fmla="*/ 626 h 937"/>
                <a:gd name="T92" fmla="*/ 10 w 462"/>
                <a:gd name="T93" fmla="*/ 633 h 937"/>
                <a:gd name="T94" fmla="*/ 0 w 462"/>
                <a:gd name="T95" fmla="*/ 606 h 937"/>
                <a:gd name="T96" fmla="*/ 18 w 462"/>
                <a:gd name="T97" fmla="*/ 535 h 937"/>
                <a:gd name="T98" fmla="*/ 22 w 462"/>
                <a:gd name="T99" fmla="*/ 509 h 937"/>
                <a:gd name="T100" fmla="*/ 67 w 462"/>
                <a:gd name="T101" fmla="*/ 431 h 937"/>
                <a:gd name="T102" fmla="*/ 84 w 462"/>
                <a:gd name="T103" fmla="*/ 365 h 937"/>
                <a:gd name="T104" fmla="*/ 106 w 462"/>
                <a:gd name="T105" fmla="*/ 278 h 937"/>
                <a:gd name="T106" fmla="*/ 116 w 462"/>
                <a:gd name="T107" fmla="*/ 208 h 937"/>
                <a:gd name="T108" fmla="*/ 105 w 462"/>
                <a:gd name="T109" fmla="*/ 160 h 937"/>
                <a:gd name="T110" fmla="*/ 102 w 462"/>
                <a:gd name="T111" fmla="*/ 82 h 937"/>
                <a:gd name="T112" fmla="*/ 85 w 462"/>
                <a:gd name="T113" fmla="*/ 57 h 937"/>
                <a:gd name="T114" fmla="*/ 126 w 462"/>
                <a:gd name="T115" fmla="*/ 15 h 937"/>
                <a:gd name="T116" fmla="*/ 171 w 462"/>
                <a:gd name="T117" fmla="*/ 0 h 937"/>
                <a:gd name="T118" fmla="*/ 184 w 462"/>
                <a:gd name="T119" fmla="*/ 12 h 937"/>
                <a:gd name="T120" fmla="*/ 179 w 462"/>
                <a:gd name="T121" fmla="*/ 40 h 937"/>
                <a:gd name="T122" fmla="*/ 184 w 462"/>
                <a:gd name="T123" fmla="*/ 60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2" h="937">
                  <a:moveTo>
                    <a:pt x="184" y="60"/>
                  </a:moveTo>
                  <a:lnTo>
                    <a:pt x="188" y="61"/>
                  </a:lnTo>
                  <a:lnTo>
                    <a:pt x="195" y="61"/>
                  </a:lnTo>
                  <a:lnTo>
                    <a:pt x="210" y="54"/>
                  </a:lnTo>
                  <a:lnTo>
                    <a:pt x="220" y="47"/>
                  </a:lnTo>
                  <a:lnTo>
                    <a:pt x="223" y="50"/>
                  </a:lnTo>
                  <a:lnTo>
                    <a:pt x="252" y="47"/>
                  </a:lnTo>
                  <a:lnTo>
                    <a:pt x="259" y="49"/>
                  </a:lnTo>
                  <a:lnTo>
                    <a:pt x="263" y="53"/>
                  </a:lnTo>
                  <a:lnTo>
                    <a:pt x="277" y="57"/>
                  </a:lnTo>
                  <a:lnTo>
                    <a:pt x="293" y="57"/>
                  </a:lnTo>
                  <a:lnTo>
                    <a:pt x="312" y="52"/>
                  </a:lnTo>
                  <a:lnTo>
                    <a:pt x="320" y="46"/>
                  </a:lnTo>
                  <a:lnTo>
                    <a:pt x="322" y="39"/>
                  </a:lnTo>
                  <a:lnTo>
                    <a:pt x="322" y="34"/>
                  </a:lnTo>
                  <a:lnTo>
                    <a:pt x="325" y="31"/>
                  </a:lnTo>
                  <a:lnTo>
                    <a:pt x="329" y="29"/>
                  </a:lnTo>
                  <a:lnTo>
                    <a:pt x="336" y="33"/>
                  </a:lnTo>
                  <a:lnTo>
                    <a:pt x="346" y="36"/>
                  </a:lnTo>
                  <a:lnTo>
                    <a:pt x="368" y="36"/>
                  </a:lnTo>
                  <a:lnTo>
                    <a:pt x="374" y="33"/>
                  </a:lnTo>
                  <a:lnTo>
                    <a:pt x="382" y="33"/>
                  </a:lnTo>
                  <a:lnTo>
                    <a:pt x="392" y="38"/>
                  </a:lnTo>
                  <a:lnTo>
                    <a:pt x="403" y="37"/>
                  </a:lnTo>
                  <a:lnTo>
                    <a:pt x="410" y="42"/>
                  </a:lnTo>
                  <a:lnTo>
                    <a:pt x="412" y="49"/>
                  </a:lnTo>
                  <a:lnTo>
                    <a:pt x="413" y="66"/>
                  </a:lnTo>
                  <a:lnTo>
                    <a:pt x="412" y="82"/>
                  </a:lnTo>
                  <a:lnTo>
                    <a:pt x="415" y="88"/>
                  </a:lnTo>
                  <a:lnTo>
                    <a:pt x="422" y="89"/>
                  </a:lnTo>
                  <a:lnTo>
                    <a:pt x="435" y="89"/>
                  </a:lnTo>
                  <a:lnTo>
                    <a:pt x="448" y="93"/>
                  </a:lnTo>
                  <a:lnTo>
                    <a:pt x="456" y="100"/>
                  </a:lnTo>
                  <a:lnTo>
                    <a:pt x="460" y="108"/>
                  </a:lnTo>
                  <a:lnTo>
                    <a:pt x="461" y="114"/>
                  </a:lnTo>
                  <a:lnTo>
                    <a:pt x="456" y="117"/>
                  </a:lnTo>
                  <a:lnTo>
                    <a:pt x="450" y="128"/>
                  </a:lnTo>
                  <a:lnTo>
                    <a:pt x="434" y="143"/>
                  </a:lnTo>
                  <a:lnTo>
                    <a:pt x="411" y="157"/>
                  </a:lnTo>
                  <a:lnTo>
                    <a:pt x="394" y="174"/>
                  </a:lnTo>
                  <a:lnTo>
                    <a:pt x="382" y="194"/>
                  </a:lnTo>
                  <a:lnTo>
                    <a:pt x="366" y="202"/>
                  </a:lnTo>
                  <a:lnTo>
                    <a:pt x="361" y="207"/>
                  </a:lnTo>
                  <a:lnTo>
                    <a:pt x="360" y="212"/>
                  </a:lnTo>
                  <a:lnTo>
                    <a:pt x="370" y="236"/>
                  </a:lnTo>
                  <a:lnTo>
                    <a:pt x="373" y="255"/>
                  </a:lnTo>
                  <a:lnTo>
                    <a:pt x="375" y="278"/>
                  </a:lnTo>
                  <a:lnTo>
                    <a:pt x="374" y="284"/>
                  </a:lnTo>
                  <a:lnTo>
                    <a:pt x="373" y="309"/>
                  </a:lnTo>
                  <a:lnTo>
                    <a:pt x="370" y="316"/>
                  </a:lnTo>
                  <a:lnTo>
                    <a:pt x="371" y="323"/>
                  </a:lnTo>
                  <a:lnTo>
                    <a:pt x="375" y="329"/>
                  </a:lnTo>
                  <a:lnTo>
                    <a:pt x="376" y="335"/>
                  </a:lnTo>
                  <a:lnTo>
                    <a:pt x="369" y="343"/>
                  </a:lnTo>
                  <a:lnTo>
                    <a:pt x="357" y="352"/>
                  </a:lnTo>
                  <a:lnTo>
                    <a:pt x="347" y="360"/>
                  </a:lnTo>
                  <a:lnTo>
                    <a:pt x="345" y="367"/>
                  </a:lnTo>
                  <a:lnTo>
                    <a:pt x="346" y="372"/>
                  </a:lnTo>
                  <a:lnTo>
                    <a:pt x="361" y="388"/>
                  </a:lnTo>
                  <a:lnTo>
                    <a:pt x="364" y="394"/>
                  </a:lnTo>
                  <a:lnTo>
                    <a:pt x="362" y="410"/>
                  </a:lnTo>
                  <a:lnTo>
                    <a:pt x="354" y="435"/>
                  </a:lnTo>
                  <a:lnTo>
                    <a:pt x="345" y="450"/>
                  </a:lnTo>
                  <a:lnTo>
                    <a:pt x="343" y="452"/>
                  </a:lnTo>
                  <a:lnTo>
                    <a:pt x="334" y="457"/>
                  </a:lnTo>
                  <a:lnTo>
                    <a:pt x="286" y="457"/>
                  </a:lnTo>
                  <a:lnTo>
                    <a:pt x="274" y="460"/>
                  </a:lnTo>
                  <a:lnTo>
                    <a:pt x="276" y="464"/>
                  </a:lnTo>
                  <a:lnTo>
                    <a:pt x="287" y="482"/>
                  </a:lnTo>
                  <a:lnTo>
                    <a:pt x="299" y="493"/>
                  </a:lnTo>
                  <a:lnTo>
                    <a:pt x="302" y="496"/>
                  </a:lnTo>
                  <a:lnTo>
                    <a:pt x="307" y="519"/>
                  </a:lnTo>
                  <a:lnTo>
                    <a:pt x="326" y="556"/>
                  </a:lnTo>
                  <a:lnTo>
                    <a:pt x="344" y="561"/>
                  </a:lnTo>
                  <a:lnTo>
                    <a:pt x="350" y="570"/>
                  </a:lnTo>
                  <a:lnTo>
                    <a:pt x="350" y="583"/>
                  </a:lnTo>
                  <a:lnTo>
                    <a:pt x="343" y="597"/>
                  </a:lnTo>
                  <a:lnTo>
                    <a:pt x="332" y="612"/>
                  </a:lnTo>
                  <a:lnTo>
                    <a:pt x="319" y="622"/>
                  </a:lnTo>
                  <a:lnTo>
                    <a:pt x="310" y="631"/>
                  </a:lnTo>
                  <a:lnTo>
                    <a:pt x="309" y="644"/>
                  </a:lnTo>
                  <a:lnTo>
                    <a:pt x="307" y="658"/>
                  </a:lnTo>
                  <a:lnTo>
                    <a:pt x="302" y="670"/>
                  </a:lnTo>
                  <a:lnTo>
                    <a:pt x="301" y="678"/>
                  </a:lnTo>
                  <a:lnTo>
                    <a:pt x="335" y="727"/>
                  </a:lnTo>
                  <a:lnTo>
                    <a:pt x="354" y="725"/>
                  </a:lnTo>
                  <a:lnTo>
                    <a:pt x="355" y="726"/>
                  </a:lnTo>
                  <a:lnTo>
                    <a:pt x="353" y="738"/>
                  </a:lnTo>
                  <a:lnTo>
                    <a:pt x="347" y="752"/>
                  </a:lnTo>
                  <a:lnTo>
                    <a:pt x="340" y="754"/>
                  </a:lnTo>
                  <a:lnTo>
                    <a:pt x="324" y="758"/>
                  </a:lnTo>
                  <a:lnTo>
                    <a:pt x="308" y="776"/>
                  </a:lnTo>
                  <a:lnTo>
                    <a:pt x="296" y="798"/>
                  </a:lnTo>
                  <a:lnTo>
                    <a:pt x="287" y="808"/>
                  </a:lnTo>
                  <a:lnTo>
                    <a:pt x="279" y="834"/>
                  </a:lnTo>
                  <a:lnTo>
                    <a:pt x="280" y="845"/>
                  </a:lnTo>
                  <a:lnTo>
                    <a:pt x="284" y="861"/>
                  </a:lnTo>
                  <a:lnTo>
                    <a:pt x="293" y="905"/>
                  </a:lnTo>
                  <a:lnTo>
                    <a:pt x="280" y="907"/>
                  </a:lnTo>
                  <a:lnTo>
                    <a:pt x="232" y="936"/>
                  </a:lnTo>
                  <a:lnTo>
                    <a:pt x="217" y="936"/>
                  </a:lnTo>
                  <a:lnTo>
                    <a:pt x="189" y="923"/>
                  </a:lnTo>
                  <a:lnTo>
                    <a:pt x="141" y="919"/>
                  </a:lnTo>
                  <a:lnTo>
                    <a:pt x="125" y="915"/>
                  </a:lnTo>
                  <a:lnTo>
                    <a:pt x="105" y="924"/>
                  </a:lnTo>
                  <a:lnTo>
                    <a:pt x="89" y="923"/>
                  </a:lnTo>
                  <a:lnTo>
                    <a:pt x="77" y="933"/>
                  </a:lnTo>
                  <a:lnTo>
                    <a:pt x="68" y="931"/>
                  </a:lnTo>
                  <a:lnTo>
                    <a:pt x="78" y="907"/>
                  </a:lnTo>
                  <a:lnTo>
                    <a:pt x="93" y="860"/>
                  </a:lnTo>
                  <a:lnTo>
                    <a:pt x="93" y="832"/>
                  </a:lnTo>
                  <a:lnTo>
                    <a:pt x="97" y="807"/>
                  </a:lnTo>
                  <a:lnTo>
                    <a:pt x="93" y="782"/>
                  </a:lnTo>
                  <a:lnTo>
                    <a:pt x="85" y="767"/>
                  </a:lnTo>
                  <a:lnTo>
                    <a:pt x="95" y="726"/>
                  </a:lnTo>
                  <a:lnTo>
                    <a:pt x="94" y="706"/>
                  </a:lnTo>
                  <a:lnTo>
                    <a:pt x="85" y="679"/>
                  </a:lnTo>
                  <a:lnTo>
                    <a:pt x="114" y="683"/>
                  </a:lnTo>
                  <a:lnTo>
                    <a:pt x="105" y="673"/>
                  </a:lnTo>
                  <a:lnTo>
                    <a:pt x="96" y="667"/>
                  </a:lnTo>
                  <a:lnTo>
                    <a:pt x="87" y="668"/>
                  </a:lnTo>
                  <a:lnTo>
                    <a:pt x="79" y="668"/>
                  </a:lnTo>
                  <a:lnTo>
                    <a:pt x="54" y="679"/>
                  </a:lnTo>
                  <a:lnTo>
                    <a:pt x="41" y="681"/>
                  </a:lnTo>
                  <a:lnTo>
                    <a:pt x="38" y="679"/>
                  </a:lnTo>
                  <a:lnTo>
                    <a:pt x="39" y="663"/>
                  </a:lnTo>
                  <a:lnTo>
                    <a:pt x="33" y="642"/>
                  </a:lnTo>
                  <a:lnTo>
                    <a:pt x="43" y="637"/>
                  </a:lnTo>
                  <a:lnTo>
                    <a:pt x="54" y="635"/>
                  </a:lnTo>
                  <a:lnTo>
                    <a:pt x="65" y="626"/>
                  </a:lnTo>
                  <a:lnTo>
                    <a:pt x="71" y="616"/>
                  </a:lnTo>
                  <a:lnTo>
                    <a:pt x="67" y="598"/>
                  </a:lnTo>
                  <a:lnTo>
                    <a:pt x="76" y="580"/>
                  </a:lnTo>
                  <a:lnTo>
                    <a:pt x="97" y="566"/>
                  </a:lnTo>
                  <a:lnTo>
                    <a:pt x="86" y="568"/>
                  </a:lnTo>
                  <a:lnTo>
                    <a:pt x="74" y="577"/>
                  </a:lnTo>
                  <a:lnTo>
                    <a:pt x="55" y="610"/>
                  </a:lnTo>
                  <a:lnTo>
                    <a:pt x="48" y="626"/>
                  </a:lnTo>
                  <a:lnTo>
                    <a:pt x="32" y="631"/>
                  </a:lnTo>
                  <a:lnTo>
                    <a:pt x="18" y="634"/>
                  </a:lnTo>
                  <a:lnTo>
                    <a:pt x="10" y="633"/>
                  </a:lnTo>
                  <a:lnTo>
                    <a:pt x="0" y="629"/>
                  </a:lnTo>
                  <a:lnTo>
                    <a:pt x="0" y="616"/>
                  </a:lnTo>
                  <a:lnTo>
                    <a:pt x="0" y="606"/>
                  </a:lnTo>
                  <a:lnTo>
                    <a:pt x="7" y="587"/>
                  </a:lnTo>
                  <a:lnTo>
                    <a:pt x="9" y="560"/>
                  </a:lnTo>
                  <a:lnTo>
                    <a:pt x="18" y="535"/>
                  </a:lnTo>
                  <a:lnTo>
                    <a:pt x="17" y="529"/>
                  </a:lnTo>
                  <a:lnTo>
                    <a:pt x="15" y="518"/>
                  </a:lnTo>
                  <a:lnTo>
                    <a:pt x="22" y="509"/>
                  </a:lnTo>
                  <a:lnTo>
                    <a:pt x="33" y="503"/>
                  </a:lnTo>
                  <a:lnTo>
                    <a:pt x="47" y="482"/>
                  </a:lnTo>
                  <a:lnTo>
                    <a:pt x="67" y="431"/>
                  </a:lnTo>
                  <a:lnTo>
                    <a:pt x="91" y="376"/>
                  </a:lnTo>
                  <a:lnTo>
                    <a:pt x="88" y="370"/>
                  </a:lnTo>
                  <a:lnTo>
                    <a:pt x="84" y="365"/>
                  </a:lnTo>
                  <a:lnTo>
                    <a:pt x="86" y="350"/>
                  </a:lnTo>
                  <a:lnTo>
                    <a:pt x="100" y="286"/>
                  </a:lnTo>
                  <a:lnTo>
                    <a:pt x="106" y="278"/>
                  </a:lnTo>
                  <a:lnTo>
                    <a:pt x="112" y="259"/>
                  </a:lnTo>
                  <a:lnTo>
                    <a:pt x="114" y="228"/>
                  </a:lnTo>
                  <a:lnTo>
                    <a:pt x="116" y="208"/>
                  </a:lnTo>
                  <a:lnTo>
                    <a:pt x="116" y="197"/>
                  </a:lnTo>
                  <a:lnTo>
                    <a:pt x="114" y="184"/>
                  </a:lnTo>
                  <a:lnTo>
                    <a:pt x="105" y="160"/>
                  </a:lnTo>
                  <a:lnTo>
                    <a:pt x="95" y="108"/>
                  </a:lnTo>
                  <a:lnTo>
                    <a:pt x="94" y="91"/>
                  </a:lnTo>
                  <a:lnTo>
                    <a:pt x="102" y="82"/>
                  </a:lnTo>
                  <a:lnTo>
                    <a:pt x="89" y="82"/>
                  </a:lnTo>
                  <a:lnTo>
                    <a:pt x="84" y="70"/>
                  </a:lnTo>
                  <a:lnTo>
                    <a:pt x="85" y="57"/>
                  </a:lnTo>
                  <a:lnTo>
                    <a:pt x="99" y="37"/>
                  </a:lnTo>
                  <a:lnTo>
                    <a:pt x="113" y="24"/>
                  </a:lnTo>
                  <a:lnTo>
                    <a:pt x="126" y="15"/>
                  </a:lnTo>
                  <a:lnTo>
                    <a:pt x="132" y="12"/>
                  </a:lnTo>
                  <a:lnTo>
                    <a:pt x="163" y="4"/>
                  </a:lnTo>
                  <a:lnTo>
                    <a:pt x="171" y="0"/>
                  </a:lnTo>
                  <a:lnTo>
                    <a:pt x="179" y="1"/>
                  </a:lnTo>
                  <a:lnTo>
                    <a:pt x="180" y="4"/>
                  </a:lnTo>
                  <a:lnTo>
                    <a:pt x="184" y="12"/>
                  </a:lnTo>
                  <a:lnTo>
                    <a:pt x="189" y="18"/>
                  </a:lnTo>
                  <a:lnTo>
                    <a:pt x="190" y="22"/>
                  </a:lnTo>
                  <a:lnTo>
                    <a:pt x="179" y="40"/>
                  </a:lnTo>
                  <a:lnTo>
                    <a:pt x="177" y="45"/>
                  </a:lnTo>
                  <a:lnTo>
                    <a:pt x="183" y="56"/>
                  </a:lnTo>
                  <a:lnTo>
                    <a:pt x="184" y="60"/>
                  </a:lnTo>
                </a:path>
              </a:pathLst>
            </a:custGeom>
            <a:solidFill>
              <a:srgbClr val="184BFF">
                <a:alpha val="50000"/>
              </a:srgbClr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63" name="Freeform 224">
              <a:extLst>
                <a:ext uri="{FF2B5EF4-FFF2-40B4-BE49-F238E27FC236}">
                  <a16:creationId xmlns:a16="http://schemas.microsoft.com/office/drawing/2014/main" id="{6360084D-4482-4A94-8C57-21EC54E86D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79242" y="3671772"/>
              <a:ext cx="631350" cy="439654"/>
            </a:xfrm>
            <a:custGeom>
              <a:avLst/>
              <a:gdLst>
                <a:gd name="T0" fmla="*/ 1207 w 1336"/>
                <a:gd name="T1" fmla="*/ 621 h 930"/>
                <a:gd name="T2" fmla="*/ 1211 w 1336"/>
                <a:gd name="T3" fmla="*/ 607 h 930"/>
                <a:gd name="T4" fmla="*/ 1316 w 1336"/>
                <a:gd name="T5" fmla="*/ 594 h 930"/>
                <a:gd name="T6" fmla="*/ 1326 w 1336"/>
                <a:gd name="T7" fmla="*/ 672 h 930"/>
                <a:gd name="T8" fmla="*/ 1246 w 1336"/>
                <a:gd name="T9" fmla="*/ 694 h 930"/>
                <a:gd name="T10" fmla="*/ 1221 w 1336"/>
                <a:gd name="T11" fmla="*/ 684 h 930"/>
                <a:gd name="T12" fmla="*/ 1210 w 1336"/>
                <a:gd name="T13" fmla="*/ 747 h 930"/>
                <a:gd name="T14" fmla="*/ 1186 w 1336"/>
                <a:gd name="T15" fmla="*/ 808 h 930"/>
                <a:gd name="T16" fmla="*/ 1148 w 1336"/>
                <a:gd name="T17" fmla="*/ 915 h 930"/>
                <a:gd name="T18" fmla="*/ 1058 w 1336"/>
                <a:gd name="T19" fmla="*/ 874 h 930"/>
                <a:gd name="T20" fmla="*/ 971 w 1336"/>
                <a:gd name="T21" fmla="*/ 836 h 930"/>
                <a:gd name="T22" fmla="*/ 804 w 1336"/>
                <a:gd name="T23" fmla="*/ 890 h 930"/>
                <a:gd name="T24" fmla="*/ 645 w 1336"/>
                <a:gd name="T25" fmla="*/ 917 h 930"/>
                <a:gd name="T26" fmla="*/ 422 w 1336"/>
                <a:gd name="T27" fmla="*/ 890 h 930"/>
                <a:gd name="T28" fmla="*/ 377 w 1336"/>
                <a:gd name="T29" fmla="*/ 868 h 930"/>
                <a:gd name="T30" fmla="*/ 358 w 1336"/>
                <a:gd name="T31" fmla="*/ 827 h 930"/>
                <a:gd name="T32" fmla="*/ 330 w 1336"/>
                <a:gd name="T33" fmla="*/ 799 h 930"/>
                <a:gd name="T34" fmla="*/ 336 w 1336"/>
                <a:gd name="T35" fmla="*/ 755 h 930"/>
                <a:gd name="T36" fmla="*/ 319 w 1336"/>
                <a:gd name="T37" fmla="*/ 727 h 930"/>
                <a:gd name="T38" fmla="*/ 235 w 1336"/>
                <a:gd name="T39" fmla="*/ 734 h 930"/>
                <a:gd name="T40" fmla="*/ 158 w 1336"/>
                <a:gd name="T41" fmla="*/ 702 h 930"/>
                <a:gd name="T42" fmla="*/ 182 w 1336"/>
                <a:gd name="T43" fmla="*/ 688 h 930"/>
                <a:gd name="T44" fmla="*/ 158 w 1336"/>
                <a:gd name="T45" fmla="*/ 670 h 930"/>
                <a:gd name="T46" fmla="*/ 168 w 1336"/>
                <a:gd name="T47" fmla="*/ 653 h 930"/>
                <a:gd name="T48" fmla="*/ 168 w 1336"/>
                <a:gd name="T49" fmla="*/ 630 h 930"/>
                <a:gd name="T50" fmla="*/ 111 w 1336"/>
                <a:gd name="T51" fmla="*/ 604 h 930"/>
                <a:gd name="T52" fmla="*/ 75 w 1336"/>
                <a:gd name="T53" fmla="*/ 568 h 930"/>
                <a:gd name="T54" fmla="*/ 76 w 1336"/>
                <a:gd name="T55" fmla="*/ 524 h 930"/>
                <a:gd name="T56" fmla="*/ 66 w 1336"/>
                <a:gd name="T57" fmla="*/ 521 h 930"/>
                <a:gd name="T58" fmla="*/ 17 w 1336"/>
                <a:gd name="T59" fmla="*/ 473 h 930"/>
                <a:gd name="T60" fmla="*/ 53 w 1336"/>
                <a:gd name="T61" fmla="*/ 440 h 930"/>
                <a:gd name="T62" fmla="*/ 73 w 1336"/>
                <a:gd name="T63" fmla="*/ 418 h 930"/>
                <a:gd name="T64" fmla="*/ 132 w 1336"/>
                <a:gd name="T65" fmla="*/ 396 h 930"/>
                <a:gd name="T66" fmla="*/ 149 w 1336"/>
                <a:gd name="T67" fmla="*/ 351 h 930"/>
                <a:gd name="T68" fmla="*/ 175 w 1336"/>
                <a:gd name="T69" fmla="*/ 314 h 930"/>
                <a:gd name="T70" fmla="*/ 201 w 1336"/>
                <a:gd name="T71" fmla="*/ 254 h 930"/>
                <a:gd name="T72" fmla="*/ 242 w 1336"/>
                <a:gd name="T73" fmla="*/ 188 h 930"/>
                <a:gd name="T74" fmla="*/ 275 w 1336"/>
                <a:gd name="T75" fmla="*/ 133 h 930"/>
                <a:gd name="T76" fmla="*/ 318 w 1336"/>
                <a:gd name="T77" fmla="*/ 103 h 930"/>
                <a:gd name="T78" fmla="*/ 372 w 1336"/>
                <a:gd name="T79" fmla="*/ 66 h 930"/>
                <a:gd name="T80" fmla="*/ 418 w 1336"/>
                <a:gd name="T81" fmla="*/ 38 h 930"/>
                <a:gd name="T82" fmla="*/ 490 w 1336"/>
                <a:gd name="T83" fmla="*/ 59 h 930"/>
                <a:gd name="T84" fmla="*/ 571 w 1336"/>
                <a:gd name="T85" fmla="*/ 74 h 930"/>
                <a:gd name="T86" fmla="*/ 649 w 1336"/>
                <a:gd name="T87" fmla="*/ 105 h 930"/>
                <a:gd name="T88" fmla="*/ 738 w 1336"/>
                <a:gd name="T89" fmla="*/ 74 h 930"/>
                <a:gd name="T90" fmla="*/ 852 w 1336"/>
                <a:gd name="T91" fmla="*/ 31 h 930"/>
                <a:gd name="T92" fmla="*/ 913 w 1336"/>
                <a:gd name="T93" fmla="*/ 0 h 930"/>
                <a:gd name="T94" fmla="*/ 966 w 1336"/>
                <a:gd name="T95" fmla="*/ 45 h 930"/>
                <a:gd name="T96" fmla="*/ 1001 w 1336"/>
                <a:gd name="T97" fmla="*/ 130 h 930"/>
                <a:gd name="T98" fmla="*/ 1052 w 1336"/>
                <a:gd name="T99" fmla="*/ 204 h 930"/>
                <a:gd name="T100" fmla="*/ 1105 w 1336"/>
                <a:gd name="T101" fmla="*/ 268 h 930"/>
                <a:gd name="T102" fmla="*/ 1129 w 1336"/>
                <a:gd name="T103" fmla="*/ 376 h 930"/>
                <a:gd name="T104" fmla="*/ 1111 w 1336"/>
                <a:gd name="T105" fmla="*/ 503 h 930"/>
                <a:gd name="T106" fmla="*/ 1108 w 1336"/>
                <a:gd name="T107" fmla="*/ 546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36" h="930">
                  <a:moveTo>
                    <a:pt x="1125" y="579"/>
                  </a:moveTo>
                  <a:lnTo>
                    <a:pt x="1140" y="599"/>
                  </a:lnTo>
                  <a:lnTo>
                    <a:pt x="1159" y="610"/>
                  </a:lnTo>
                  <a:lnTo>
                    <a:pt x="1202" y="621"/>
                  </a:lnTo>
                  <a:lnTo>
                    <a:pt x="1207" y="621"/>
                  </a:lnTo>
                  <a:lnTo>
                    <a:pt x="1207" y="618"/>
                  </a:lnTo>
                  <a:lnTo>
                    <a:pt x="1204" y="615"/>
                  </a:lnTo>
                  <a:lnTo>
                    <a:pt x="1203" y="611"/>
                  </a:lnTo>
                  <a:lnTo>
                    <a:pt x="1205" y="607"/>
                  </a:lnTo>
                  <a:lnTo>
                    <a:pt x="1211" y="607"/>
                  </a:lnTo>
                  <a:lnTo>
                    <a:pt x="1221" y="610"/>
                  </a:lnTo>
                  <a:lnTo>
                    <a:pt x="1240" y="604"/>
                  </a:lnTo>
                  <a:lnTo>
                    <a:pt x="1268" y="587"/>
                  </a:lnTo>
                  <a:lnTo>
                    <a:pt x="1293" y="585"/>
                  </a:lnTo>
                  <a:lnTo>
                    <a:pt x="1316" y="594"/>
                  </a:lnTo>
                  <a:lnTo>
                    <a:pt x="1328" y="606"/>
                  </a:lnTo>
                  <a:lnTo>
                    <a:pt x="1335" y="616"/>
                  </a:lnTo>
                  <a:lnTo>
                    <a:pt x="1333" y="630"/>
                  </a:lnTo>
                  <a:lnTo>
                    <a:pt x="1332" y="638"/>
                  </a:lnTo>
                  <a:lnTo>
                    <a:pt x="1326" y="672"/>
                  </a:lnTo>
                  <a:lnTo>
                    <a:pt x="1321" y="685"/>
                  </a:lnTo>
                  <a:lnTo>
                    <a:pt x="1315" y="700"/>
                  </a:lnTo>
                  <a:lnTo>
                    <a:pt x="1243" y="716"/>
                  </a:lnTo>
                  <a:lnTo>
                    <a:pt x="1248" y="709"/>
                  </a:lnTo>
                  <a:lnTo>
                    <a:pt x="1246" y="694"/>
                  </a:lnTo>
                  <a:lnTo>
                    <a:pt x="1243" y="683"/>
                  </a:lnTo>
                  <a:lnTo>
                    <a:pt x="1249" y="674"/>
                  </a:lnTo>
                  <a:lnTo>
                    <a:pt x="1234" y="669"/>
                  </a:lnTo>
                  <a:lnTo>
                    <a:pt x="1227" y="675"/>
                  </a:lnTo>
                  <a:lnTo>
                    <a:pt x="1221" y="684"/>
                  </a:lnTo>
                  <a:lnTo>
                    <a:pt x="1226" y="706"/>
                  </a:lnTo>
                  <a:lnTo>
                    <a:pt x="1218" y="718"/>
                  </a:lnTo>
                  <a:lnTo>
                    <a:pt x="1214" y="724"/>
                  </a:lnTo>
                  <a:lnTo>
                    <a:pt x="1214" y="741"/>
                  </a:lnTo>
                  <a:lnTo>
                    <a:pt x="1210" y="747"/>
                  </a:lnTo>
                  <a:lnTo>
                    <a:pt x="1209" y="755"/>
                  </a:lnTo>
                  <a:lnTo>
                    <a:pt x="1221" y="753"/>
                  </a:lnTo>
                  <a:lnTo>
                    <a:pt x="1215" y="766"/>
                  </a:lnTo>
                  <a:lnTo>
                    <a:pt x="1193" y="792"/>
                  </a:lnTo>
                  <a:lnTo>
                    <a:pt x="1186" y="808"/>
                  </a:lnTo>
                  <a:lnTo>
                    <a:pt x="1189" y="869"/>
                  </a:lnTo>
                  <a:lnTo>
                    <a:pt x="1178" y="905"/>
                  </a:lnTo>
                  <a:lnTo>
                    <a:pt x="1178" y="915"/>
                  </a:lnTo>
                  <a:lnTo>
                    <a:pt x="1154" y="915"/>
                  </a:lnTo>
                  <a:lnTo>
                    <a:pt x="1148" y="915"/>
                  </a:lnTo>
                  <a:lnTo>
                    <a:pt x="1126" y="910"/>
                  </a:lnTo>
                  <a:lnTo>
                    <a:pt x="1102" y="900"/>
                  </a:lnTo>
                  <a:lnTo>
                    <a:pt x="1087" y="882"/>
                  </a:lnTo>
                  <a:lnTo>
                    <a:pt x="1079" y="868"/>
                  </a:lnTo>
                  <a:lnTo>
                    <a:pt x="1058" y="874"/>
                  </a:lnTo>
                  <a:lnTo>
                    <a:pt x="1055" y="872"/>
                  </a:lnTo>
                  <a:lnTo>
                    <a:pt x="1048" y="866"/>
                  </a:lnTo>
                  <a:lnTo>
                    <a:pt x="1034" y="862"/>
                  </a:lnTo>
                  <a:lnTo>
                    <a:pt x="1014" y="862"/>
                  </a:lnTo>
                  <a:lnTo>
                    <a:pt x="971" y="836"/>
                  </a:lnTo>
                  <a:lnTo>
                    <a:pt x="967" y="833"/>
                  </a:lnTo>
                  <a:lnTo>
                    <a:pt x="932" y="836"/>
                  </a:lnTo>
                  <a:lnTo>
                    <a:pt x="882" y="848"/>
                  </a:lnTo>
                  <a:lnTo>
                    <a:pt x="844" y="864"/>
                  </a:lnTo>
                  <a:lnTo>
                    <a:pt x="804" y="890"/>
                  </a:lnTo>
                  <a:lnTo>
                    <a:pt x="787" y="911"/>
                  </a:lnTo>
                  <a:lnTo>
                    <a:pt x="769" y="922"/>
                  </a:lnTo>
                  <a:lnTo>
                    <a:pt x="742" y="929"/>
                  </a:lnTo>
                  <a:lnTo>
                    <a:pt x="694" y="927"/>
                  </a:lnTo>
                  <a:lnTo>
                    <a:pt x="645" y="917"/>
                  </a:lnTo>
                  <a:lnTo>
                    <a:pt x="592" y="905"/>
                  </a:lnTo>
                  <a:lnTo>
                    <a:pt x="563" y="911"/>
                  </a:lnTo>
                  <a:lnTo>
                    <a:pt x="524" y="907"/>
                  </a:lnTo>
                  <a:lnTo>
                    <a:pt x="465" y="894"/>
                  </a:lnTo>
                  <a:lnTo>
                    <a:pt x="422" y="890"/>
                  </a:lnTo>
                  <a:lnTo>
                    <a:pt x="378" y="897"/>
                  </a:lnTo>
                  <a:lnTo>
                    <a:pt x="371" y="892"/>
                  </a:lnTo>
                  <a:lnTo>
                    <a:pt x="370" y="885"/>
                  </a:lnTo>
                  <a:lnTo>
                    <a:pt x="371" y="875"/>
                  </a:lnTo>
                  <a:lnTo>
                    <a:pt x="377" y="868"/>
                  </a:lnTo>
                  <a:lnTo>
                    <a:pt x="388" y="862"/>
                  </a:lnTo>
                  <a:lnTo>
                    <a:pt x="393" y="856"/>
                  </a:lnTo>
                  <a:lnTo>
                    <a:pt x="394" y="850"/>
                  </a:lnTo>
                  <a:lnTo>
                    <a:pt x="382" y="841"/>
                  </a:lnTo>
                  <a:lnTo>
                    <a:pt x="358" y="827"/>
                  </a:lnTo>
                  <a:lnTo>
                    <a:pt x="348" y="819"/>
                  </a:lnTo>
                  <a:lnTo>
                    <a:pt x="346" y="816"/>
                  </a:lnTo>
                  <a:lnTo>
                    <a:pt x="345" y="809"/>
                  </a:lnTo>
                  <a:lnTo>
                    <a:pt x="340" y="803"/>
                  </a:lnTo>
                  <a:lnTo>
                    <a:pt x="330" y="799"/>
                  </a:lnTo>
                  <a:lnTo>
                    <a:pt x="323" y="791"/>
                  </a:lnTo>
                  <a:lnTo>
                    <a:pt x="318" y="780"/>
                  </a:lnTo>
                  <a:lnTo>
                    <a:pt x="320" y="769"/>
                  </a:lnTo>
                  <a:lnTo>
                    <a:pt x="327" y="759"/>
                  </a:lnTo>
                  <a:lnTo>
                    <a:pt x="336" y="755"/>
                  </a:lnTo>
                  <a:lnTo>
                    <a:pt x="348" y="756"/>
                  </a:lnTo>
                  <a:lnTo>
                    <a:pt x="352" y="754"/>
                  </a:lnTo>
                  <a:lnTo>
                    <a:pt x="350" y="747"/>
                  </a:lnTo>
                  <a:lnTo>
                    <a:pt x="339" y="737"/>
                  </a:lnTo>
                  <a:lnTo>
                    <a:pt x="319" y="727"/>
                  </a:lnTo>
                  <a:lnTo>
                    <a:pt x="298" y="733"/>
                  </a:lnTo>
                  <a:lnTo>
                    <a:pt x="277" y="755"/>
                  </a:lnTo>
                  <a:lnTo>
                    <a:pt x="261" y="759"/>
                  </a:lnTo>
                  <a:lnTo>
                    <a:pt x="253" y="743"/>
                  </a:lnTo>
                  <a:lnTo>
                    <a:pt x="235" y="734"/>
                  </a:lnTo>
                  <a:lnTo>
                    <a:pt x="212" y="732"/>
                  </a:lnTo>
                  <a:lnTo>
                    <a:pt x="197" y="726"/>
                  </a:lnTo>
                  <a:lnTo>
                    <a:pt x="192" y="717"/>
                  </a:lnTo>
                  <a:lnTo>
                    <a:pt x="182" y="710"/>
                  </a:lnTo>
                  <a:lnTo>
                    <a:pt x="158" y="702"/>
                  </a:lnTo>
                  <a:lnTo>
                    <a:pt x="158" y="695"/>
                  </a:lnTo>
                  <a:lnTo>
                    <a:pt x="161" y="694"/>
                  </a:lnTo>
                  <a:lnTo>
                    <a:pt x="170" y="694"/>
                  </a:lnTo>
                  <a:lnTo>
                    <a:pt x="181" y="692"/>
                  </a:lnTo>
                  <a:lnTo>
                    <a:pt x="182" y="688"/>
                  </a:lnTo>
                  <a:lnTo>
                    <a:pt x="182" y="684"/>
                  </a:lnTo>
                  <a:lnTo>
                    <a:pt x="175" y="680"/>
                  </a:lnTo>
                  <a:lnTo>
                    <a:pt x="166" y="676"/>
                  </a:lnTo>
                  <a:lnTo>
                    <a:pt x="161" y="674"/>
                  </a:lnTo>
                  <a:lnTo>
                    <a:pt x="158" y="670"/>
                  </a:lnTo>
                  <a:lnTo>
                    <a:pt x="157" y="667"/>
                  </a:lnTo>
                  <a:lnTo>
                    <a:pt x="160" y="664"/>
                  </a:lnTo>
                  <a:lnTo>
                    <a:pt x="163" y="664"/>
                  </a:lnTo>
                  <a:lnTo>
                    <a:pt x="167" y="661"/>
                  </a:lnTo>
                  <a:lnTo>
                    <a:pt x="168" y="653"/>
                  </a:lnTo>
                  <a:lnTo>
                    <a:pt x="174" y="646"/>
                  </a:lnTo>
                  <a:lnTo>
                    <a:pt x="177" y="644"/>
                  </a:lnTo>
                  <a:lnTo>
                    <a:pt x="177" y="639"/>
                  </a:lnTo>
                  <a:lnTo>
                    <a:pt x="174" y="635"/>
                  </a:lnTo>
                  <a:lnTo>
                    <a:pt x="168" y="630"/>
                  </a:lnTo>
                  <a:lnTo>
                    <a:pt x="161" y="628"/>
                  </a:lnTo>
                  <a:lnTo>
                    <a:pt x="140" y="621"/>
                  </a:lnTo>
                  <a:lnTo>
                    <a:pt x="129" y="610"/>
                  </a:lnTo>
                  <a:lnTo>
                    <a:pt x="122" y="610"/>
                  </a:lnTo>
                  <a:lnTo>
                    <a:pt x="111" y="604"/>
                  </a:lnTo>
                  <a:lnTo>
                    <a:pt x="100" y="595"/>
                  </a:lnTo>
                  <a:lnTo>
                    <a:pt x="89" y="583"/>
                  </a:lnTo>
                  <a:lnTo>
                    <a:pt x="79" y="575"/>
                  </a:lnTo>
                  <a:lnTo>
                    <a:pt x="75" y="572"/>
                  </a:lnTo>
                  <a:lnTo>
                    <a:pt x="75" y="568"/>
                  </a:lnTo>
                  <a:lnTo>
                    <a:pt x="77" y="565"/>
                  </a:lnTo>
                  <a:lnTo>
                    <a:pt x="77" y="561"/>
                  </a:lnTo>
                  <a:lnTo>
                    <a:pt x="74" y="549"/>
                  </a:lnTo>
                  <a:lnTo>
                    <a:pt x="76" y="536"/>
                  </a:lnTo>
                  <a:lnTo>
                    <a:pt x="76" y="524"/>
                  </a:lnTo>
                  <a:lnTo>
                    <a:pt x="76" y="518"/>
                  </a:lnTo>
                  <a:lnTo>
                    <a:pt x="73" y="516"/>
                  </a:lnTo>
                  <a:lnTo>
                    <a:pt x="72" y="519"/>
                  </a:lnTo>
                  <a:lnTo>
                    <a:pt x="69" y="520"/>
                  </a:lnTo>
                  <a:lnTo>
                    <a:pt x="66" y="521"/>
                  </a:lnTo>
                  <a:lnTo>
                    <a:pt x="59" y="512"/>
                  </a:lnTo>
                  <a:lnTo>
                    <a:pt x="48" y="494"/>
                  </a:lnTo>
                  <a:lnTo>
                    <a:pt x="41" y="488"/>
                  </a:lnTo>
                  <a:lnTo>
                    <a:pt x="28" y="480"/>
                  </a:lnTo>
                  <a:lnTo>
                    <a:pt x="17" y="473"/>
                  </a:lnTo>
                  <a:lnTo>
                    <a:pt x="9" y="458"/>
                  </a:lnTo>
                  <a:lnTo>
                    <a:pt x="0" y="445"/>
                  </a:lnTo>
                  <a:lnTo>
                    <a:pt x="6" y="440"/>
                  </a:lnTo>
                  <a:lnTo>
                    <a:pt x="38" y="434"/>
                  </a:lnTo>
                  <a:lnTo>
                    <a:pt x="53" y="440"/>
                  </a:lnTo>
                  <a:lnTo>
                    <a:pt x="60" y="438"/>
                  </a:lnTo>
                  <a:lnTo>
                    <a:pt x="66" y="433"/>
                  </a:lnTo>
                  <a:lnTo>
                    <a:pt x="70" y="428"/>
                  </a:lnTo>
                  <a:lnTo>
                    <a:pt x="71" y="424"/>
                  </a:lnTo>
                  <a:lnTo>
                    <a:pt x="73" y="418"/>
                  </a:lnTo>
                  <a:lnTo>
                    <a:pt x="85" y="415"/>
                  </a:lnTo>
                  <a:lnTo>
                    <a:pt x="114" y="419"/>
                  </a:lnTo>
                  <a:lnTo>
                    <a:pt x="125" y="410"/>
                  </a:lnTo>
                  <a:lnTo>
                    <a:pt x="129" y="406"/>
                  </a:lnTo>
                  <a:lnTo>
                    <a:pt x="132" y="396"/>
                  </a:lnTo>
                  <a:lnTo>
                    <a:pt x="134" y="388"/>
                  </a:lnTo>
                  <a:lnTo>
                    <a:pt x="145" y="384"/>
                  </a:lnTo>
                  <a:lnTo>
                    <a:pt x="145" y="377"/>
                  </a:lnTo>
                  <a:lnTo>
                    <a:pt x="143" y="369"/>
                  </a:lnTo>
                  <a:lnTo>
                    <a:pt x="149" y="351"/>
                  </a:lnTo>
                  <a:lnTo>
                    <a:pt x="153" y="344"/>
                  </a:lnTo>
                  <a:lnTo>
                    <a:pt x="159" y="341"/>
                  </a:lnTo>
                  <a:lnTo>
                    <a:pt x="166" y="336"/>
                  </a:lnTo>
                  <a:lnTo>
                    <a:pt x="178" y="324"/>
                  </a:lnTo>
                  <a:lnTo>
                    <a:pt x="175" y="314"/>
                  </a:lnTo>
                  <a:lnTo>
                    <a:pt x="177" y="306"/>
                  </a:lnTo>
                  <a:lnTo>
                    <a:pt x="190" y="288"/>
                  </a:lnTo>
                  <a:lnTo>
                    <a:pt x="200" y="271"/>
                  </a:lnTo>
                  <a:lnTo>
                    <a:pt x="200" y="262"/>
                  </a:lnTo>
                  <a:lnTo>
                    <a:pt x="201" y="254"/>
                  </a:lnTo>
                  <a:lnTo>
                    <a:pt x="209" y="246"/>
                  </a:lnTo>
                  <a:lnTo>
                    <a:pt x="218" y="235"/>
                  </a:lnTo>
                  <a:lnTo>
                    <a:pt x="230" y="200"/>
                  </a:lnTo>
                  <a:lnTo>
                    <a:pt x="235" y="195"/>
                  </a:lnTo>
                  <a:lnTo>
                    <a:pt x="242" y="188"/>
                  </a:lnTo>
                  <a:lnTo>
                    <a:pt x="248" y="181"/>
                  </a:lnTo>
                  <a:lnTo>
                    <a:pt x="249" y="158"/>
                  </a:lnTo>
                  <a:lnTo>
                    <a:pt x="254" y="152"/>
                  </a:lnTo>
                  <a:lnTo>
                    <a:pt x="264" y="144"/>
                  </a:lnTo>
                  <a:lnTo>
                    <a:pt x="275" y="133"/>
                  </a:lnTo>
                  <a:lnTo>
                    <a:pt x="283" y="119"/>
                  </a:lnTo>
                  <a:lnTo>
                    <a:pt x="289" y="112"/>
                  </a:lnTo>
                  <a:lnTo>
                    <a:pt x="298" y="111"/>
                  </a:lnTo>
                  <a:lnTo>
                    <a:pt x="308" y="105"/>
                  </a:lnTo>
                  <a:lnTo>
                    <a:pt x="318" y="103"/>
                  </a:lnTo>
                  <a:lnTo>
                    <a:pt x="328" y="105"/>
                  </a:lnTo>
                  <a:lnTo>
                    <a:pt x="335" y="105"/>
                  </a:lnTo>
                  <a:lnTo>
                    <a:pt x="344" y="98"/>
                  </a:lnTo>
                  <a:lnTo>
                    <a:pt x="369" y="71"/>
                  </a:lnTo>
                  <a:lnTo>
                    <a:pt x="372" y="66"/>
                  </a:lnTo>
                  <a:lnTo>
                    <a:pt x="377" y="63"/>
                  </a:lnTo>
                  <a:lnTo>
                    <a:pt x="397" y="54"/>
                  </a:lnTo>
                  <a:lnTo>
                    <a:pt x="402" y="45"/>
                  </a:lnTo>
                  <a:lnTo>
                    <a:pt x="409" y="37"/>
                  </a:lnTo>
                  <a:lnTo>
                    <a:pt x="418" y="38"/>
                  </a:lnTo>
                  <a:lnTo>
                    <a:pt x="447" y="57"/>
                  </a:lnTo>
                  <a:lnTo>
                    <a:pt x="478" y="56"/>
                  </a:lnTo>
                  <a:lnTo>
                    <a:pt x="484" y="56"/>
                  </a:lnTo>
                  <a:lnTo>
                    <a:pt x="486" y="57"/>
                  </a:lnTo>
                  <a:lnTo>
                    <a:pt x="490" y="59"/>
                  </a:lnTo>
                  <a:lnTo>
                    <a:pt x="532" y="69"/>
                  </a:lnTo>
                  <a:lnTo>
                    <a:pt x="537" y="68"/>
                  </a:lnTo>
                  <a:lnTo>
                    <a:pt x="539" y="67"/>
                  </a:lnTo>
                  <a:lnTo>
                    <a:pt x="556" y="75"/>
                  </a:lnTo>
                  <a:lnTo>
                    <a:pt x="571" y="74"/>
                  </a:lnTo>
                  <a:lnTo>
                    <a:pt x="585" y="68"/>
                  </a:lnTo>
                  <a:lnTo>
                    <a:pt x="599" y="66"/>
                  </a:lnTo>
                  <a:lnTo>
                    <a:pt x="612" y="70"/>
                  </a:lnTo>
                  <a:lnTo>
                    <a:pt x="623" y="81"/>
                  </a:lnTo>
                  <a:lnTo>
                    <a:pt x="649" y="105"/>
                  </a:lnTo>
                  <a:lnTo>
                    <a:pt x="657" y="114"/>
                  </a:lnTo>
                  <a:lnTo>
                    <a:pt x="669" y="113"/>
                  </a:lnTo>
                  <a:lnTo>
                    <a:pt x="682" y="109"/>
                  </a:lnTo>
                  <a:lnTo>
                    <a:pt x="696" y="92"/>
                  </a:lnTo>
                  <a:lnTo>
                    <a:pt x="738" y="74"/>
                  </a:lnTo>
                  <a:lnTo>
                    <a:pt x="769" y="70"/>
                  </a:lnTo>
                  <a:lnTo>
                    <a:pt x="800" y="62"/>
                  </a:lnTo>
                  <a:lnTo>
                    <a:pt x="836" y="56"/>
                  </a:lnTo>
                  <a:lnTo>
                    <a:pt x="846" y="42"/>
                  </a:lnTo>
                  <a:lnTo>
                    <a:pt x="852" y="31"/>
                  </a:lnTo>
                  <a:lnTo>
                    <a:pt x="856" y="12"/>
                  </a:lnTo>
                  <a:lnTo>
                    <a:pt x="875" y="7"/>
                  </a:lnTo>
                  <a:lnTo>
                    <a:pt x="893" y="3"/>
                  </a:lnTo>
                  <a:lnTo>
                    <a:pt x="900" y="0"/>
                  </a:lnTo>
                  <a:lnTo>
                    <a:pt x="913" y="0"/>
                  </a:lnTo>
                  <a:lnTo>
                    <a:pt x="924" y="1"/>
                  </a:lnTo>
                  <a:lnTo>
                    <a:pt x="940" y="10"/>
                  </a:lnTo>
                  <a:lnTo>
                    <a:pt x="952" y="23"/>
                  </a:lnTo>
                  <a:lnTo>
                    <a:pt x="956" y="32"/>
                  </a:lnTo>
                  <a:lnTo>
                    <a:pt x="966" y="45"/>
                  </a:lnTo>
                  <a:lnTo>
                    <a:pt x="975" y="63"/>
                  </a:lnTo>
                  <a:lnTo>
                    <a:pt x="987" y="89"/>
                  </a:lnTo>
                  <a:lnTo>
                    <a:pt x="989" y="101"/>
                  </a:lnTo>
                  <a:lnTo>
                    <a:pt x="994" y="114"/>
                  </a:lnTo>
                  <a:lnTo>
                    <a:pt x="1001" y="130"/>
                  </a:lnTo>
                  <a:lnTo>
                    <a:pt x="1017" y="149"/>
                  </a:lnTo>
                  <a:lnTo>
                    <a:pt x="1020" y="152"/>
                  </a:lnTo>
                  <a:lnTo>
                    <a:pt x="1027" y="165"/>
                  </a:lnTo>
                  <a:lnTo>
                    <a:pt x="1041" y="193"/>
                  </a:lnTo>
                  <a:lnTo>
                    <a:pt x="1052" y="204"/>
                  </a:lnTo>
                  <a:lnTo>
                    <a:pt x="1062" y="217"/>
                  </a:lnTo>
                  <a:lnTo>
                    <a:pt x="1067" y="229"/>
                  </a:lnTo>
                  <a:lnTo>
                    <a:pt x="1074" y="239"/>
                  </a:lnTo>
                  <a:lnTo>
                    <a:pt x="1092" y="254"/>
                  </a:lnTo>
                  <a:lnTo>
                    <a:pt x="1105" y="268"/>
                  </a:lnTo>
                  <a:lnTo>
                    <a:pt x="1116" y="306"/>
                  </a:lnTo>
                  <a:lnTo>
                    <a:pt x="1124" y="324"/>
                  </a:lnTo>
                  <a:lnTo>
                    <a:pt x="1129" y="337"/>
                  </a:lnTo>
                  <a:lnTo>
                    <a:pt x="1126" y="365"/>
                  </a:lnTo>
                  <a:lnTo>
                    <a:pt x="1129" y="376"/>
                  </a:lnTo>
                  <a:lnTo>
                    <a:pt x="1123" y="397"/>
                  </a:lnTo>
                  <a:lnTo>
                    <a:pt x="1112" y="440"/>
                  </a:lnTo>
                  <a:lnTo>
                    <a:pt x="1109" y="473"/>
                  </a:lnTo>
                  <a:lnTo>
                    <a:pt x="1111" y="491"/>
                  </a:lnTo>
                  <a:lnTo>
                    <a:pt x="1111" y="503"/>
                  </a:lnTo>
                  <a:lnTo>
                    <a:pt x="1115" y="510"/>
                  </a:lnTo>
                  <a:lnTo>
                    <a:pt x="1117" y="526"/>
                  </a:lnTo>
                  <a:lnTo>
                    <a:pt x="1118" y="539"/>
                  </a:lnTo>
                  <a:lnTo>
                    <a:pt x="1114" y="542"/>
                  </a:lnTo>
                  <a:lnTo>
                    <a:pt x="1108" y="546"/>
                  </a:lnTo>
                  <a:lnTo>
                    <a:pt x="1106" y="548"/>
                  </a:lnTo>
                  <a:lnTo>
                    <a:pt x="1111" y="554"/>
                  </a:lnTo>
                  <a:lnTo>
                    <a:pt x="1118" y="566"/>
                  </a:lnTo>
                  <a:lnTo>
                    <a:pt x="1125" y="579"/>
                  </a:lnTo>
                </a:path>
              </a:pathLst>
            </a:custGeom>
            <a:gradFill flip="none" rotWithShape="1">
              <a:gsLst>
                <a:gs pos="0">
                  <a:srgbClr val="FFFFFF">
                    <a:lumMod val="85000"/>
                  </a:srgbClr>
                </a:gs>
                <a:gs pos="68000">
                  <a:srgbClr val="FFFFFF"/>
                </a:gs>
              </a:gsLst>
              <a:lin ang="2700000" scaled="0"/>
              <a:tileRect/>
            </a:gra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64" name="Freeform 226">
              <a:extLst>
                <a:ext uri="{FF2B5EF4-FFF2-40B4-BE49-F238E27FC236}">
                  <a16:creationId xmlns:a16="http://schemas.microsoft.com/office/drawing/2014/main" id="{EC3F7BF9-30AF-4292-B3FA-88B0EEF33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5476" y="3878054"/>
              <a:ext cx="277128" cy="364640"/>
            </a:xfrm>
            <a:custGeom>
              <a:avLst/>
              <a:gdLst>
                <a:gd name="T0" fmla="*/ 193 w 585"/>
                <a:gd name="T1" fmla="*/ 8 h 771"/>
                <a:gd name="T2" fmla="*/ 238 w 585"/>
                <a:gd name="T3" fmla="*/ 54 h 771"/>
                <a:gd name="T4" fmla="*/ 269 w 585"/>
                <a:gd name="T5" fmla="*/ 85 h 771"/>
                <a:gd name="T6" fmla="*/ 271 w 585"/>
                <a:gd name="T7" fmla="*/ 115 h 771"/>
                <a:gd name="T8" fmla="*/ 276 w 585"/>
                <a:gd name="T9" fmla="*/ 141 h 771"/>
                <a:gd name="T10" fmla="*/ 326 w 585"/>
                <a:gd name="T11" fmla="*/ 176 h 771"/>
                <a:gd name="T12" fmla="*/ 374 w 585"/>
                <a:gd name="T13" fmla="*/ 205 h 771"/>
                <a:gd name="T14" fmla="*/ 360 w 585"/>
                <a:gd name="T15" fmla="*/ 230 h 771"/>
                <a:gd name="T16" fmla="*/ 363 w 585"/>
                <a:gd name="T17" fmla="*/ 242 h 771"/>
                <a:gd name="T18" fmla="*/ 367 w 585"/>
                <a:gd name="T19" fmla="*/ 260 h 771"/>
                <a:gd name="T20" fmla="*/ 389 w 585"/>
                <a:gd name="T21" fmla="*/ 283 h 771"/>
                <a:gd name="T22" fmla="*/ 458 w 585"/>
                <a:gd name="T23" fmla="*/ 325 h 771"/>
                <a:gd name="T24" fmla="*/ 547 w 585"/>
                <a:gd name="T25" fmla="*/ 313 h 771"/>
                <a:gd name="T26" fmla="*/ 517 w 585"/>
                <a:gd name="T27" fmla="*/ 335 h 771"/>
                <a:gd name="T28" fmla="*/ 542 w 585"/>
                <a:gd name="T29" fmla="*/ 375 h 771"/>
                <a:gd name="T30" fmla="*/ 531 w 585"/>
                <a:gd name="T31" fmla="*/ 402 h 771"/>
                <a:gd name="T32" fmla="*/ 497 w 585"/>
                <a:gd name="T33" fmla="*/ 458 h 771"/>
                <a:gd name="T34" fmla="*/ 513 w 585"/>
                <a:gd name="T35" fmla="*/ 509 h 771"/>
                <a:gd name="T36" fmla="*/ 561 w 585"/>
                <a:gd name="T37" fmla="*/ 567 h 771"/>
                <a:gd name="T38" fmla="*/ 575 w 585"/>
                <a:gd name="T39" fmla="*/ 610 h 771"/>
                <a:gd name="T40" fmla="*/ 520 w 585"/>
                <a:gd name="T41" fmla="*/ 650 h 771"/>
                <a:gd name="T42" fmla="*/ 507 w 585"/>
                <a:gd name="T43" fmla="*/ 696 h 771"/>
                <a:gd name="T44" fmla="*/ 508 w 585"/>
                <a:gd name="T45" fmla="*/ 748 h 771"/>
                <a:gd name="T46" fmla="*/ 479 w 585"/>
                <a:gd name="T47" fmla="*/ 748 h 771"/>
                <a:gd name="T48" fmla="*/ 425 w 585"/>
                <a:gd name="T49" fmla="*/ 757 h 771"/>
                <a:gd name="T50" fmla="*/ 381 w 585"/>
                <a:gd name="T51" fmla="*/ 763 h 771"/>
                <a:gd name="T52" fmla="*/ 408 w 585"/>
                <a:gd name="T53" fmla="*/ 703 h 771"/>
                <a:gd name="T54" fmla="*/ 359 w 585"/>
                <a:gd name="T55" fmla="*/ 673 h 771"/>
                <a:gd name="T56" fmla="*/ 323 w 585"/>
                <a:gd name="T57" fmla="*/ 617 h 771"/>
                <a:gd name="T58" fmla="*/ 279 w 585"/>
                <a:gd name="T59" fmla="*/ 584 h 771"/>
                <a:gd name="T60" fmla="*/ 252 w 585"/>
                <a:gd name="T61" fmla="*/ 587 h 771"/>
                <a:gd name="T62" fmla="*/ 252 w 585"/>
                <a:gd name="T63" fmla="*/ 618 h 771"/>
                <a:gd name="T64" fmla="*/ 212 w 585"/>
                <a:gd name="T65" fmla="*/ 658 h 771"/>
                <a:gd name="T66" fmla="*/ 156 w 585"/>
                <a:gd name="T67" fmla="*/ 610 h 771"/>
                <a:gd name="T68" fmla="*/ 100 w 585"/>
                <a:gd name="T69" fmla="*/ 584 h 771"/>
                <a:gd name="T70" fmla="*/ 50 w 585"/>
                <a:gd name="T71" fmla="*/ 524 h 771"/>
                <a:gd name="T72" fmla="*/ 79 w 585"/>
                <a:gd name="T73" fmla="*/ 516 h 771"/>
                <a:gd name="T74" fmla="*/ 74 w 585"/>
                <a:gd name="T75" fmla="*/ 462 h 771"/>
                <a:gd name="T76" fmla="*/ 71 w 585"/>
                <a:gd name="T77" fmla="*/ 435 h 771"/>
                <a:gd name="T78" fmla="*/ 100 w 585"/>
                <a:gd name="T79" fmla="*/ 417 h 771"/>
                <a:gd name="T80" fmla="*/ 41 w 585"/>
                <a:gd name="T81" fmla="*/ 367 h 771"/>
                <a:gd name="T82" fmla="*/ 54 w 585"/>
                <a:gd name="T83" fmla="*/ 312 h 771"/>
                <a:gd name="T84" fmla="*/ 67 w 585"/>
                <a:gd name="T85" fmla="*/ 254 h 771"/>
                <a:gd name="T86" fmla="*/ 22 w 585"/>
                <a:gd name="T87" fmla="*/ 254 h 771"/>
                <a:gd name="T88" fmla="*/ 37 w 585"/>
                <a:gd name="T89" fmla="*/ 240 h 771"/>
                <a:gd name="T90" fmla="*/ 51 w 585"/>
                <a:gd name="T91" fmla="*/ 201 h 771"/>
                <a:gd name="T92" fmla="*/ 76 w 585"/>
                <a:gd name="T93" fmla="*/ 188 h 771"/>
                <a:gd name="T94" fmla="*/ 23 w 585"/>
                <a:gd name="T95" fmla="*/ 155 h 771"/>
                <a:gd name="T96" fmla="*/ 16 w 585"/>
                <a:gd name="T97" fmla="*/ 123 h 771"/>
                <a:gd name="T98" fmla="*/ 8 w 585"/>
                <a:gd name="T99" fmla="*/ 61 h 771"/>
                <a:gd name="T100" fmla="*/ 30 w 585"/>
                <a:gd name="T101" fmla="*/ 37 h 771"/>
                <a:gd name="T102" fmla="*/ 62 w 585"/>
                <a:gd name="T103" fmla="*/ 33 h 771"/>
                <a:gd name="T104" fmla="*/ 97 w 585"/>
                <a:gd name="T105" fmla="*/ 2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85" h="771">
                  <a:moveTo>
                    <a:pt x="125" y="3"/>
                  </a:moveTo>
                  <a:lnTo>
                    <a:pt x="142" y="4"/>
                  </a:lnTo>
                  <a:lnTo>
                    <a:pt x="154" y="1"/>
                  </a:lnTo>
                  <a:lnTo>
                    <a:pt x="186" y="4"/>
                  </a:lnTo>
                  <a:lnTo>
                    <a:pt x="193" y="8"/>
                  </a:lnTo>
                  <a:lnTo>
                    <a:pt x="197" y="11"/>
                  </a:lnTo>
                  <a:lnTo>
                    <a:pt x="206" y="24"/>
                  </a:lnTo>
                  <a:lnTo>
                    <a:pt x="214" y="39"/>
                  </a:lnTo>
                  <a:lnTo>
                    <a:pt x="225" y="46"/>
                  </a:lnTo>
                  <a:lnTo>
                    <a:pt x="238" y="54"/>
                  </a:lnTo>
                  <a:lnTo>
                    <a:pt x="245" y="60"/>
                  </a:lnTo>
                  <a:lnTo>
                    <a:pt x="256" y="78"/>
                  </a:lnTo>
                  <a:lnTo>
                    <a:pt x="263" y="87"/>
                  </a:lnTo>
                  <a:lnTo>
                    <a:pt x="266" y="86"/>
                  </a:lnTo>
                  <a:lnTo>
                    <a:pt x="269" y="85"/>
                  </a:lnTo>
                  <a:lnTo>
                    <a:pt x="270" y="82"/>
                  </a:lnTo>
                  <a:lnTo>
                    <a:pt x="273" y="84"/>
                  </a:lnTo>
                  <a:lnTo>
                    <a:pt x="273" y="90"/>
                  </a:lnTo>
                  <a:lnTo>
                    <a:pt x="273" y="102"/>
                  </a:lnTo>
                  <a:lnTo>
                    <a:pt x="271" y="115"/>
                  </a:lnTo>
                  <a:lnTo>
                    <a:pt x="274" y="127"/>
                  </a:lnTo>
                  <a:lnTo>
                    <a:pt x="274" y="131"/>
                  </a:lnTo>
                  <a:lnTo>
                    <a:pt x="272" y="134"/>
                  </a:lnTo>
                  <a:lnTo>
                    <a:pt x="272" y="138"/>
                  </a:lnTo>
                  <a:lnTo>
                    <a:pt x="276" y="141"/>
                  </a:lnTo>
                  <a:lnTo>
                    <a:pt x="286" y="149"/>
                  </a:lnTo>
                  <a:lnTo>
                    <a:pt x="297" y="161"/>
                  </a:lnTo>
                  <a:lnTo>
                    <a:pt x="308" y="170"/>
                  </a:lnTo>
                  <a:lnTo>
                    <a:pt x="319" y="176"/>
                  </a:lnTo>
                  <a:lnTo>
                    <a:pt x="326" y="176"/>
                  </a:lnTo>
                  <a:lnTo>
                    <a:pt x="337" y="187"/>
                  </a:lnTo>
                  <a:lnTo>
                    <a:pt x="358" y="194"/>
                  </a:lnTo>
                  <a:lnTo>
                    <a:pt x="365" y="196"/>
                  </a:lnTo>
                  <a:lnTo>
                    <a:pt x="370" y="201"/>
                  </a:lnTo>
                  <a:lnTo>
                    <a:pt x="374" y="205"/>
                  </a:lnTo>
                  <a:lnTo>
                    <a:pt x="374" y="210"/>
                  </a:lnTo>
                  <a:lnTo>
                    <a:pt x="371" y="212"/>
                  </a:lnTo>
                  <a:lnTo>
                    <a:pt x="365" y="219"/>
                  </a:lnTo>
                  <a:lnTo>
                    <a:pt x="364" y="227"/>
                  </a:lnTo>
                  <a:lnTo>
                    <a:pt x="360" y="230"/>
                  </a:lnTo>
                  <a:lnTo>
                    <a:pt x="357" y="230"/>
                  </a:lnTo>
                  <a:lnTo>
                    <a:pt x="354" y="233"/>
                  </a:lnTo>
                  <a:lnTo>
                    <a:pt x="355" y="236"/>
                  </a:lnTo>
                  <a:lnTo>
                    <a:pt x="358" y="240"/>
                  </a:lnTo>
                  <a:lnTo>
                    <a:pt x="363" y="242"/>
                  </a:lnTo>
                  <a:lnTo>
                    <a:pt x="372" y="246"/>
                  </a:lnTo>
                  <a:lnTo>
                    <a:pt x="379" y="250"/>
                  </a:lnTo>
                  <a:lnTo>
                    <a:pt x="379" y="254"/>
                  </a:lnTo>
                  <a:lnTo>
                    <a:pt x="378" y="258"/>
                  </a:lnTo>
                  <a:lnTo>
                    <a:pt x="367" y="260"/>
                  </a:lnTo>
                  <a:lnTo>
                    <a:pt x="358" y="260"/>
                  </a:lnTo>
                  <a:lnTo>
                    <a:pt x="355" y="261"/>
                  </a:lnTo>
                  <a:lnTo>
                    <a:pt x="355" y="268"/>
                  </a:lnTo>
                  <a:lnTo>
                    <a:pt x="379" y="276"/>
                  </a:lnTo>
                  <a:lnTo>
                    <a:pt x="389" y="283"/>
                  </a:lnTo>
                  <a:lnTo>
                    <a:pt x="394" y="292"/>
                  </a:lnTo>
                  <a:lnTo>
                    <a:pt x="409" y="298"/>
                  </a:lnTo>
                  <a:lnTo>
                    <a:pt x="432" y="300"/>
                  </a:lnTo>
                  <a:lnTo>
                    <a:pt x="450" y="309"/>
                  </a:lnTo>
                  <a:lnTo>
                    <a:pt x="458" y="325"/>
                  </a:lnTo>
                  <a:lnTo>
                    <a:pt x="474" y="321"/>
                  </a:lnTo>
                  <a:lnTo>
                    <a:pt x="495" y="299"/>
                  </a:lnTo>
                  <a:lnTo>
                    <a:pt x="516" y="293"/>
                  </a:lnTo>
                  <a:lnTo>
                    <a:pt x="536" y="303"/>
                  </a:lnTo>
                  <a:lnTo>
                    <a:pt x="547" y="313"/>
                  </a:lnTo>
                  <a:lnTo>
                    <a:pt x="549" y="320"/>
                  </a:lnTo>
                  <a:lnTo>
                    <a:pt x="545" y="322"/>
                  </a:lnTo>
                  <a:lnTo>
                    <a:pt x="533" y="321"/>
                  </a:lnTo>
                  <a:lnTo>
                    <a:pt x="524" y="325"/>
                  </a:lnTo>
                  <a:lnTo>
                    <a:pt x="517" y="335"/>
                  </a:lnTo>
                  <a:lnTo>
                    <a:pt x="515" y="346"/>
                  </a:lnTo>
                  <a:lnTo>
                    <a:pt x="520" y="357"/>
                  </a:lnTo>
                  <a:lnTo>
                    <a:pt x="527" y="365"/>
                  </a:lnTo>
                  <a:lnTo>
                    <a:pt x="537" y="369"/>
                  </a:lnTo>
                  <a:lnTo>
                    <a:pt x="542" y="375"/>
                  </a:lnTo>
                  <a:lnTo>
                    <a:pt x="543" y="382"/>
                  </a:lnTo>
                  <a:lnTo>
                    <a:pt x="545" y="385"/>
                  </a:lnTo>
                  <a:lnTo>
                    <a:pt x="539" y="388"/>
                  </a:lnTo>
                  <a:lnTo>
                    <a:pt x="534" y="394"/>
                  </a:lnTo>
                  <a:lnTo>
                    <a:pt x="531" y="402"/>
                  </a:lnTo>
                  <a:lnTo>
                    <a:pt x="530" y="416"/>
                  </a:lnTo>
                  <a:lnTo>
                    <a:pt x="512" y="428"/>
                  </a:lnTo>
                  <a:lnTo>
                    <a:pt x="505" y="430"/>
                  </a:lnTo>
                  <a:lnTo>
                    <a:pt x="502" y="437"/>
                  </a:lnTo>
                  <a:lnTo>
                    <a:pt x="497" y="458"/>
                  </a:lnTo>
                  <a:lnTo>
                    <a:pt x="498" y="474"/>
                  </a:lnTo>
                  <a:lnTo>
                    <a:pt x="500" y="483"/>
                  </a:lnTo>
                  <a:lnTo>
                    <a:pt x="501" y="488"/>
                  </a:lnTo>
                  <a:lnTo>
                    <a:pt x="507" y="496"/>
                  </a:lnTo>
                  <a:lnTo>
                    <a:pt x="513" y="509"/>
                  </a:lnTo>
                  <a:lnTo>
                    <a:pt x="516" y="525"/>
                  </a:lnTo>
                  <a:lnTo>
                    <a:pt x="524" y="537"/>
                  </a:lnTo>
                  <a:lnTo>
                    <a:pt x="544" y="550"/>
                  </a:lnTo>
                  <a:lnTo>
                    <a:pt x="554" y="557"/>
                  </a:lnTo>
                  <a:lnTo>
                    <a:pt x="561" y="567"/>
                  </a:lnTo>
                  <a:lnTo>
                    <a:pt x="567" y="576"/>
                  </a:lnTo>
                  <a:lnTo>
                    <a:pt x="584" y="589"/>
                  </a:lnTo>
                  <a:lnTo>
                    <a:pt x="582" y="598"/>
                  </a:lnTo>
                  <a:lnTo>
                    <a:pt x="579" y="607"/>
                  </a:lnTo>
                  <a:lnTo>
                    <a:pt x="575" y="610"/>
                  </a:lnTo>
                  <a:lnTo>
                    <a:pt x="567" y="622"/>
                  </a:lnTo>
                  <a:lnTo>
                    <a:pt x="559" y="628"/>
                  </a:lnTo>
                  <a:lnTo>
                    <a:pt x="546" y="648"/>
                  </a:lnTo>
                  <a:lnTo>
                    <a:pt x="525" y="649"/>
                  </a:lnTo>
                  <a:lnTo>
                    <a:pt x="520" y="650"/>
                  </a:lnTo>
                  <a:lnTo>
                    <a:pt x="512" y="656"/>
                  </a:lnTo>
                  <a:lnTo>
                    <a:pt x="507" y="665"/>
                  </a:lnTo>
                  <a:lnTo>
                    <a:pt x="512" y="673"/>
                  </a:lnTo>
                  <a:lnTo>
                    <a:pt x="511" y="681"/>
                  </a:lnTo>
                  <a:lnTo>
                    <a:pt x="507" y="696"/>
                  </a:lnTo>
                  <a:lnTo>
                    <a:pt x="513" y="713"/>
                  </a:lnTo>
                  <a:lnTo>
                    <a:pt x="520" y="720"/>
                  </a:lnTo>
                  <a:lnTo>
                    <a:pt x="520" y="724"/>
                  </a:lnTo>
                  <a:lnTo>
                    <a:pt x="520" y="732"/>
                  </a:lnTo>
                  <a:lnTo>
                    <a:pt x="508" y="748"/>
                  </a:lnTo>
                  <a:lnTo>
                    <a:pt x="506" y="753"/>
                  </a:lnTo>
                  <a:lnTo>
                    <a:pt x="494" y="756"/>
                  </a:lnTo>
                  <a:lnTo>
                    <a:pt x="491" y="755"/>
                  </a:lnTo>
                  <a:lnTo>
                    <a:pt x="485" y="749"/>
                  </a:lnTo>
                  <a:lnTo>
                    <a:pt x="479" y="748"/>
                  </a:lnTo>
                  <a:lnTo>
                    <a:pt x="466" y="754"/>
                  </a:lnTo>
                  <a:lnTo>
                    <a:pt x="453" y="758"/>
                  </a:lnTo>
                  <a:lnTo>
                    <a:pt x="442" y="755"/>
                  </a:lnTo>
                  <a:lnTo>
                    <a:pt x="432" y="755"/>
                  </a:lnTo>
                  <a:lnTo>
                    <a:pt x="425" y="757"/>
                  </a:lnTo>
                  <a:lnTo>
                    <a:pt x="419" y="758"/>
                  </a:lnTo>
                  <a:lnTo>
                    <a:pt x="409" y="765"/>
                  </a:lnTo>
                  <a:lnTo>
                    <a:pt x="391" y="770"/>
                  </a:lnTo>
                  <a:lnTo>
                    <a:pt x="384" y="769"/>
                  </a:lnTo>
                  <a:lnTo>
                    <a:pt x="381" y="763"/>
                  </a:lnTo>
                  <a:lnTo>
                    <a:pt x="378" y="754"/>
                  </a:lnTo>
                  <a:lnTo>
                    <a:pt x="379" y="749"/>
                  </a:lnTo>
                  <a:lnTo>
                    <a:pt x="391" y="742"/>
                  </a:lnTo>
                  <a:lnTo>
                    <a:pt x="391" y="736"/>
                  </a:lnTo>
                  <a:lnTo>
                    <a:pt x="408" y="703"/>
                  </a:lnTo>
                  <a:lnTo>
                    <a:pt x="411" y="692"/>
                  </a:lnTo>
                  <a:lnTo>
                    <a:pt x="411" y="689"/>
                  </a:lnTo>
                  <a:lnTo>
                    <a:pt x="406" y="686"/>
                  </a:lnTo>
                  <a:lnTo>
                    <a:pt x="398" y="686"/>
                  </a:lnTo>
                  <a:lnTo>
                    <a:pt x="359" y="673"/>
                  </a:lnTo>
                  <a:lnTo>
                    <a:pt x="361" y="657"/>
                  </a:lnTo>
                  <a:lnTo>
                    <a:pt x="350" y="650"/>
                  </a:lnTo>
                  <a:lnTo>
                    <a:pt x="338" y="642"/>
                  </a:lnTo>
                  <a:lnTo>
                    <a:pt x="336" y="634"/>
                  </a:lnTo>
                  <a:lnTo>
                    <a:pt x="323" y="617"/>
                  </a:lnTo>
                  <a:lnTo>
                    <a:pt x="312" y="608"/>
                  </a:lnTo>
                  <a:lnTo>
                    <a:pt x="300" y="603"/>
                  </a:lnTo>
                  <a:lnTo>
                    <a:pt x="289" y="596"/>
                  </a:lnTo>
                  <a:lnTo>
                    <a:pt x="283" y="592"/>
                  </a:lnTo>
                  <a:lnTo>
                    <a:pt x="279" y="584"/>
                  </a:lnTo>
                  <a:lnTo>
                    <a:pt x="279" y="579"/>
                  </a:lnTo>
                  <a:lnTo>
                    <a:pt x="277" y="575"/>
                  </a:lnTo>
                  <a:lnTo>
                    <a:pt x="271" y="576"/>
                  </a:lnTo>
                  <a:lnTo>
                    <a:pt x="262" y="582"/>
                  </a:lnTo>
                  <a:lnTo>
                    <a:pt x="252" y="587"/>
                  </a:lnTo>
                  <a:lnTo>
                    <a:pt x="250" y="591"/>
                  </a:lnTo>
                  <a:lnTo>
                    <a:pt x="253" y="600"/>
                  </a:lnTo>
                  <a:lnTo>
                    <a:pt x="257" y="606"/>
                  </a:lnTo>
                  <a:lnTo>
                    <a:pt x="255" y="611"/>
                  </a:lnTo>
                  <a:lnTo>
                    <a:pt x="252" y="618"/>
                  </a:lnTo>
                  <a:lnTo>
                    <a:pt x="231" y="634"/>
                  </a:lnTo>
                  <a:lnTo>
                    <a:pt x="228" y="640"/>
                  </a:lnTo>
                  <a:lnTo>
                    <a:pt x="232" y="649"/>
                  </a:lnTo>
                  <a:lnTo>
                    <a:pt x="230" y="652"/>
                  </a:lnTo>
                  <a:lnTo>
                    <a:pt x="212" y="658"/>
                  </a:lnTo>
                  <a:lnTo>
                    <a:pt x="212" y="653"/>
                  </a:lnTo>
                  <a:lnTo>
                    <a:pt x="211" y="646"/>
                  </a:lnTo>
                  <a:lnTo>
                    <a:pt x="201" y="637"/>
                  </a:lnTo>
                  <a:lnTo>
                    <a:pt x="187" y="631"/>
                  </a:lnTo>
                  <a:lnTo>
                    <a:pt x="156" y="610"/>
                  </a:lnTo>
                  <a:lnTo>
                    <a:pt x="143" y="607"/>
                  </a:lnTo>
                  <a:lnTo>
                    <a:pt x="132" y="604"/>
                  </a:lnTo>
                  <a:lnTo>
                    <a:pt x="118" y="594"/>
                  </a:lnTo>
                  <a:lnTo>
                    <a:pt x="109" y="592"/>
                  </a:lnTo>
                  <a:lnTo>
                    <a:pt x="100" y="584"/>
                  </a:lnTo>
                  <a:lnTo>
                    <a:pt x="81" y="559"/>
                  </a:lnTo>
                  <a:lnTo>
                    <a:pt x="64" y="545"/>
                  </a:lnTo>
                  <a:lnTo>
                    <a:pt x="53" y="538"/>
                  </a:lnTo>
                  <a:lnTo>
                    <a:pt x="51" y="531"/>
                  </a:lnTo>
                  <a:lnTo>
                    <a:pt x="50" y="524"/>
                  </a:lnTo>
                  <a:lnTo>
                    <a:pt x="50" y="522"/>
                  </a:lnTo>
                  <a:lnTo>
                    <a:pt x="58" y="512"/>
                  </a:lnTo>
                  <a:lnTo>
                    <a:pt x="65" y="511"/>
                  </a:lnTo>
                  <a:lnTo>
                    <a:pt x="73" y="510"/>
                  </a:lnTo>
                  <a:lnTo>
                    <a:pt x="79" y="516"/>
                  </a:lnTo>
                  <a:lnTo>
                    <a:pt x="86" y="516"/>
                  </a:lnTo>
                  <a:lnTo>
                    <a:pt x="90" y="510"/>
                  </a:lnTo>
                  <a:lnTo>
                    <a:pt x="92" y="501"/>
                  </a:lnTo>
                  <a:lnTo>
                    <a:pt x="91" y="489"/>
                  </a:lnTo>
                  <a:lnTo>
                    <a:pt x="74" y="462"/>
                  </a:lnTo>
                  <a:lnTo>
                    <a:pt x="59" y="442"/>
                  </a:lnTo>
                  <a:lnTo>
                    <a:pt x="57" y="438"/>
                  </a:lnTo>
                  <a:lnTo>
                    <a:pt x="60" y="435"/>
                  </a:lnTo>
                  <a:lnTo>
                    <a:pt x="65" y="433"/>
                  </a:lnTo>
                  <a:lnTo>
                    <a:pt x="71" y="435"/>
                  </a:lnTo>
                  <a:lnTo>
                    <a:pt x="86" y="435"/>
                  </a:lnTo>
                  <a:lnTo>
                    <a:pt x="100" y="434"/>
                  </a:lnTo>
                  <a:lnTo>
                    <a:pt x="104" y="429"/>
                  </a:lnTo>
                  <a:lnTo>
                    <a:pt x="104" y="423"/>
                  </a:lnTo>
                  <a:lnTo>
                    <a:pt x="100" y="417"/>
                  </a:lnTo>
                  <a:lnTo>
                    <a:pt x="83" y="402"/>
                  </a:lnTo>
                  <a:lnTo>
                    <a:pt x="70" y="388"/>
                  </a:lnTo>
                  <a:lnTo>
                    <a:pt x="55" y="376"/>
                  </a:lnTo>
                  <a:lnTo>
                    <a:pt x="44" y="372"/>
                  </a:lnTo>
                  <a:lnTo>
                    <a:pt x="41" y="367"/>
                  </a:lnTo>
                  <a:lnTo>
                    <a:pt x="39" y="361"/>
                  </a:lnTo>
                  <a:lnTo>
                    <a:pt x="40" y="350"/>
                  </a:lnTo>
                  <a:lnTo>
                    <a:pt x="41" y="336"/>
                  </a:lnTo>
                  <a:lnTo>
                    <a:pt x="44" y="328"/>
                  </a:lnTo>
                  <a:lnTo>
                    <a:pt x="54" y="312"/>
                  </a:lnTo>
                  <a:lnTo>
                    <a:pt x="64" y="294"/>
                  </a:lnTo>
                  <a:lnTo>
                    <a:pt x="69" y="278"/>
                  </a:lnTo>
                  <a:lnTo>
                    <a:pt x="73" y="262"/>
                  </a:lnTo>
                  <a:lnTo>
                    <a:pt x="71" y="258"/>
                  </a:lnTo>
                  <a:lnTo>
                    <a:pt x="67" y="254"/>
                  </a:lnTo>
                  <a:lnTo>
                    <a:pt x="55" y="251"/>
                  </a:lnTo>
                  <a:lnTo>
                    <a:pt x="41" y="254"/>
                  </a:lnTo>
                  <a:lnTo>
                    <a:pt x="29" y="260"/>
                  </a:lnTo>
                  <a:lnTo>
                    <a:pt x="23" y="261"/>
                  </a:lnTo>
                  <a:lnTo>
                    <a:pt x="22" y="254"/>
                  </a:lnTo>
                  <a:lnTo>
                    <a:pt x="23" y="250"/>
                  </a:lnTo>
                  <a:lnTo>
                    <a:pt x="28" y="251"/>
                  </a:lnTo>
                  <a:lnTo>
                    <a:pt x="31" y="252"/>
                  </a:lnTo>
                  <a:lnTo>
                    <a:pt x="35" y="249"/>
                  </a:lnTo>
                  <a:lnTo>
                    <a:pt x="37" y="240"/>
                  </a:lnTo>
                  <a:lnTo>
                    <a:pt x="31" y="207"/>
                  </a:lnTo>
                  <a:lnTo>
                    <a:pt x="41" y="204"/>
                  </a:lnTo>
                  <a:lnTo>
                    <a:pt x="41" y="200"/>
                  </a:lnTo>
                  <a:lnTo>
                    <a:pt x="42" y="195"/>
                  </a:lnTo>
                  <a:lnTo>
                    <a:pt x="51" y="201"/>
                  </a:lnTo>
                  <a:lnTo>
                    <a:pt x="65" y="201"/>
                  </a:lnTo>
                  <a:lnTo>
                    <a:pt x="77" y="200"/>
                  </a:lnTo>
                  <a:lnTo>
                    <a:pt x="79" y="197"/>
                  </a:lnTo>
                  <a:lnTo>
                    <a:pt x="79" y="192"/>
                  </a:lnTo>
                  <a:lnTo>
                    <a:pt x="76" y="188"/>
                  </a:lnTo>
                  <a:lnTo>
                    <a:pt x="72" y="186"/>
                  </a:lnTo>
                  <a:lnTo>
                    <a:pt x="69" y="180"/>
                  </a:lnTo>
                  <a:lnTo>
                    <a:pt x="61" y="179"/>
                  </a:lnTo>
                  <a:lnTo>
                    <a:pt x="36" y="167"/>
                  </a:lnTo>
                  <a:lnTo>
                    <a:pt x="23" y="155"/>
                  </a:lnTo>
                  <a:lnTo>
                    <a:pt x="23" y="141"/>
                  </a:lnTo>
                  <a:lnTo>
                    <a:pt x="27" y="134"/>
                  </a:lnTo>
                  <a:lnTo>
                    <a:pt x="31" y="132"/>
                  </a:lnTo>
                  <a:lnTo>
                    <a:pt x="30" y="129"/>
                  </a:lnTo>
                  <a:lnTo>
                    <a:pt x="16" y="123"/>
                  </a:lnTo>
                  <a:lnTo>
                    <a:pt x="11" y="114"/>
                  </a:lnTo>
                  <a:lnTo>
                    <a:pt x="15" y="103"/>
                  </a:lnTo>
                  <a:lnTo>
                    <a:pt x="8" y="81"/>
                  </a:lnTo>
                  <a:lnTo>
                    <a:pt x="0" y="67"/>
                  </a:lnTo>
                  <a:lnTo>
                    <a:pt x="8" y="61"/>
                  </a:lnTo>
                  <a:lnTo>
                    <a:pt x="9" y="53"/>
                  </a:lnTo>
                  <a:lnTo>
                    <a:pt x="9" y="47"/>
                  </a:lnTo>
                  <a:lnTo>
                    <a:pt x="12" y="47"/>
                  </a:lnTo>
                  <a:lnTo>
                    <a:pt x="24" y="42"/>
                  </a:lnTo>
                  <a:lnTo>
                    <a:pt x="30" y="37"/>
                  </a:lnTo>
                  <a:lnTo>
                    <a:pt x="32" y="32"/>
                  </a:lnTo>
                  <a:lnTo>
                    <a:pt x="35" y="31"/>
                  </a:lnTo>
                  <a:lnTo>
                    <a:pt x="44" y="36"/>
                  </a:lnTo>
                  <a:lnTo>
                    <a:pt x="52" y="37"/>
                  </a:lnTo>
                  <a:lnTo>
                    <a:pt x="62" y="33"/>
                  </a:lnTo>
                  <a:lnTo>
                    <a:pt x="69" y="28"/>
                  </a:lnTo>
                  <a:lnTo>
                    <a:pt x="78" y="24"/>
                  </a:lnTo>
                  <a:lnTo>
                    <a:pt x="82" y="20"/>
                  </a:lnTo>
                  <a:lnTo>
                    <a:pt x="87" y="16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5" y="3"/>
                  </a:lnTo>
                </a:path>
              </a:pathLst>
            </a:custGeom>
            <a:solidFill>
              <a:srgbClr val="E4E4E4"/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65" name="Freeform 228">
              <a:extLst>
                <a:ext uri="{FF2B5EF4-FFF2-40B4-BE49-F238E27FC236}">
                  <a16:creationId xmlns:a16="http://schemas.microsoft.com/office/drawing/2014/main" id="{ABF20CA4-3392-4AC4-B949-6E0557862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2895" y="917166"/>
              <a:ext cx="866804" cy="1991983"/>
            </a:xfrm>
            <a:custGeom>
              <a:avLst/>
              <a:gdLst>
                <a:gd name="T0" fmla="*/ 812 w 1836"/>
                <a:gd name="T1" fmla="*/ 3752 h 4217"/>
                <a:gd name="T2" fmla="*/ 802 w 1836"/>
                <a:gd name="T3" fmla="*/ 3838 h 4217"/>
                <a:gd name="T4" fmla="*/ 1086 w 1836"/>
                <a:gd name="T5" fmla="*/ 3697 h 4217"/>
                <a:gd name="T6" fmla="*/ 995 w 1836"/>
                <a:gd name="T7" fmla="*/ 3795 h 4217"/>
                <a:gd name="T8" fmla="*/ 1023 w 1836"/>
                <a:gd name="T9" fmla="*/ 3600 h 4217"/>
                <a:gd name="T10" fmla="*/ 1120 w 1836"/>
                <a:gd name="T11" fmla="*/ 3571 h 4217"/>
                <a:gd name="T12" fmla="*/ 1022 w 1836"/>
                <a:gd name="T13" fmla="*/ 3241 h 4217"/>
                <a:gd name="T14" fmla="*/ 1065 w 1836"/>
                <a:gd name="T15" fmla="*/ 3119 h 4217"/>
                <a:gd name="T16" fmla="*/ 1693 w 1836"/>
                <a:gd name="T17" fmla="*/ 1206 h 4217"/>
                <a:gd name="T18" fmla="*/ 1571 w 1836"/>
                <a:gd name="T19" fmla="*/ 1206 h 4217"/>
                <a:gd name="T20" fmla="*/ 1517 w 1836"/>
                <a:gd name="T21" fmla="*/ 1288 h 4217"/>
                <a:gd name="T22" fmla="*/ 1476 w 1836"/>
                <a:gd name="T23" fmla="*/ 1360 h 4217"/>
                <a:gd name="T24" fmla="*/ 1450 w 1836"/>
                <a:gd name="T25" fmla="*/ 1456 h 4217"/>
                <a:gd name="T26" fmla="*/ 1455 w 1836"/>
                <a:gd name="T27" fmla="*/ 1664 h 4217"/>
                <a:gd name="T28" fmla="*/ 1210 w 1836"/>
                <a:gd name="T29" fmla="*/ 1958 h 4217"/>
                <a:gd name="T30" fmla="*/ 1082 w 1836"/>
                <a:gd name="T31" fmla="*/ 2023 h 4217"/>
                <a:gd name="T32" fmla="*/ 1024 w 1836"/>
                <a:gd name="T33" fmla="*/ 2092 h 4217"/>
                <a:gd name="T34" fmla="*/ 977 w 1836"/>
                <a:gd name="T35" fmla="*/ 2167 h 4217"/>
                <a:gd name="T36" fmla="*/ 953 w 1836"/>
                <a:gd name="T37" fmla="*/ 2208 h 4217"/>
                <a:gd name="T38" fmla="*/ 883 w 1836"/>
                <a:gd name="T39" fmla="*/ 2253 h 4217"/>
                <a:gd name="T40" fmla="*/ 878 w 1836"/>
                <a:gd name="T41" fmla="*/ 2448 h 4217"/>
                <a:gd name="T42" fmla="*/ 845 w 1836"/>
                <a:gd name="T43" fmla="*/ 2591 h 4217"/>
                <a:gd name="T44" fmla="*/ 860 w 1836"/>
                <a:gd name="T45" fmla="*/ 2789 h 4217"/>
                <a:gd name="T46" fmla="*/ 967 w 1836"/>
                <a:gd name="T47" fmla="*/ 2843 h 4217"/>
                <a:gd name="T48" fmla="*/ 1098 w 1836"/>
                <a:gd name="T49" fmla="*/ 3005 h 4217"/>
                <a:gd name="T50" fmla="*/ 997 w 1836"/>
                <a:gd name="T51" fmla="*/ 3151 h 4217"/>
                <a:gd name="T52" fmla="*/ 900 w 1836"/>
                <a:gd name="T53" fmla="*/ 3118 h 4217"/>
                <a:gd name="T54" fmla="*/ 719 w 1836"/>
                <a:gd name="T55" fmla="*/ 3130 h 4217"/>
                <a:gd name="T56" fmla="*/ 892 w 1836"/>
                <a:gd name="T57" fmla="*/ 3186 h 4217"/>
                <a:gd name="T58" fmla="*/ 1038 w 1836"/>
                <a:gd name="T59" fmla="*/ 3154 h 4217"/>
                <a:gd name="T60" fmla="*/ 942 w 1836"/>
                <a:gd name="T61" fmla="*/ 3278 h 4217"/>
                <a:gd name="T62" fmla="*/ 729 w 1836"/>
                <a:gd name="T63" fmla="*/ 3367 h 4217"/>
                <a:gd name="T64" fmla="*/ 783 w 1836"/>
                <a:gd name="T65" fmla="*/ 3493 h 4217"/>
                <a:gd name="T66" fmla="*/ 751 w 1836"/>
                <a:gd name="T67" fmla="*/ 3748 h 4217"/>
                <a:gd name="T68" fmla="*/ 659 w 1836"/>
                <a:gd name="T69" fmla="*/ 4021 h 4217"/>
                <a:gd name="T70" fmla="*/ 481 w 1836"/>
                <a:gd name="T71" fmla="*/ 4040 h 4217"/>
                <a:gd name="T72" fmla="*/ 375 w 1836"/>
                <a:gd name="T73" fmla="*/ 4195 h 4217"/>
                <a:gd name="T74" fmla="*/ 203 w 1836"/>
                <a:gd name="T75" fmla="*/ 4019 h 4217"/>
                <a:gd name="T76" fmla="*/ 228 w 1836"/>
                <a:gd name="T77" fmla="*/ 3938 h 4217"/>
                <a:gd name="T78" fmla="*/ 115 w 1836"/>
                <a:gd name="T79" fmla="*/ 3687 h 4217"/>
                <a:gd name="T80" fmla="*/ 25 w 1836"/>
                <a:gd name="T81" fmla="*/ 3434 h 4217"/>
                <a:gd name="T82" fmla="*/ 20 w 1836"/>
                <a:gd name="T83" fmla="*/ 3242 h 4217"/>
                <a:gd name="T84" fmla="*/ 75 w 1836"/>
                <a:gd name="T85" fmla="*/ 3103 h 4217"/>
                <a:gd name="T86" fmla="*/ 192 w 1836"/>
                <a:gd name="T87" fmla="*/ 2921 h 4217"/>
                <a:gd name="T88" fmla="*/ 215 w 1836"/>
                <a:gd name="T89" fmla="*/ 2688 h 4217"/>
                <a:gd name="T90" fmla="*/ 161 w 1836"/>
                <a:gd name="T91" fmla="*/ 2511 h 4217"/>
                <a:gd name="T92" fmla="*/ 135 w 1836"/>
                <a:gd name="T93" fmla="*/ 2128 h 4217"/>
                <a:gd name="T94" fmla="*/ 213 w 1836"/>
                <a:gd name="T95" fmla="*/ 1806 h 4217"/>
                <a:gd name="T96" fmla="*/ 422 w 1836"/>
                <a:gd name="T97" fmla="*/ 1731 h 4217"/>
                <a:gd name="T98" fmla="*/ 469 w 1836"/>
                <a:gd name="T99" fmla="*/ 1359 h 4217"/>
                <a:gd name="T100" fmla="*/ 596 w 1836"/>
                <a:gd name="T101" fmla="*/ 1033 h 4217"/>
                <a:gd name="T102" fmla="*/ 723 w 1836"/>
                <a:gd name="T103" fmla="*/ 653 h 4217"/>
                <a:gd name="T104" fmla="*/ 904 w 1836"/>
                <a:gd name="T105" fmla="*/ 380 h 4217"/>
                <a:gd name="T106" fmla="*/ 1075 w 1836"/>
                <a:gd name="T107" fmla="*/ 209 h 4217"/>
                <a:gd name="T108" fmla="*/ 1269 w 1836"/>
                <a:gd name="T109" fmla="*/ 167 h 4217"/>
                <a:gd name="T110" fmla="*/ 1376 w 1836"/>
                <a:gd name="T111" fmla="*/ 26 h 4217"/>
                <a:gd name="T112" fmla="*/ 1530 w 1836"/>
                <a:gd name="T113" fmla="*/ 201 h 4217"/>
                <a:gd name="T114" fmla="*/ 1737 w 1836"/>
                <a:gd name="T115" fmla="*/ 392 h 4217"/>
                <a:gd name="T116" fmla="*/ 1735 w 1836"/>
                <a:gd name="T117" fmla="*/ 592 h 4217"/>
                <a:gd name="T118" fmla="*/ 1758 w 1836"/>
                <a:gd name="T119" fmla="*/ 700 h 4217"/>
                <a:gd name="T120" fmla="*/ 1796 w 1836"/>
                <a:gd name="T121" fmla="*/ 899 h 4217"/>
                <a:gd name="T122" fmla="*/ 1800 w 1836"/>
                <a:gd name="T123" fmla="*/ 1068 h 4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36" h="4217">
                  <a:moveTo>
                    <a:pt x="758" y="3979"/>
                  </a:moveTo>
                  <a:lnTo>
                    <a:pt x="751" y="3991"/>
                  </a:lnTo>
                  <a:lnTo>
                    <a:pt x="746" y="3991"/>
                  </a:lnTo>
                  <a:lnTo>
                    <a:pt x="741" y="3974"/>
                  </a:lnTo>
                  <a:lnTo>
                    <a:pt x="740" y="3930"/>
                  </a:lnTo>
                  <a:lnTo>
                    <a:pt x="742" y="3908"/>
                  </a:lnTo>
                  <a:lnTo>
                    <a:pt x="773" y="3829"/>
                  </a:lnTo>
                  <a:lnTo>
                    <a:pt x="787" y="3822"/>
                  </a:lnTo>
                  <a:lnTo>
                    <a:pt x="807" y="3774"/>
                  </a:lnTo>
                  <a:lnTo>
                    <a:pt x="812" y="3752"/>
                  </a:lnTo>
                  <a:lnTo>
                    <a:pt x="819" y="3732"/>
                  </a:lnTo>
                  <a:lnTo>
                    <a:pt x="825" y="3715"/>
                  </a:lnTo>
                  <a:lnTo>
                    <a:pt x="829" y="3708"/>
                  </a:lnTo>
                  <a:lnTo>
                    <a:pt x="838" y="3711"/>
                  </a:lnTo>
                  <a:lnTo>
                    <a:pt x="842" y="3714"/>
                  </a:lnTo>
                  <a:lnTo>
                    <a:pt x="832" y="3724"/>
                  </a:lnTo>
                  <a:lnTo>
                    <a:pt x="833" y="3737"/>
                  </a:lnTo>
                  <a:lnTo>
                    <a:pt x="832" y="3743"/>
                  </a:lnTo>
                  <a:lnTo>
                    <a:pt x="809" y="3801"/>
                  </a:lnTo>
                  <a:lnTo>
                    <a:pt x="802" y="3838"/>
                  </a:lnTo>
                  <a:lnTo>
                    <a:pt x="794" y="3847"/>
                  </a:lnTo>
                  <a:lnTo>
                    <a:pt x="758" y="3979"/>
                  </a:lnTo>
                  <a:close/>
                  <a:moveTo>
                    <a:pt x="1118" y="3579"/>
                  </a:moveTo>
                  <a:lnTo>
                    <a:pt x="1107" y="3585"/>
                  </a:lnTo>
                  <a:lnTo>
                    <a:pt x="1100" y="3603"/>
                  </a:lnTo>
                  <a:lnTo>
                    <a:pt x="1090" y="3607"/>
                  </a:lnTo>
                  <a:lnTo>
                    <a:pt x="1082" y="3613"/>
                  </a:lnTo>
                  <a:lnTo>
                    <a:pt x="1078" y="3672"/>
                  </a:lnTo>
                  <a:lnTo>
                    <a:pt x="1094" y="3694"/>
                  </a:lnTo>
                  <a:lnTo>
                    <a:pt x="1086" y="3697"/>
                  </a:lnTo>
                  <a:lnTo>
                    <a:pt x="1077" y="3703"/>
                  </a:lnTo>
                  <a:lnTo>
                    <a:pt x="1071" y="3713"/>
                  </a:lnTo>
                  <a:lnTo>
                    <a:pt x="1065" y="3734"/>
                  </a:lnTo>
                  <a:lnTo>
                    <a:pt x="1042" y="3746"/>
                  </a:lnTo>
                  <a:lnTo>
                    <a:pt x="1034" y="3755"/>
                  </a:lnTo>
                  <a:lnTo>
                    <a:pt x="1021" y="3775"/>
                  </a:lnTo>
                  <a:lnTo>
                    <a:pt x="1015" y="3803"/>
                  </a:lnTo>
                  <a:lnTo>
                    <a:pt x="1001" y="3815"/>
                  </a:lnTo>
                  <a:lnTo>
                    <a:pt x="987" y="3818"/>
                  </a:lnTo>
                  <a:lnTo>
                    <a:pt x="995" y="3795"/>
                  </a:lnTo>
                  <a:lnTo>
                    <a:pt x="1006" y="3776"/>
                  </a:lnTo>
                  <a:lnTo>
                    <a:pt x="996" y="3762"/>
                  </a:lnTo>
                  <a:lnTo>
                    <a:pt x="989" y="3743"/>
                  </a:lnTo>
                  <a:lnTo>
                    <a:pt x="981" y="3727"/>
                  </a:lnTo>
                  <a:lnTo>
                    <a:pt x="987" y="3709"/>
                  </a:lnTo>
                  <a:lnTo>
                    <a:pt x="985" y="3681"/>
                  </a:lnTo>
                  <a:lnTo>
                    <a:pt x="986" y="3652"/>
                  </a:lnTo>
                  <a:lnTo>
                    <a:pt x="995" y="3638"/>
                  </a:lnTo>
                  <a:lnTo>
                    <a:pt x="1006" y="3627"/>
                  </a:lnTo>
                  <a:lnTo>
                    <a:pt x="1023" y="3600"/>
                  </a:lnTo>
                  <a:lnTo>
                    <a:pt x="1042" y="3580"/>
                  </a:lnTo>
                  <a:lnTo>
                    <a:pt x="1068" y="3571"/>
                  </a:lnTo>
                  <a:lnTo>
                    <a:pt x="1080" y="3580"/>
                  </a:lnTo>
                  <a:lnTo>
                    <a:pt x="1085" y="3561"/>
                  </a:lnTo>
                  <a:lnTo>
                    <a:pt x="1094" y="3558"/>
                  </a:lnTo>
                  <a:lnTo>
                    <a:pt x="1101" y="3561"/>
                  </a:lnTo>
                  <a:lnTo>
                    <a:pt x="1118" y="3579"/>
                  </a:lnTo>
                  <a:close/>
                  <a:moveTo>
                    <a:pt x="1129" y="3555"/>
                  </a:moveTo>
                  <a:lnTo>
                    <a:pt x="1127" y="3572"/>
                  </a:lnTo>
                  <a:lnTo>
                    <a:pt x="1120" y="3571"/>
                  </a:lnTo>
                  <a:lnTo>
                    <a:pt x="1113" y="3559"/>
                  </a:lnTo>
                  <a:lnTo>
                    <a:pt x="1127" y="3540"/>
                  </a:lnTo>
                  <a:lnTo>
                    <a:pt x="1147" y="3542"/>
                  </a:lnTo>
                  <a:lnTo>
                    <a:pt x="1154" y="3545"/>
                  </a:lnTo>
                  <a:lnTo>
                    <a:pt x="1129" y="3555"/>
                  </a:lnTo>
                  <a:close/>
                  <a:moveTo>
                    <a:pt x="1025" y="3258"/>
                  </a:moveTo>
                  <a:lnTo>
                    <a:pt x="1019" y="3260"/>
                  </a:lnTo>
                  <a:lnTo>
                    <a:pt x="1015" y="3260"/>
                  </a:lnTo>
                  <a:lnTo>
                    <a:pt x="1020" y="3246"/>
                  </a:lnTo>
                  <a:lnTo>
                    <a:pt x="1022" y="3241"/>
                  </a:lnTo>
                  <a:lnTo>
                    <a:pt x="1032" y="3236"/>
                  </a:lnTo>
                  <a:lnTo>
                    <a:pt x="1034" y="3237"/>
                  </a:lnTo>
                  <a:lnTo>
                    <a:pt x="1025" y="3258"/>
                  </a:lnTo>
                  <a:close/>
                  <a:moveTo>
                    <a:pt x="1050" y="3136"/>
                  </a:moveTo>
                  <a:lnTo>
                    <a:pt x="1047" y="3145"/>
                  </a:lnTo>
                  <a:lnTo>
                    <a:pt x="1043" y="3134"/>
                  </a:lnTo>
                  <a:lnTo>
                    <a:pt x="1045" y="3132"/>
                  </a:lnTo>
                  <a:lnTo>
                    <a:pt x="1048" y="3121"/>
                  </a:lnTo>
                  <a:lnTo>
                    <a:pt x="1054" y="3115"/>
                  </a:lnTo>
                  <a:lnTo>
                    <a:pt x="1065" y="3119"/>
                  </a:lnTo>
                  <a:lnTo>
                    <a:pt x="1065" y="3121"/>
                  </a:lnTo>
                  <a:lnTo>
                    <a:pt x="1055" y="3130"/>
                  </a:lnTo>
                  <a:lnTo>
                    <a:pt x="1050" y="3136"/>
                  </a:lnTo>
                  <a:close/>
                  <a:moveTo>
                    <a:pt x="1835" y="1188"/>
                  </a:moveTo>
                  <a:lnTo>
                    <a:pt x="1797" y="1195"/>
                  </a:lnTo>
                  <a:lnTo>
                    <a:pt x="1769" y="1179"/>
                  </a:lnTo>
                  <a:lnTo>
                    <a:pt x="1755" y="1188"/>
                  </a:lnTo>
                  <a:lnTo>
                    <a:pt x="1731" y="1188"/>
                  </a:lnTo>
                  <a:lnTo>
                    <a:pt x="1703" y="1194"/>
                  </a:lnTo>
                  <a:lnTo>
                    <a:pt x="1693" y="1206"/>
                  </a:lnTo>
                  <a:lnTo>
                    <a:pt x="1686" y="1211"/>
                  </a:lnTo>
                  <a:lnTo>
                    <a:pt x="1660" y="1194"/>
                  </a:lnTo>
                  <a:lnTo>
                    <a:pt x="1636" y="1165"/>
                  </a:lnTo>
                  <a:lnTo>
                    <a:pt x="1618" y="1187"/>
                  </a:lnTo>
                  <a:lnTo>
                    <a:pt x="1606" y="1191"/>
                  </a:lnTo>
                  <a:lnTo>
                    <a:pt x="1597" y="1171"/>
                  </a:lnTo>
                  <a:lnTo>
                    <a:pt x="1587" y="1167"/>
                  </a:lnTo>
                  <a:lnTo>
                    <a:pt x="1583" y="1174"/>
                  </a:lnTo>
                  <a:lnTo>
                    <a:pt x="1578" y="1192"/>
                  </a:lnTo>
                  <a:lnTo>
                    <a:pt x="1571" y="1206"/>
                  </a:lnTo>
                  <a:lnTo>
                    <a:pt x="1570" y="1214"/>
                  </a:lnTo>
                  <a:lnTo>
                    <a:pt x="1568" y="1250"/>
                  </a:lnTo>
                  <a:lnTo>
                    <a:pt x="1566" y="1258"/>
                  </a:lnTo>
                  <a:lnTo>
                    <a:pt x="1543" y="1254"/>
                  </a:lnTo>
                  <a:lnTo>
                    <a:pt x="1545" y="1263"/>
                  </a:lnTo>
                  <a:lnTo>
                    <a:pt x="1550" y="1268"/>
                  </a:lnTo>
                  <a:lnTo>
                    <a:pt x="1551" y="1273"/>
                  </a:lnTo>
                  <a:lnTo>
                    <a:pt x="1543" y="1281"/>
                  </a:lnTo>
                  <a:lnTo>
                    <a:pt x="1519" y="1280"/>
                  </a:lnTo>
                  <a:lnTo>
                    <a:pt x="1517" y="1288"/>
                  </a:lnTo>
                  <a:lnTo>
                    <a:pt x="1524" y="1301"/>
                  </a:lnTo>
                  <a:lnTo>
                    <a:pt x="1518" y="1313"/>
                  </a:lnTo>
                  <a:lnTo>
                    <a:pt x="1514" y="1317"/>
                  </a:lnTo>
                  <a:lnTo>
                    <a:pt x="1485" y="1324"/>
                  </a:lnTo>
                  <a:lnTo>
                    <a:pt x="1470" y="1322"/>
                  </a:lnTo>
                  <a:lnTo>
                    <a:pt x="1464" y="1330"/>
                  </a:lnTo>
                  <a:lnTo>
                    <a:pt x="1464" y="1340"/>
                  </a:lnTo>
                  <a:lnTo>
                    <a:pt x="1466" y="1348"/>
                  </a:lnTo>
                  <a:lnTo>
                    <a:pt x="1474" y="1354"/>
                  </a:lnTo>
                  <a:lnTo>
                    <a:pt x="1476" y="1360"/>
                  </a:lnTo>
                  <a:lnTo>
                    <a:pt x="1476" y="1372"/>
                  </a:lnTo>
                  <a:lnTo>
                    <a:pt x="1470" y="1375"/>
                  </a:lnTo>
                  <a:lnTo>
                    <a:pt x="1453" y="1352"/>
                  </a:lnTo>
                  <a:lnTo>
                    <a:pt x="1448" y="1354"/>
                  </a:lnTo>
                  <a:lnTo>
                    <a:pt x="1451" y="1365"/>
                  </a:lnTo>
                  <a:lnTo>
                    <a:pt x="1461" y="1377"/>
                  </a:lnTo>
                  <a:lnTo>
                    <a:pt x="1467" y="1390"/>
                  </a:lnTo>
                  <a:lnTo>
                    <a:pt x="1471" y="1406"/>
                  </a:lnTo>
                  <a:lnTo>
                    <a:pt x="1471" y="1418"/>
                  </a:lnTo>
                  <a:lnTo>
                    <a:pt x="1450" y="1456"/>
                  </a:lnTo>
                  <a:lnTo>
                    <a:pt x="1431" y="1479"/>
                  </a:lnTo>
                  <a:lnTo>
                    <a:pt x="1418" y="1501"/>
                  </a:lnTo>
                  <a:lnTo>
                    <a:pt x="1409" y="1523"/>
                  </a:lnTo>
                  <a:lnTo>
                    <a:pt x="1418" y="1535"/>
                  </a:lnTo>
                  <a:lnTo>
                    <a:pt x="1429" y="1551"/>
                  </a:lnTo>
                  <a:lnTo>
                    <a:pt x="1436" y="1583"/>
                  </a:lnTo>
                  <a:lnTo>
                    <a:pt x="1445" y="1611"/>
                  </a:lnTo>
                  <a:lnTo>
                    <a:pt x="1463" y="1637"/>
                  </a:lnTo>
                  <a:lnTo>
                    <a:pt x="1459" y="1652"/>
                  </a:lnTo>
                  <a:lnTo>
                    <a:pt x="1455" y="1664"/>
                  </a:lnTo>
                  <a:lnTo>
                    <a:pt x="1426" y="1690"/>
                  </a:lnTo>
                  <a:lnTo>
                    <a:pt x="1392" y="1730"/>
                  </a:lnTo>
                  <a:lnTo>
                    <a:pt x="1356" y="1830"/>
                  </a:lnTo>
                  <a:lnTo>
                    <a:pt x="1344" y="1843"/>
                  </a:lnTo>
                  <a:lnTo>
                    <a:pt x="1313" y="1859"/>
                  </a:lnTo>
                  <a:lnTo>
                    <a:pt x="1301" y="1876"/>
                  </a:lnTo>
                  <a:lnTo>
                    <a:pt x="1277" y="1895"/>
                  </a:lnTo>
                  <a:lnTo>
                    <a:pt x="1236" y="1912"/>
                  </a:lnTo>
                  <a:lnTo>
                    <a:pt x="1218" y="1934"/>
                  </a:lnTo>
                  <a:lnTo>
                    <a:pt x="1210" y="1958"/>
                  </a:lnTo>
                  <a:lnTo>
                    <a:pt x="1200" y="1959"/>
                  </a:lnTo>
                  <a:lnTo>
                    <a:pt x="1191" y="1951"/>
                  </a:lnTo>
                  <a:lnTo>
                    <a:pt x="1178" y="1944"/>
                  </a:lnTo>
                  <a:lnTo>
                    <a:pt x="1176" y="1958"/>
                  </a:lnTo>
                  <a:lnTo>
                    <a:pt x="1177" y="1970"/>
                  </a:lnTo>
                  <a:lnTo>
                    <a:pt x="1157" y="1953"/>
                  </a:lnTo>
                  <a:lnTo>
                    <a:pt x="1149" y="1969"/>
                  </a:lnTo>
                  <a:lnTo>
                    <a:pt x="1140" y="1994"/>
                  </a:lnTo>
                  <a:lnTo>
                    <a:pt x="1112" y="2029"/>
                  </a:lnTo>
                  <a:lnTo>
                    <a:pt x="1082" y="2023"/>
                  </a:lnTo>
                  <a:lnTo>
                    <a:pt x="1078" y="2029"/>
                  </a:lnTo>
                  <a:lnTo>
                    <a:pt x="1087" y="2033"/>
                  </a:lnTo>
                  <a:lnTo>
                    <a:pt x="1087" y="2039"/>
                  </a:lnTo>
                  <a:lnTo>
                    <a:pt x="1082" y="2041"/>
                  </a:lnTo>
                  <a:lnTo>
                    <a:pt x="1073" y="2041"/>
                  </a:lnTo>
                  <a:lnTo>
                    <a:pt x="1061" y="2048"/>
                  </a:lnTo>
                  <a:lnTo>
                    <a:pt x="1052" y="2047"/>
                  </a:lnTo>
                  <a:lnTo>
                    <a:pt x="1048" y="2064"/>
                  </a:lnTo>
                  <a:lnTo>
                    <a:pt x="1041" y="2083"/>
                  </a:lnTo>
                  <a:lnTo>
                    <a:pt x="1024" y="2092"/>
                  </a:lnTo>
                  <a:lnTo>
                    <a:pt x="1015" y="2092"/>
                  </a:lnTo>
                  <a:lnTo>
                    <a:pt x="1011" y="2104"/>
                  </a:lnTo>
                  <a:lnTo>
                    <a:pt x="1037" y="2106"/>
                  </a:lnTo>
                  <a:lnTo>
                    <a:pt x="1035" y="2116"/>
                  </a:lnTo>
                  <a:lnTo>
                    <a:pt x="1034" y="2125"/>
                  </a:lnTo>
                  <a:lnTo>
                    <a:pt x="1032" y="2135"/>
                  </a:lnTo>
                  <a:lnTo>
                    <a:pt x="1001" y="2150"/>
                  </a:lnTo>
                  <a:lnTo>
                    <a:pt x="997" y="2161"/>
                  </a:lnTo>
                  <a:lnTo>
                    <a:pt x="990" y="2168"/>
                  </a:lnTo>
                  <a:lnTo>
                    <a:pt x="977" y="2167"/>
                  </a:lnTo>
                  <a:lnTo>
                    <a:pt x="977" y="2161"/>
                  </a:lnTo>
                  <a:lnTo>
                    <a:pt x="980" y="2153"/>
                  </a:lnTo>
                  <a:lnTo>
                    <a:pt x="960" y="2154"/>
                  </a:lnTo>
                  <a:lnTo>
                    <a:pt x="953" y="2138"/>
                  </a:lnTo>
                  <a:lnTo>
                    <a:pt x="949" y="2142"/>
                  </a:lnTo>
                  <a:lnTo>
                    <a:pt x="952" y="2155"/>
                  </a:lnTo>
                  <a:lnTo>
                    <a:pt x="957" y="2169"/>
                  </a:lnTo>
                  <a:lnTo>
                    <a:pt x="963" y="2189"/>
                  </a:lnTo>
                  <a:lnTo>
                    <a:pt x="958" y="2201"/>
                  </a:lnTo>
                  <a:lnTo>
                    <a:pt x="953" y="2208"/>
                  </a:lnTo>
                  <a:lnTo>
                    <a:pt x="957" y="2213"/>
                  </a:lnTo>
                  <a:lnTo>
                    <a:pt x="967" y="2218"/>
                  </a:lnTo>
                  <a:lnTo>
                    <a:pt x="972" y="2226"/>
                  </a:lnTo>
                  <a:lnTo>
                    <a:pt x="959" y="2232"/>
                  </a:lnTo>
                  <a:lnTo>
                    <a:pt x="943" y="2255"/>
                  </a:lnTo>
                  <a:lnTo>
                    <a:pt x="927" y="2255"/>
                  </a:lnTo>
                  <a:lnTo>
                    <a:pt x="916" y="2271"/>
                  </a:lnTo>
                  <a:lnTo>
                    <a:pt x="906" y="2271"/>
                  </a:lnTo>
                  <a:lnTo>
                    <a:pt x="897" y="2261"/>
                  </a:lnTo>
                  <a:lnTo>
                    <a:pt x="883" y="2253"/>
                  </a:lnTo>
                  <a:lnTo>
                    <a:pt x="879" y="2267"/>
                  </a:lnTo>
                  <a:lnTo>
                    <a:pt x="878" y="2278"/>
                  </a:lnTo>
                  <a:lnTo>
                    <a:pt x="886" y="2306"/>
                  </a:lnTo>
                  <a:lnTo>
                    <a:pt x="900" y="2327"/>
                  </a:lnTo>
                  <a:lnTo>
                    <a:pt x="914" y="2337"/>
                  </a:lnTo>
                  <a:lnTo>
                    <a:pt x="905" y="2343"/>
                  </a:lnTo>
                  <a:lnTo>
                    <a:pt x="897" y="2357"/>
                  </a:lnTo>
                  <a:lnTo>
                    <a:pt x="888" y="2401"/>
                  </a:lnTo>
                  <a:lnTo>
                    <a:pt x="883" y="2417"/>
                  </a:lnTo>
                  <a:lnTo>
                    <a:pt x="878" y="2448"/>
                  </a:lnTo>
                  <a:lnTo>
                    <a:pt x="881" y="2472"/>
                  </a:lnTo>
                  <a:lnTo>
                    <a:pt x="884" y="2485"/>
                  </a:lnTo>
                  <a:lnTo>
                    <a:pt x="891" y="2501"/>
                  </a:lnTo>
                  <a:lnTo>
                    <a:pt x="873" y="2499"/>
                  </a:lnTo>
                  <a:lnTo>
                    <a:pt x="853" y="2489"/>
                  </a:lnTo>
                  <a:lnTo>
                    <a:pt x="856" y="2509"/>
                  </a:lnTo>
                  <a:lnTo>
                    <a:pt x="844" y="2533"/>
                  </a:lnTo>
                  <a:lnTo>
                    <a:pt x="846" y="2554"/>
                  </a:lnTo>
                  <a:lnTo>
                    <a:pt x="848" y="2568"/>
                  </a:lnTo>
                  <a:lnTo>
                    <a:pt x="845" y="2591"/>
                  </a:lnTo>
                  <a:lnTo>
                    <a:pt x="850" y="2598"/>
                  </a:lnTo>
                  <a:lnTo>
                    <a:pt x="853" y="2611"/>
                  </a:lnTo>
                  <a:lnTo>
                    <a:pt x="848" y="2621"/>
                  </a:lnTo>
                  <a:lnTo>
                    <a:pt x="851" y="2629"/>
                  </a:lnTo>
                  <a:lnTo>
                    <a:pt x="852" y="2660"/>
                  </a:lnTo>
                  <a:lnTo>
                    <a:pt x="855" y="2707"/>
                  </a:lnTo>
                  <a:lnTo>
                    <a:pt x="853" y="2716"/>
                  </a:lnTo>
                  <a:lnTo>
                    <a:pt x="865" y="2756"/>
                  </a:lnTo>
                  <a:lnTo>
                    <a:pt x="862" y="2771"/>
                  </a:lnTo>
                  <a:lnTo>
                    <a:pt x="860" y="2789"/>
                  </a:lnTo>
                  <a:lnTo>
                    <a:pt x="876" y="2806"/>
                  </a:lnTo>
                  <a:lnTo>
                    <a:pt x="890" y="2806"/>
                  </a:lnTo>
                  <a:lnTo>
                    <a:pt x="904" y="2805"/>
                  </a:lnTo>
                  <a:lnTo>
                    <a:pt x="909" y="2809"/>
                  </a:lnTo>
                  <a:lnTo>
                    <a:pt x="914" y="2822"/>
                  </a:lnTo>
                  <a:lnTo>
                    <a:pt x="919" y="2836"/>
                  </a:lnTo>
                  <a:lnTo>
                    <a:pt x="930" y="2836"/>
                  </a:lnTo>
                  <a:lnTo>
                    <a:pt x="948" y="2823"/>
                  </a:lnTo>
                  <a:lnTo>
                    <a:pt x="960" y="2821"/>
                  </a:lnTo>
                  <a:lnTo>
                    <a:pt x="967" y="2843"/>
                  </a:lnTo>
                  <a:lnTo>
                    <a:pt x="989" y="2873"/>
                  </a:lnTo>
                  <a:lnTo>
                    <a:pt x="1001" y="2886"/>
                  </a:lnTo>
                  <a:lnTo>
                    <a:pt x="1022" y="2893"/>
                  </a:lnTo>
                  <a:lnTo>
                    <a:pt x="1045" y="2917"/>
                  </a:lnTo>
                  <a:lnTo>
                    <a:pt x="1041" y="2945"/>
                  </a:lnTo>
                  <a:lnTo>
                    <a:pt x="1051" y="2955"/>
                  </a:lnTo>
                  <a:lnTo>
                    <a:pt x="1077" y="2966"/>
                  </a:lnTo>
                  <a:lnTo>
                    <a:pt x="1087" y="2981"/>
                  </a:lnTo>
                  <a:lnTo>
                    <a:pt x="1091" y="2994"/>
                  </a:lnTo>
                  <a:lnTo>
                    <a:pt x="1098" y="3005"/>
                  </a:lnTo>
                  <a:lnTo>
                    <a:pt x="1106" y="3037"/>
                  </a:lnTo>
                  <a:lnTo>
                    <a:pt x="1103" y="3057"/>
                  </a:lnTo>
                  <a:lnTo>
                    <a:pt x="1093" y="3064"/>
                  </a:lnTo>
                  <a:lnTo>
                    <a:pt x="1068" y="3084"/>
                  </a:lnTo>
                  <a:lnTo>
                    <a:pt x="1056" y="3100"/>
                  </a:lnTo>
                  <a:lnTo>
                    <a:pt x="1048" y="3110"/>
                  </a:lnTo>
                  <a:lnTo>
                    <a:pt x="1023" y="3130"/>
                  </a:lnTo>
                  <a:lnTo>
                    <a:pt x="1013" y="3135"/>
                  </a:lnTo>
                  <a:lnTo>
                    <a:pt x="1005" y="3145"/>
                  </a:lnTo>
                  <a:lnTo>
                    <a:pt x="997" y="3151"/>
                  </a:lnTo>
                  <a:lnTo>
                    <a:pt x="989" y="3147"/>
                  </a:lnTo>
                  <a:lnTo>
                    <a:pt x="961" y="3167"/>
                  </a:lnTo>
                  <a:lnTo>
                    <a:pt x="942" y="3162"/>
                  </a:lnTo>
                  <a:lnTo>
                    <a:pt x="934" y="3152"/>
                  </a:lnTo>
                  <a:lnTo>
                    <a:pt x="939" y="3113"/>
                  </a:lnTo>
                  <a:lnTo>
                    <a:pt x="936" y="3101"/>
                  </a:lnTo>
                  <a:lnTo>
                    <a:pt x="933" y="3095"/>
                  </a:lnTo>
                  <a:lnTo>
                    <a:pt x="920" y="3102"/>
                  </a:lnTo>
                  <a:lnTo>
                    <a:pt x="922" y="3117"/>
                  </a:lnTo>
                  <a:lnTo>
                    <a:pt x="900" y="3118"/>
                  </a:lnTo>
                  <a:lnTo>
                    <a:pt x="881" y="3105"/>
                  </a:lnTo>
                  <a:lnTo>
                    <a:pt x="878" y="3130"/>
                  </a:lnTo>
                  <a:lnTo>
                    <a:pt x="834" y="3109"/>
                  </a:lnTo>
                  <a:lnTo>
                    <a:pt x="822" y="3114"/>
                  </a:lnTo>
                  <a:lnTo>
                    <a:pt x="803" y="3104"/>
                  </a:lnTo>
                  <a:lnTo>
                    <a:pt x="790" y="3116"/>
                  </a:lnTo>
                  <a:lnTo>
                    <a:pt x="775" y="3112"/>
                  </a:lnTo>
                  <a:lnTo>
                    <a:pt x="765" y="3098"/>
                  </a:lnTo>
                  <a:lnTo>
                    <a:pt x="751" y="3123"/>
                  </a:lnTo>
                  <a:lnTo>
                    <a:pt x="719" y="3130"/>
                  </a:lnTo>
                  <a:lnTo>
                    <a:pt x="690" y="3134"/>
                  </a:lnTo>
                  <a:lnTo>
                    <a:pt x="705" y="3143"/>
                  </a:lnTo>
                  <a:lnTo>
                    <a:pt x="770" y="3141"/>
                  </a:lnTo>
                  <a:lnTo>
                    <a:pt x="789" y="3147"/>
                  </a:lnTo>
                  <a:lnTo>
                    <a:pt x="812" y="3143"/>
                  </a:lnTo>
                  <a:lnTo>
                    <a:pt x="834" y="3164"/>
                  </a:lnTo>
                  <a:lnTo>
                    <a:pt x="850" y="3168"/>
                  </a:lnTo>
                  <a:lnTo>
                    <a:pt x="868" y="3192"/>
                  </a:lnTo>
                  <a:lnTo>
                    <a:pt x="877" y="3185"/>
                  </a:lnTo>
                  <a:lnTo>
                    <a:pt x="892" y="3186"/>
                  </a:lnTo>
                  <a:lnTo>
                    <a:pt x="906" y="3193"/>
                  </a:lnTo>
                  <a:lnTo>
                    <a:pt x="948" y="3192"/>
                  </a:lnTo>
                  <a:lnTo>
                    <a:pt x="963" y="3176"/>
                  </a:lnTo>
                  <a:lnTo>
                    <a:pt x="985" y="3179"/>
                  </a:lnTo>
                  <a:lnTo>
                    <a:pt x="996" y="3175"/>
                  </a:lnTo>
                  <a:lnTo>
                    <a:pt x="1004" y="3165"/>
                  </a:lnTo>
                  <a:lnTo>
                    <a:pt x="1013" y="3163"/>
                  </a:lnTo>
                  <a:lnTo>
                    <a:pt x="1022" y="3165"/>
                  </a:lnTo>
                  <a:lnTo>
                    <a:pt x="1031" y="3157"/>
                  </a:lnTo>
                  <a:lnTo>
                    <a:pt x="1038" y="3154"/>
                  </a:lnTo>
                  <a:lnTo>
                    <a:pt x="1045" y="3158"/>
                  </a:lnTo>
                  <a:lnTo>
                    <a:pt x="1054" y="3176"/>
                  </a:lnTo>
                  <a:lnTo>
                    <a:pt x="1036" y="3186"/>
                  </a:lnTo>
                  <a:lnTo>
                    <a:pt x="1025" y="3186"/>
                  </a:lnTo>
                  <a:lnTo>
                    <a:pt x="1019" y="3217"/>
                  </a:lnTo>
                  <a:lnTo>
                    <a:pt x="1012" y="3230"/>
                  </a:lnTo>
                  <a:lnTo>
                    <a:pt x="1006" y="3236"/>
                  </a:lnTo>
                  <a:lnTo>
                    <a:pt x="980" y="3249"/>
                  </a:lnTo>
                  <a:lnTo>
                    <a:pt x="962" y="3266"/>
                  </a:lnTo>
                  <a:lnTo>
                    <a:pt x="942" y="3278"/>
                  </a:lnTo>
                  <a:lnTo>
                    <a:pt x="933" y="3276"/>
                  </a:lnTo>
                  <a:lnTo>
                    <a:pt x="920" y="3289"/>
                  </a:lnTo>
                  <a:lnTo>
                    <a:pt x="889" y="3305"/>
                  </a:lnTo>
                  <a:lnTo>
                    <a:pt x="874" y="3326"/>
                  </a:lnTo>
                  <a:lnTo>
                    <a:pt x="839" y="3345"/>
                  </a:lnTo>
                  <a:lnTo>
                    <a:pt x="822" y="3360"/>
                  </a:lnTo>
                  <a:lnTo>
                    <a:pt x="774" y="3361"/>
                  </a:lnTo>
                  <a:lnTo>
                    <a:pt x="728" y="3358"/>
                  </a:lnTo>
                  <a:lnTo>
                    <a:pt x="714" y="3365"/>
                  </a:lnTo>
                  <a:lnTo>
                    <a:pt x="729" y="3367"/>
                  </a:lnTo>
                  <a:lnTo>
                    <a:pt x="740" y="3374"/>
                  </a:lnTo>
                  <a:lnTo>
                    <a:pt x="751" y="3371"/>
                  </a:lnTo>
                  <a:lnTo>
                    <a:pt x="780" y="3375"/>
                  </a:lnTo>
                  <a:lnTo>
                    <a:pt x="795" y="3379"/>
                  </a:lnTo>
                  <a:lnTo>
                    <a:pt x="814" y="3404"/>
                  </a:lnTo>
                  <a:lnTo>
                    <a:pt x="800" y="3413"/>
                  </a:lnTo>
                  <a:lnTo>
                    <a:pt x="776" y="3419"/>
                  </a:lnTo>
                  <a:lnTo>
                    <a:pt x="786" y="3454"/>
                  </a:lnTo>
                  <a:lnTo>
                    <a:pt x="793" y="3479"/>
                  </a:lnTo>
                  <a:lnTo>
                    <a:pt x="783" y="3493"/>
                  </a:lnTo>
                  <a:lnTo>
                    <a:pt x="782" y="3557"/>
                  </a:lnTo>
                  <a:lnTo>
                    <a:pt x="768" y="3559"/>
                  </a:lnTo>
                  <a:lnTo>
                    <a:pt x="762" y="3585"/>
                  </a:lnTo>
                  <a:lnTo>
                    <a:pt x="766" y="3599"/>
                  </a:lnTo>
                  <a:lnTo>
                    <a:pt x="766" y="3630"/>
                  </a:lnTo>
                  <a:lnTo>
                    <a:pt x="769" y="3649"/>
                  </a:lnTo>
                  <a:lnTo>
                    <a:pt x="776" y="3667"/>
                  </a:lnTo>
                  <a:lnTo>
                    <a:pt x="772" y="3686"/>
                  </a:lnTo>
                  <a:lnTo>
                    <a:pt x="751" y="3729"/>
                  </a:lnTo>
                  <a:lnTo>
                    <a:pt x="751" y="3748"/>
                  </a:lnTo>
                  <a:lnTo>
                    <a:pt x="755" y="3761"/>
                  </a:lnTo>
                  <a:lnTo>
                    <a:pt x="758" y="3780"/>
                  </a:lnTo>
                  <a:lnTo>
                    <a:pt x="748" y="3816"/>
                  </a:lnTo>
                  <a:lnTo>
                    <a:pt x="741" y="3847"/>
                  </a:lnTo>
                  <a:lnTo>
                    <a:pt x="733" y="3872"/>
                  </a:lnTo>
                  <a:lnTo>
                    <a:pt x="714" y="3903"/>
                  </a:lnTo>
                  <a:lnTo>
                    <a:pt x="705" y="3926"/>
                  </a:lnTo>
                  <a:lnTo>
                    <a:pt x="684" y="3997"/>
                  </a:lnTo>
                  <a:lnTo>
                    <a:pt x="673" y="4010"/>
                  </a:lnTo>
                  <a:lnTo>
                    <a:pt x="659" y="4021"/>
                  </a:lnTo>
                  <a:lnTo>
                    <a:pt x="645" y="4012"/>
                  </a:lnTo>
                  <a:lnTo>
                    <a:pt x="631" y="4006"/>
                  </a:lnTo>
                  <a:lnTo>
                    <a:pt x="615" y="4006"/>
                  </a:lnTo>
                  <a:lnTo>
                    <a:pt x="589" y="4015"/>
                  </a:lnTo>
                  <a:lnTo>
                    <a:pt x="550" y="4010"/>
                  </a:lnTo>
                  <a:lnTo>
                    <a:pt x="512" y="4012"/>
                  </a:lnTo>
                  <a:lnTo>
                    <a:pt x="503" y="4019"/>
                  </a:lnTo>
                  <a:lnTo>
                    <a:pt x="508" y="4044"/>
                  </a:lnTo>
                  <a:lnTo>
                    <a:pt x="494" y="4048"/>
                  </a:lnTo>
                  <a:lnTo>
                    <a:pt x="481" y="4040"/>
                  </a:lnTo>
                  <a:lnTo>
                    <a:pt x="469" y="4049"/>
                  </a:lnTo>
                  <a:lnTo>
                    <a:pt x="458" y="4058"/>
                  </a:lnTo>
                  <a:lnTo>
                    <a:pt x="438" y="4081"/>
                  </a:lnTo>
                  <a:lnTo>
                    <a:pt x="432" y="4095"/>
                  </a:lnTo>
                  <a:lnTo>
                    <a:pt x="430" y="4120"/>
                  </a:lnTo>
                  <a:lnTo>
                    <a:pt x="441" y="4144"/>
                  </a:lnTo>
                  <a:lnTo>
                    <a:pt x="450" y="4171"/>
                  </a:lnTo>
                  <a:lnTo>
                    <a:pt x="426" y="4204"/>
                  </a:lnTo>
                  <a:lnTo>
                    <a:pt x="413" y="4204"/>
                  </a:lnTo>
                  <a:lnTo>
                    <a:pt x="375" y="4195"/>
                  </a:lnTo>
                  <a:lnTo>
                    <a:pt x="306" y="4216"/>
                  </a:lnTo>
                  <a:lnTo>
                    <a:pt x="244" y="4199"/>
                  </a:lnTo>
                  <a:lnTo>
                    <a:pt x="252" y="4182"/>
                  </a:lnTo>
                  <a:lnTo>
                    <a:pt x="252" y="4170"/>
                  </a:lnTo>
                  <a:lnTo>
                    <a:pt x="256" y="4150"/>
                  </a:lnTo>
                  <a:lnTo>
                    <a:pt x="257" y="4130"/>
                  </a:lnTo>
                  <a:lnTo>
                    <a:pt x="257" y="4116"/>
                  </a:lnTo>
                  <a:lnTo>
                    <a:pt x="253" y="4101"/>
                  </a:lnTo>
                  <a:lnTo>
                    <a:pt x="237" y="4083"/>
                  </a:lnTo>
                  <a:lnTo>
                    <a:pt x="203" y="4019"/>
                  </a:lnTo>
                  <a:lnTo>
                    <a:pt x="193" y="3991"/>
                  </a:lnTo>
                  <a:lnTo>
                    <a:pt x="186" y="3979"/>
                  </a:lnTo>
                  <a:lnTo>
                    <a:pt x="191" y="3978"/>
                  </a:lnTo>
                  <a:lnTo>
                    <a:pt x="219" y="3993"/>
                  </a:lnTo>
                  <a:lnTo>
                    <a:pt x="226" y="3991"/>
                  </a:lnTo>
                  <a:lnTo>
                    <a:pt x="233" y="3986"/>
                  </a:lnTo>
                  <a:lnTo>
                    <a:pt x="224" y="3965"/>
                  </a:lnTo>
                  <a:lnTo>
                    <a:pt x="217" y="3956"/>
                  </a:lnTo>
                  <a:lnTo>
                    <a:pt x="212" y="3941"/>
                  </a:lnTo>
                  <a:lnTo>
                    <a:pt x="228" y="3938"/>
                  </a:lnTo>
                  <a:lnTo>
                    <a:pt x="241" y="3938"/>
                  </a:lnTo>
                  <a:lnTo>
                    <a:pt x="249" y="3922"/>
                  </a:lnTo>
                  <a:lnTo>
                    <a:pt x="244" y="3896"/>
                  </a:lnTo>
                  <a:lnTo>
                    <a:pt x="231" y="3888"/>
                  </a:lnTo>
                  <a:lnTo>
                    <a:pt x="221" y="3885"/>
                  </a:lnTo>
                  <a:lnTo>
                    <a:pt x="201" y="3843"/>
                  </a:lnTo>
                  <a:lnTo>
                    <a:pt x="179" y="3822"/>
                  </a:lnTo>
                  <a:lnTo>
                    <a:pt x="140" y="3739"/>
                  </a:lnTo>
                  <a:lnTo>
                    <a:pt x="127" y="3681"/>
                  </a:lnTo>
                  <a:lnTo>
                    <a:pt x="115" y="3687"/>
                  </a:lnTo>
                  <a:lnTo>
                    <a:pt x="108" y="3662"/>
                  </a:lnTo>
                  <a:lnTo>
                    <a:pt x="103" y="3638"/>
                  </a:lnTo>
                  <a:lnTo>
                    <a:pt x="102" y="3621"/>
                  </a:lnTo>
                  <a:lnTo>
                    <a:pt x="83" y="3610"/>
                  </a:lnTo>
                  <a:lnTo>
                    <a:pt x="82" y="3598"/>
                  </a:lnTo>
                  <a:lnTo>
                    <a:pt x="78" y="3542"/>
                  </a:lnTo>
                  <a:lnTo>
                    <a:pt x="56" y="3535"/>
                  </a:lnTo>
                  <a:lnTo>
                    <a:pt x="41" y="3504"/>
                  </a:lnTo>
                  <a:lnTo>
                    <a:pt x="40" y="3445"/>
                  </a:lnTo>
                  <a:lnTo>
                    <a:pt x="25" y="3434"/>
                  </a:lnTo>
                  <a:lnTo>
                    <a:pt x="13" y="3437"/>
                  </a:lnTo>
                  <a:lnTo>
                    <a:pt x="15" y="3422"/>
                  </a:lnTo>
                  <a:lnTo>
                    <a:pt x="17" y="3408"/>
                  </a:lnTo>
                  <a:lnTo>
                    <a:pt x="10" y="3353"/>
                  </a:lnTo>
                  <a:lnTo>
                    <a:pt x="8" y="3303"/>
                  </a:lnTo>
                  <a:lnTo>
                    <a:pt x="2" y="3288"/>
                  </a:lnTo>
                  <a:lnTo>
                    <a:pt x="0" y="3269"/>
                  </a:lnTo>
                  <a:lnTo>
                    <a:pt x="2" y="3253"/>
                  </a:lnTo>
                  <a:lnTo>
                    <a:pt x="6" y="3245"/>
                  </a:lnTo>
                  <a:lnTo>
                    <a:pt x="20" y="3242"/>
                  </a:lnTo>
                  <a:lnTo>
                    <a:pt x="34" y="3256"/>
                  </a:lnTo>
                  <a:lnTo>
                    <a:pt x="45" y="3291"/>
                  </a:lnTo>
                  <a:lnTo>
                    <a:pt x="55" y="3295"/>
                  </a:lnTo>
                  <a:lnTo>
                    <a:pt x="69" y="3286"/>
                  </a:lnTo>
                  <a:lnTo>
                    <a:pt x="79" y="3261"/>
                  </a:lnTo>
                  <a:lnTo>
                    <a:pt x="84" y="3223"/>
                  </a:lnTo>
                  <a:lnTo>
                    <a:pt x="91" y="3186"/>
                  </a:lnTo>
                  <a:lnTo>
                    <a:pt x="83" y="3147"/>
                  </a:lnTo>
                  <a:lnTo>
                    <a:pt x="76" y="3113"/>
                  </a:lnTo>
                  <a:lnTo>
                    <a:pt x="75" y="3103"/>
                  </a:lnTo>
                  <a:lnTo>
                    <a:pt x="96" y="3073"/>
                  </a:lnTo>
                  <a:lnTo>
                    <a:pt x="102" y="3050"/>
                  </a:lnTo>
                  <a:lnTo>
                    <a:pt x="110" y="3027"/>
                  </a:lnTo>
                  <a:lnTo>
                    <a:pt x="118" y="3019"/>
                  </a:lnTo>
                  <a:lnTo>
                    <a:pt x="129" y="3017"/>
                  </a:lnTo>
                  <a:lnTo>
                    <a:pt x="143" y="3013"/>
                  </a:lnTo>
                  <a:lnTo>
                    <a:pt x="161" y="2998"/>
                  </a:lnTo>
                  <a:lnTo>
                    <a:pt x="176" y="2978"/>
                  </a:lnTo>
                  <a:lnTo>
                    <a:pt x="188" y="2958"/>
                  </a:lnTo>
                  <a:lnTo>
                    <a:pt x="192" y="2921"/>
                  </a:lnTo>
                  <a:lnTo>
                    <a:pt x="192" y="2903"/>
                  </a:lnTo>
                  <a:lnTo>
                    <a:pt x="197" y="2888"/>
                  </a:lnTo>
                  <a:lnTo>
                    <a:pt x="203" y="2861"/>
                  </a:lnTo>
                  <a:lnTo>
                    <a:pt x="197" y="2834"/>
                  </a:lnTo>
                  <a:lnTo>
                    <a:pt x="182" y="2792"/>
                  </a:lnTo>
                  <a:lnTo>
                    <a:pt x="164" y="2734"/>
                  </a:lnTo>
                  <a:lnTo>
                    <a:pt x="161" y="2702"/>
                  </a:lnTo>
                  <a:lnTo>
                    <a:pt x="169" y="2695"/>
                  </a:lnTo>
                  <a:lnTo>
                    <a:pt x="185" y="2690"/>
                  </a:lnTo>
                  <a:lnTo>
                    <a:pt x="215" y="2688"/>
                  </a:lnTo>
                  <a:lnTo>
                    <a:pt x="219" y="2685"/>
                  </a:lnTo>
                  <a:lnTo>
                    <a:pt x="221" y="2671"/>
                  </a:lnTo>
                  <a:lnTo>
                    <a:pt x="228" y="2652"/>
                  </a:lnTo>
                  <a:lnTo>
                    <a:pt x="236" y="2638"/>
                  </a:lnTo>
                  <a:lnTo>
                    <a:pt x="242" y="2618"/>
                  </a:lnTo>
                  <a:lnTo>
                    <a:pt x="243" y="2600"/>
                  </a:lnTo>
                  <a:lnTo>
                    <a:pt x="226" y="2572"/>
                  </a:lnTo>
                  <a:lnTo>
                    <a:pt x="203" y="2544"/>
                  </a:lnTo>
                  <a:lnTo>
                    <a:pt x="188" y="2535"/>
                  </a:lnTo>
                  <a:lnTo>
                    <a:pt x="161" y="2511"/>
                  </a:lnTo>
                  <a:lnTo>
                    <a:pt x="142" y="2491"/>
                  </a:lnTo>
                  <a:lnTo>
                    <a:pt x="152" y="2414"/>
                  </a:lnTo>
                  <a:lnTo>
                    <a:pt x="161" y="2357"/>
                  </a:lnTo>
                  <a:lnTo>
                    <a:pt x="161" y="2343"/>
                  </a:lnTo>
                  <a:lnTo>
                    <a:pt x="162" y="2321"/>
                  </a:lnTo>
                  <a:lnTo>
                    <a:pt x="136" y="2228"/>
                  </a:lnTo>
                  <a:lnTo>
                    <a:pt x="136" y="2208"/>
                  </a:lnTo>
                  <a:lnTo>
                    <a:pt x="139" y="2189"/>
                  </a:lnTo>
                  <a:lnTo>
                    <a:pt x="136" y="2157"/>
                  </a:lnTo>
                  <a:lnTo>
                    <a:pt x="135" y="2128"/>
                  </a:lnTo>
                  <a:lnTo>
                    <a:pt x="139" y="2120"/>
                  </a:lnTo>
                  <a:lnTo>
                    <a:pt x="150" y="2103"/>
                  </a:lnTo>
                  <a:lnTo>
                    <a:pt x="140" y="2078"/>
                  </a:lnTo>
                  <a:lnTo>
                    <a:pt x="139" y="2075"/>
                  </a:lnTo>
                  <a:lnTo>
                    <a:pt x="119" y="2012"/>
                  </a:lnTo>
                  <a:lnTo>
                    <a:pt x="150" y="1949"/>
                  </a:lnTo>
                  <a:lnTo>
                    <a:pt x="144" y="1916"/>
                  </a:lnTo>
                  <a:lnTo>
                    <a:pt x="161" y="1892"/>
                  </a:lnTo>
                  <a:lnTo>
                    <a:pt x="195" y="1838"/>
                  </a:lnTo>
                  <a:lnTo>
                    <a:pt x="213" y="1806"/>
                  </a:lnTo>
                  <a:lnTo>
                    <a:pt x="217" y="1801"/>
                  </a:lnTo>
                  <a:lnTo>
                    <a:pt x="231" y="1787"/>
                  </a:lnTo>
                  <a:lnTo>
                    <a:pt x="258" y="1771"/>
                  </a:lnTo>
                  <a:lnTo>
                    <a:pt x="289" y="1764"/>
                  </a:lnTo>
                  <a:lnTo>
                    <a:pt x="302" y="1764"/>
                  </a:lnTo>
                  <a:lnTo>
                    <a:pt x="355" y="1774"/>
                  </a:lnTo>
                  <a:lnTo>
                    <a:pt x="396" y="1783"/>
                  </a:lnTo>
                  <a:lnTo>
                    <a:pt x="402" y="1774"/>
                  </a:lnTo>
                  <a:lnTo>
                    <a:pt x="411" y="1757"/>
                  </a:lnTo>
                  <a:lnTo>
                    <a:pt x="422" y="1731"/>
                  </a:lnTo>
                  <a:lnTo>
                    <a:pt x="423" y="1704"/>
                  </a:lnTo>
                  <a:lnTo>
                    <a:pt x="418" y="1662"/>
                  </a:lnTo>
                  <a:lnTo>
                    <a:pt x="412" y="1637"/>
                  </a:lnTo>
                  <a:lnTo>
                    <a:pt x="383" y="1621"/>
                  </a:lnTo>
                  <a:lnTo>
                    <a:pt x="352" y="1598"/>
                  </a:lnTo>
                  <a:lnTo>
                    <a:pt x="391" y="1528"/>
                  </a:lnTo>
                  <a:lnTo>
                    <a:pt x="418" y="1478"/>
                  </a:lnTo>
                  <a:lnTo>
                    <a:pt x="451" y="1403"/>
                  </a:lnTo>
                  <a:lnTo>
                    <a:pt x="462" y="1372"/>
                  </a:lnTo>
                  <a:lnTo>
                    <a:pt x="469" y="1359"/>
                  </a:lnTo>
                  <a:lnTo>
                    <a:pt x="479" y="1242"/>
                  </a:lnTo>
                  <a:lnTo>
                    <a:pt x="485" y="1209"/>
                  </a:lnTo>
                  <a:lnTo>
                    <a:pt x="491" y="1192"/>
                  </a:lnTo>
                  <a:lnTo>
                    <a:pt x="491" y="1174"/>
                  </a:lnTo>
                  <a:lnTo>
                    <a:pt x="488" y="1144"/>
                  </a:lnTo>
                  <a:lnTo>
                    <a:pt x="478" y="1075"/>
                  </a:lnTo>
                  <a:lnTo>
                    <a:pt x="531" y="1067"/>
                  </a:lnTo>
                  <a:lnTo>
                    <a:pt x="548" y="1062"/>
                  </a:lnTo>
                  <a:lnTo>
                    <a:pt x="564" y="1053"/>
                  </a:lnTo>
                  <a:lnTo>
                    <a:pt x="596" y="1033"/>
                  </a:lnTo>
                  <a:lnTo>
                    <a:pt x="610" y="1013"/>
                  </a:lnTo>
                  <a:lnTo>
                    <a:pt x="602" y="949"/>
                  </a:lnTo>
                  <a:lnTo>
                    <a:pt x="621" y="926"/>
                  </a:lnTo>
                  <a:lnTo>
                    <a:pt x="667" y="850"/>
                  </a:lnTo>
                  <a:lnTo>
                    <a:pt x="717" y="775"/>
                  </a:lnTo>
                  <a:lnTo>
                    <a:pt x="740" y="747"/>
                  </a:lnTo>
                  <a:lnTo>
                    <a:pt x="743" y="733"/>
                  </a:lnTo>
                  <a:lnTo>
                    <a:pt x="744" y="711"/>
                  </a:lnTo>
                  <a:lnTo>
                    <a:pt x="734" y="676"/>
                  </a:lnTo>
                  <a:lnTo>
                    <a:pt x="723" y="653"/>
                  </a:lnTo>
                  <a:lnTo>
                    <a:pt x="701" y="612"/>
                  </a:lnTo>
                  <a:lnTo>
                    <a:pt x="711" y="583"/>
                  </a:lnTo>
                  <a:lnTo>
                    <a:pt x="727" y="577"/>
                  </a:lnTo>
                  <a:lnTo>
                    <a:pt x="748" y="565"/>
                  </a:lnTo>
                  <a:lnTo>
                    <a:pt x="765" y="540"/>
                  </a:lnTo>
                  <a:lnTo>
                    <a:pt x="766" y="537"/>
                  </a:lnTo>
                  <a:lnTo>
                    <a:pt x="794" y="438"/>
                  </a:lnTo>
                  <a:lnTo>
                    <a:pt x="849" y="387"/>
                  </a:lnTo>
                  <a:lnTo>
                    <a:pt x="871" y="359"/>
                  </a:lnTo>
                  <a:lnTo>
                    <a:pt x="904" y="380"/>
                  </a:lnTo>
                  <a:lnTo>
                    <a:pt x="954" y="411"/>
                  </a:lnTo>
                  <a:lnTo>
                    <a:pt x="976" y="365"/>
                  </a:lnTo>
                  <a:lnTo>
                    <a:pt x="983" y="348"/>
                  </a:lnTo>
                  <a:lnTo>
                    <a:pt x="991" y="322"/>
                  </a:lnTo>
                  <a:lnTo>
                    <a:pt x="987" y="278"/>
                  </a:lnTo>
                  <a:lnTo>
                    <a:pt x="987" y="220"/>
                  </a:lnTo>
                  <a:lnTo>
                    <a:pt x="988" y="197"/>
                  </a:lnTo>
                  <a:lnTo>
                    <a:pt x="1008" y="187"/>
                  </a:lnTo>
                  <a:lnTo>
                    <a:pt x="1019" y="184"/>
                  </a:lnTo>
                  <a:lnTo>
                    <a:pt x="1075" y="209"/>
                  </a:lnTo>
                  <a:lnTo>
                    <a:pt x="1088" y="207"/>
                  </a:lnTo>
                  <a:lnTo>
                    <a:pt x="1115" y="211"/>
                  </a:lnTo>
                  <a:lnTo>
                    <a:pt x="1143" y="221"/>
                  </a:lnTo>
                  <a:lnTo>
                    <a:pt x="1204" y="249"/>
                  </a:lnTo>
                  <a:lnTo>
                    <a:pt x="1229" y="261"/>
                  </a:lnTo>
                  <a:lnTo>
                    <a:pt x="1243" y="263"/>
                  </a:lnTo>
                  <a:lnTo>
                    <a:pt x="1256" y="250"/>
                  </a:lnTo>
                  <a:lnTo>
                    <a:pt x="1281" y="217"/>
                  </a:lnTo>
                  <a:lnTo>
                    <a:pt x="1243" y="192"/>
                  </a:lnTo>
                  <a:lnTo>
                    <a:pt x="1269" y="167"/>
                  </a:lnTo>
                  <a:lnTo>
                    <a:pt x="1281" y="142"/>
                  </a:lnTo>
                  <a:lnTo>
                    <a:pt x="1293" y="110"/>
                  </a:lnTo>
                  <a:lnTo>
                    <a:pt x="1297" y="72"/>
                  </a:lnTo>
                  <a:lnTo>
                    <a:pt x="1295" y="54"/>
                  </a:lnTo>
                  <a:lnTo>
                    <a:pt x="1288" y="40"/>
                  </a:lnTo>
                  <a:lnTo>
                    <a:pt x="1264" y="5"/>
                  </a:lnTo>
                  <a:lnTo>
                    <a:pt x="1317" y="1"/>
                  </a:lnTo>
                  <a:lnTo>
                    <a:pt x="1336" y="0"/>
                  </a:lnTo>
                  <a:lnTo>
                    <a:pt x="1374" y="21"/>
                  </a:lnTo>
                  <a:lnTo>
                    <a:pt x="1376" y="26"/>
                  </a:lnTo>
                  <a:lnTo>
                    <a:pt x="1376" y="38"/>
                  </a:lnTo>
                  <a:lnTo>
                    <a:pt x="1377" y="50"/>
                  </a:lnTo>
                  <a:lnTo>
                    <a:pt x="1415" y="80"/>
                  </a:lnTo>
                  <a:lnTo>
                    <a:pt x="1425" y="97"/>
                  </a:lnTo>
                  <a:lnTo>
                    <a:pt x="1449" y="121"/>
                  </a:lnTo>
                  <a:lnTo>
                    <a:pt x="1455" y="135"/>
                  </a:lnTo>
                  <a:lnTo>
                    <a:pt x="1476" y="150"/>
                  </a:lnTo>
                  <a:lnTo>
                    <a:pt x="1491" y="167"/>
                  </a:lnTo>
                  <a:lnTo>
                    <a:pt x="1509" y="180"/>
                  </a:lnTo>
                  <a:lnTo>
                    <a:pt x="1530" y="201"/>
                  </a:lnTo>
                  <a:lnTo>
                    <a:pt x="1557" y="216"/>
                  </a:lnTo>
                  <a:lnTo>
                    <a:pt x="1581" y="222"/>
                  </a:lnTo>
                  <a:lnTo>
                    <a:pt x="1640" y="250"/>
                  </a:lnTo>
                  <a:lnTo>
                    <a:pt x="1651" y="259"/>
                  </a:lnTo>
                  <a:lnTo>
                    <a:pt x="1667" y="278"/>
                  </a:lnTo>
                  <a:lnTo>
                    <a:pt x="1684" y="301"/>
                  </a:lnTo>
                  <a:lnTo>
                    <a:pt x="1697" y="347"/>
                  </a:lnTo>
                  <a:lnTo>
                    <a:pt x="1716" y="349"/>
                  </a:lnTo>
                  <a:lnTo>
                    <a:pt x="1721" y="365"/>
                  </a:lnTo>
                  <a:lnTo>
                    <a:pt x="1737" y="392"/>
                  </a:lnTo>
                  <a:lnTo>
                    <a:pt x="1761" y="415"/>
                  </a:lnTo>
                  <a:lnTo>
                    <a:pt x="1760" y="423"/>
                  </a:lnTo>
                  <a:lnTo>
                    <a:pt x="1742" y="445"/>
                  </a:lnTo>
                  <a:lnTo>
                    <a:pt x="1740" y="475"/>
                  </a:lnTo>
                  <a:lnTo>
                    <a:pt x="1741" y="512"/>
                  </a:lnTo>
                  <a:lnTo>
                    <a:pt x="1747" y="542"/>
                  </a:lnTo>
                  <a:lnTo>
                    <a:pt x="1747" y="551"/>
                  </a:lnTo>
                  <a:lnTo>
                    <a:pt x="1742" y="562"/>
                  </a:lnTo>
                  <a:lnTo>
                    <a:pt x="1737" y="577"/>
                  </a:lnTo>
                  <a:lnTo>
                    <a:pt x="1735" y="592"/>
                  </a:lnTo>
                  <a:lnTo>
                    <a:pt x="1735" y="599"/>
                  </a:lnTo>
                  <a:lnTo>
                    <a:pt x="1737" y="602"/>
                  </a:lnTo>
                  <a:lnTo>
                    <a:pt x="1747" y="604"/>
                  </a:lnTo>
                  <a:lnTo>
                    <a:pt x="1765" y="606"/>
                  </a:lnTo>
                  <a:lnTo>
                    <a:pt x="1774" y="613"/>
                  </a:lnTo>
                  <a:lnTo>
                    <a:pt x="1780" y="647"/>
                  </a:lnTo>
                  <a:lnTo>
                    <a:pt x="1779" y="654"/>
                  </a:lnTo>
                  <a:lnTo>
                    <a:pt x="1764" y="669"/>
                  </a:lnTo>
                  <a:lnTo>
                    <a:pt x="1759" y="682"/>
                  </a:lnTo>
                  <a:lnTo>
                    <a:pt x="1758" y="700"/>
                  </a:lnTo>
                  <a:lnTo>
                    <a:pt x="1761" y="720"/>
                  </a:lnTo>
                  <a:lnTo>
                    <a:pt x="1766" y="742"/>
                  </a:lnTo>
                  <a:lnTo>
                    <a:pt x="1779" y="765"/>
                  </a:lnTo>
                  <a:lnTo>
                    <a:pt x="1793" y="791"/>
                  </a:lnTo>
                  <a:lnTo>
                    <a:pt x="1804" y="810"/>
                  </a:lnTo>
                  <a:lnTo>
                    <a:pt x="1809" y="824"/>
                  </a:lnTo>
                  <a:lnTo>
                    <a:pt x="1811" y="835"/>
                  </a:lnTo>
                  <a:lnTo>
                    <a:pt x="1804" y="847"/>
                  </a:lnTo>
                  <a:lnTo>
                    <a:pt x="1797" y="871"/>
                  </a:lnTo>
                  <a:lnTo>
                    <a:pt x="1796" y="899"/>
                  </a:lnTo>
                  <a:lnTo>
                    <a:pt x="1793" y="918"/>
                  </a:lnTo>
                  <a:lnTo>
                    <a:pt x="1779" y="943"/>
                  </a:lnTo>
                  <a:lnTo>
                    <a:pt x="1770" y="952"/>
                  </a:lnTo>
                  <a:lnTo>
                    <a:pt x="1767" y="965"/>
                  </a:lnTo>
                  <a:lnTo>
                    <a:pt x="1766" y="987"/>
                  </a:lnTo>
                  <a:lnTo>
                    <a:pt x="1769" y="1014"/>
                  </a:lnTo>
                  <a:lnTo>
                    <a:pt x="1770" y="1033"/>
                  </a:lnTo>
                  <a:lnTo>
                    <a:pt x="1773" y="1045"/>
                  </a:lnTo>
                  <a:lnTo>
                    <a:pt x="1778" y="1053"/>
                  </a:lnTo>
                  <a:lnTo>
                    <a:pt x="1800" y="1068"/>
                  </a:lnTo>
                  <a:lnTo>
                    <a:pt x="1811" y="1100"/>
                  </a:lnTo>
                  <a:lnTo>
                    <a:pt x="1819" y="1124"/>
                  </a:lnTo>
                  <a:lnTo>
                    <a:pt x="1835" y="1188"/>
                  </a:lnTo>
                  <a:close/>
                </a:path>
              </a:pathLst>
            </a:custGeom>
            <a:solidFill>
              <a:srgbClr val="184BFF">
                <a:alpha val="50000"/>
              </a:srgbClr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66" name="Freeform 235">
              <a:extLst>
                <a:ext uri="{FF2B5EF4-FFF2-40B4-BE49-F238E27FC236}">
                  <a16:creationId xmlns:a16="http://schemas.microsoft.com/office/drawing/2014/main" id="{DE24DE0B-895B-448C-BA35-818B4DAC2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2919" y="3811377"/>
              <a:ext cx="208366" cy="137521"/>
            </a:xfrm>
            <a:custGeom>
              <a:avLst/>
              <a:gdLst>
                <a:gd name="T0" fmla="*/ 415 w 443"/>
                <a:gd name="T1" fmla="*/ 67 h 292"/>
                <a:gd name="T2" fmla="*/ 403 w 443"/>
                <a:gd name="T3" fmla="*/ 77 h 292"/>
                <a:gd name="T4" fmla="*/ 384 w 443"/>
                <a:gd name="T5" fmla="*/ 98 h 292"/>
                <a:gd name="T6" fmla="*/ 360 w 443"/>
                <a:gd name="T7" fmla="*/ 120 h 292"/>
                <a:gd name="T8" fmla="*/ 328 w 443"/>
                <a:gd name="T9" fmla="*/ 133 h 292"/>
                <a:gd name="T10" fmla="*/ 312 w 443"/>
                <a:gd name="T11" fmla="*/ 148 h 292"/>
                <a:gd name="T12" fmla="*/ 323 w 443"/>
                <a:gd name="T13" fmla="*/ 179 h 292"/>
                <a:gd name="T14" fmla="*/ 316 w 443"/>
                <a:gd name="T15" fmla="*/ 209 h 292"/>
                <a:gd name="T16" fmla="*/ 267 w 443"/>
                <a:gd name="T17" fmla="*/ 233 h 292"/>
                <a:gd name="T18" fmla="*/ 269 w 443"/>
                <a:gd name="T19" fmla="*/ 254 h 292"/>
                <a:gd name="T20" fmla="*/ 274 w 443"/>
                <a:gd name="T21" fmla="*/ 276 h 292"/>
                <a:gd name="T22" fmla="*/ 243 w 443"/>
                <a:gd name="T23" fmla="*/ 286 h 292"/>
                <a:gd name="T24" fmla="*/ 207 w 443"/>
                <a:gd name="T25" fmla="*/ 283 h 292"/>
                <a:gd name="T26" fmla="*/ 179 w 443"/>
                <a:gd name="T27" fmla="*/ 262 h 292"/>
                <a:gd name="T28" fmla="*/ 168 w 443"/>
                <a:gd name="T29" fmla="*/ 245 h 292"/>
                <a:gd name="T30" fmla="*/ 148 w 443"/>
                <a:gd name="T31" fmla="*/ 276 h 292"/>
                <a:gd name="T32" fmla="*/ 110 w 443"/>
                <a:gd name="T33" fmla="*/ 279 h 292"/>
                <a:gd name="T34" fmla="*/ 83 w 443"/>
                <a:gd name="T35" fmla="*/ 276 h 292"/>
                <a:gd name="T36" fmla="*/ 70 w 443"/>
                <a:gd name="T37" fmla="*/ 291 h 292"/>
                <a:gd name="T38" fmla="*/ 36 w 443"/>
                <a:gd name="T39" fmla="*/ 269 h 292"/>
                <a:gd name="T40" fmla="*/ 65 w 443"/>
                <a:gd name="T41" fmla="*/ 258 h 292"/>
                <a:gd name="T42" fmla="*/ 48 w 443"/>
                <a:gd name="T43" fmla="*/ 224 h 292"/>
                <a:gd name="T44" fmla="*/ 27 w 443"/>
                <a:gd name="T45" fmla="*/ 209 h 292"/>
                <a:gd name="T46" fmla="*/ 18 w 443"/>
                <a:gd name="T47" fmla="*/ 181 h 292"/>
                <a:gd name="T48" fmla="*/ 15 w 443"/>
                <a:gd name="T49" fmla="*/ 167 h 292"/>
                <a:gd name="T50" fmla="*/ 36 w 443"/>
                <a:gd name="T51" fmla="*/ 144 h 292"/>
                <a:gd name="T52" fmla="*/ 15 w 443"/>
                <a:gd name="T53" fmla="*/ 132 h 292"/>
                <a:gd name="T54" fmla="*/ 2 w 443"/>
                <a:gd name="T55" fmla="*/ 130 h 292"/>
                <a:gd name="T56" fmla="*/ 14 w 443"/>
                <a:gd name="T57" fmla="*/ 100 h 292"/>
                <a:gd name="T58" fmla="*/ 41 w 443"/>
                <a:gd name="T59" fmla="*/ 81 h 292"/>
                <a:gd name="T60" fmla="*/ 63 w 443"/>
                <a:gd name="T61" fmla="*/ 72 h 292"/>
                <a:gd name="T62" fmla="*/ 101 w 443"/>
                <a:gd name="T63" fmla="*/ 81 h 292"/>
                <a:gd name="T64" fmla="*/ 153 w 443"/>
                <a:gd name="T65" fmla="*/ 91 h 292"/>
                <a:gd name="T66" fmla="*/ 168 w 443"/>
                <a:gd name="T67" fmla="*/ 92 h 292"/>
                <a:gd name="T68" fmla="*/ 194 w 443"/>
                <a:gd name="T69" fmla="*/ 74 h 292"/>
                <a:gd name="T70" fmla="*/ 213 w 443"/>
                <a:gd name="T71" fmla="*/ 53 h 292"/>
                <a:gd name="T72" fmla="*/ 259 w 443"/>
                <a:gd name="T73" fmla="*/ 45 h 292"/>
                <a:gd name="T74" fmla="*/ 317 w 443"/>
                <a:gd name="T75" fmla="*/ 33 h 292"/>
                <a:gd name="T76" fmla="*/ 364 w 443"/>
                <a:gd name="T77" fmla="*/ 38 h 292"/>
                <a:gd name="T78" fmla="*/ 366 w 443"/>
                <a:gd name="T79" fmla="*/ 13 h 292"/>
                <a:gd name="T80" fmla="*/ 410 w 443"/>
                <a:gd name="T81" fmla="*/ 0 h 292"/>
                <a:gd name="T82" fmla="*/ 417 w 443"/>
                <a:gd name="T83" fmla="*/ 28 h 292"/>
                <a:gd name="T84" fmla="*/ 423 w 443"/>
                <a:gd name="T85" fmla="*/ 46 h 292"/>
                <a:gd name="T86" fmla="*/ 442 w 443"/>
                <a:gd name="T87" fmla="*/ 7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3" h="292">
                  <a:moveTo>
                    <a:pt x="442" y="74"/>
                  </a:moveTo>
                  <a:lnTo>
                    <a:pt x="429" y="69"/>
                  </a:lnTo>
                  <a:lnTo>
                    <a:pt x="415" y="67"/>
                  </a:lnTo>
                  <a:lnTo>
                    <a:pt x="411" y="69"/>
                  </a:lnTo>
                  <a:lnTo>
                    <a:pt x="405" y="73"/>
                  </a:lnTo>
                  <a:lnTo>
                    <a:pt x="403" y="77"/>
                  </a:lnTo>
                  <a:lnTo>
                    <a:pt x="405" y="96"/>
                  </a:lnTo>
                  <a:lnTo>
                    <a:pt x="401" y="100"/>
                  </a:lnTo>
                  <a:lnTo>
                    <a:pt x="384" y="98"/>
                  </a:lnTo>
                  <a:lnTo>
                    <a:pt x="379" y="100"/>
                  </a:lnTo>
                  <a:lnTo>
                    <a:pt x="369" y="114"/>
                  </a:lnTo>
                  <a:lnTo>
                    <a:pt x="360" y="120"/>
                  </a:lnTo>
                  <a:lnTo>
                    <a:pt x="348" y="123"/>
                  </a:lnTo>
                  <a:lnTo>
                    <a:pt x="339" y="128"/>
                  </a:lnTo>
                  <a:lnTo>
                    <a:pt x="328" y="133"/>
                  </a:lnTo>
                  <a:lnTo>
                    <a:pt x="318" y="135"/>
                  </a:lnTo>
                  <a:lnTo>
                    <a:pt x="314" y="141"/>
                  </a:lnTo>
                  <a:lnTo>
                    <a:pt x="312" y="148"/>
                  </a:lnTo>
                  <a:lnTo>
                    <a:pt x="312" y="153"/>
                  </a:lnTo>
                  <a:lnTo>
                    <a:pt x="322" y="166"/>
                  </a:lnTo>
                  <a:lnTo>
                    <a:pt x="323" y="179"/>
                  </a:lnTo>
                  <a:lnTo>
                    <a:pt x="323" y="195"/>
                  </a:lnTo>
                  <a:lnTo>
                    <a:pt x="320" y="203"/>
                  </a:lnTo>
                  <a:lnTo>
                    <a:pt x="316" y="209"/>
                  </a:lnTo>
                  <a:lnTo>
                    <a:pt x="292" y="216"/>
                  </a:lnTo>
                  <a:lnTo>
                    <a:pt x="267" y="229"/>
                  </a:lnTo>
                  <a:lnTo>
                    <a:pt x="267" y="233"/>
                  </a:lnTo>
                  <a:lnTo>
                    <a:pt x="278" y="244"/>
                  </a:lnTo>
                  <a:lnTo>
                    <a:pt x="278" y="248"/>
                  </a:lnTo>
                  <a:lnTo>
                    <a:pt x="269" y="254"/>
                  </a:lnTo>
                  <a:lnTo>
                    <a:pt x="268" y="261"/>
                  </a:lnTo>
                  <a:lnTo>
                    <a:pt x="270" y="268"/>
                  </a:lnTo>
                  <a:lnTo>
                    <a:pt x="274" y="276"/>
                  </a:lnTo>
                  <a:lnTo>
                    <a:pt x="277" y="283"/>
                  </a:lnTo>
                  <a:lnTo>
                    <a:pt x="263" y="289"/>
                  </a:lnTo>
                  <a:lnTo>
                    <a:pt x="243" y="286"/>
                  </a:lnTo>
                  <a:lnTo>
                    <a:pt x="222" y="276"/>
                  </a:lnTo>
                  <a:lnTo>
                    <a:pt x="214" y="278"/>
                  </a:lnTo>
                  <a:lnTo>
                    <a:pt x="207" y="283"/>
                  </a:lnTo>
                  <a:lnTo>
                    <a:pt x="199" y="280"/>
                  </a:lnTo>
                  <a:lnTo>
                    <a:pt x="190" y="275"/>
                  </a:lnTo>
                  <a:lnTo>
                    <a:pt x="179" y="262"/>
                  </a:lnTo>
                  <a:lnTo>
                    <a:pt x="173" y="255"/>
                  </a:lnTo>
                  <a:lnTo>
                    <a:pt x="170" y="246"/>
                  </a:lnTo>
                  <a:lnTo>
                    <a:pt x="168" y="245"/>
                  </a:lnTo>
                  <a:lnTo>
                    <a:pt x="163" y="248"/>
                  </a:lnTo>
                  <a:lnTo>
                    <a:pt x="158" y="257"/>
                  </a:lnTo>
                  <a:lnTo>
                    <a:pt x="148" y="276"/>
                  </a:lnTo>
                  <a:lnTo>
                    <a:pt x="139" y="280"/>
                  </a:lnTo>
                  <a:lnTo>
                    <a:pt x="127" y="279"/>
                  </a:lnTo>
                  <a:lnTo>
                    <a:pt x="110" y="279"/>
                  </a:lnTo>
                  <a:lnTo>
                    <a:pt x="99" y="280"/>
                  </a:lnTo>
                  <a:lnTo>
                    <a:pt x="86" y="275"/>
                  </a:lnTo>
                  <a:lnTo>
                    <a:pt x="83" y="276"/>
                  </a:lnTo>
                  <a:lnTo>
                    <a:pt x="83" y="280"/>
                  </a:lnTo>
                  <a:lnTo>
                    <a:pt x="78" y="287"/>
                  </a:lnTo>
                  <a:lnTo>
                    <a:pt x="70" y="291"/>
                  </a:lnTo>
                  <a:lnTo>
                    <a:pt x="33" y="280"/>
                  </a:lnTo>
                  <a:lnTo>
                    <a:pt x="28" y="273"/>
                  </a:lnTo>
                  <a:lnTo>
                    <a:pt x="36" y="269"/>
                  </a:lnTo>
                  <a:lnTo>
                    <a:pt x="48" y="259"/>
                  </a:lnTo>
                  <a:lnTo>
                    <a:pt x="55" y="260"/>
                  </a:lnTo>
                  <a:lnTo>
                    <a:pt x="65" y="258"/>
                  </a:lnTo>
                  <a:lnTo>
                    <a:pt x="69" y="254"/>
                  </a:lnTo>
                  <a:lnTo>
                    <a:pt x="63" y="240"/>
                  </a:lnTo>
                  <a:lnTo>
                    <a:pt x="48" y="224"/>
                  </a:lnTo>
                  <a:lnTo>
                    <a:pt x="40" y="218"/>
                  </a:lnTo>
                  <a:lnTo>
                    <a:pt x="29" y="213"/>
                  </a:lnTo>
                  <a:lnTo>
                    <a:pt x="27" y="209"/>
                  </a:lnTo>
                  <a:lnTo>
                    <a:pt x="33" y="183"/>
                  </a:lnTo>
                  <a:lnTo>
                    <a:pt x="31" y="180"/>
                  </a:lnTo>
                  <a:lnTo>
                    <a:pt x="18" y="181"/>
                  </a:lnTo>
                  <a:lnTo>
                    <a:pt x="15" y="178"/>
                  </a:lnTo>
                  <a:lnTo>
                    <a:pt x="14" y="174"/>
                  </a:lnTo>
                  <a:lnTo>
                    <a:pt x="15" y="167"/>
                  </a:lnTo>
                  <a:lnTo>
                    <a:pt x="23" y="158"/>
                  </a:lnTo>
                  <a:lnTo>
                    <a:pt x="33" y="148"/>
                  </a:lnTo>
                  <a:lnTo>
                    <a:pt x="36" y="144"/>
                  </a:lnTo>
                  <a:lnTo>
                    <a:pt x="36" y="140"/>
                  </a:lnTo>
                  <a:lnTo>
                    <a:pt x="23" y="136"/>
                  </a:lnTo>
                  <a:lnTo>
                    <a:pt x="15" y="132"/>
                  </a:lnTo>
                  <a:lnTo>
                    <a:pt x="9" y="130"/>
                  </a:lnTo>
                  <a:lnTo>
                    <a:pt x="6" y="133"/>
                  </a:lnTo>
                  <a:lnTo>
                    <a:pt x="2" y="130"/>
                  </a:lnTo>
                  <a:lnTo>
                    <a:pt x="0" y="122"/>
                  </a:lnTo>
                  <a:lnTo>
                    <a:pt x="2" y="111"/>
                  </a:lnTo>
                  <a:lnTo>
                    <a:pt x="14" y="100"/>
                  </a:lnTo>
                  <a:lnTo>
                    <a:pt x="26" y="91"/>
                  </a:lnTo>
                  <a:lnTo>
                    <a:pt x="36" y="85"/>
                  </a:lnTo>
                  <a:lnTo>
                    <a:pt x="41" y="81"/>
                  </a:lnTo>
                  <a:lnTo>
                    <a:pt x="45" y="70"/>
                  </a:lnTo>
                  <a:lnTo>
                    <a:pt x="51" y="71"/>
                  </a:lnTo>
                  <a:lnTo>
                    <a:pt x="63" y="72"/>
                  </a:lnTo>
                  <a:lnTo>
                    <a:pt x="77" y="74"/>
                  </a:lnTo>
                  <a:lnTo>
                    <a:pt x="90" y="78"/>
                  </a:lnTo>
                  <a:lnTo>
                    <a:pt x="101" y="81"/>
                  </a:lnTo>
                  <a:lnTo>
                    <a:pt x="125" y="86"/>
                  </a:lnTo>
                  <a:lnTo>
                    <a:pt x="146" y="88"/>
                  </a:lnTo>
                  <a:lnTo>
                    <a:pt x="153" y="91"/>
                  </a:lnTo>
                  <a:lnTo>
                    <a:pt x="158" y="91"/>
                  </a:lnTo>
                  <a:lnTo>
                    <a:pt x="165" y="94"/>
                  </a:lnTo>
                  <a:lnTo>
                    <a:pt x="168" y="92"/>
                  </a:lnTo>
                  <a:lnTo>
                    <a:pt x="171" y="88"/>
                  </a:lnTo>
                  <a:lnTo>
                    <a:pt x="183" y="81"/>
                  </a:lnTo>
                  <a:lnTo>
                    <a:pt x="194" y="74"/>
                  </a:lnTo>
                  <a:lnTo>
                    <a:pt x="202" y="65"/>
                  </a:lnTo>
                  <a:lnTo>
                    <a:pt x="206" y="58"/>
                  </a:lnTo>
                  <a:lnTo>
                    <a:pt x="213" y="53"/>
                  </a:lnTo>
                  <a:lnTo>
                    <a:pt x="221" y="51"/>
                  </a:lnTo>
                  <a:lnTo>
                    <a:pt x="228" y="48"/>
                  </a:lnTo>
                  <a:lnTo>
                    <a:pt x="259" y="45"/>
                  </a:lnTo>
                  <a:lnTo>
                    <a:pt x="291" y="47"/>
                  </a:lnTo>
                  <a:lnTo>
                    <a:pt x="305" y="42"/>
                  </a:lnTo>
                  <a:lnTo>
                    <a:pt x="317" y="33"/>
                  </a:lnTo>
                  <a:lnTo>
                    <a:pt x="336" y="31"/>
                  </a:lnTo>
                  <a:lnTo>
                    <a:pt x="337" y="31"/>
                  </a:lnTo>
                  <a:lnTo>
                    <a:pt x="364" y="38"/>
                  </a:lnTo>
                  <a:lnTo>
                    <a:pt x="365" y="33"/>
                  </a:lnTo>
                  <a:lnTo>
                    <a:pt x="366" y="32"/>
                  </a:lnTo>
                  <a:lnTo>
                    <a:pt x="366" y="13"/>
                  </a:lnTo>
                  <a:lnTo>
                    <a:pt x="375" y="3"/>
                  </a:lnTo>
                  <a:lnTo>
                    <a:pt x="383" y="0"/>
                  </a:lnTo>
                  <a:lnTo>
                    <a:pt x="410" y="0"/>
                  </a:lnTo>
                  <a:lnTo>
                    <a:pt x="413" y="7"/>
                  </a:lnTo>
                  <a:lnTo>
                    <a:pt x="414" y="16"/>
                  </a:lnTo>
                  <a:lnTo>
                    <a:pt x="417" y="28"/>
                  </a:lnTo>
                  <a:lnTo>
                    <a:pt x="421" y="32"/>
                  </a:lnTo>
                  <a:lnTo>
                    <a:pt x="424" y="37"/>
                  </a:lnTo>
                  <a:lnTo>
                    <a:pt x="423" y="46"/>
                  </a:lnTo>
                  <a:lnTo>
                    <a:pt x="428" y="52"/>
                  </a:lnTo>
                  <a:lnTo>
                    <a:pt x="441" y="69"/>
                  </a:lnTo>
                  <a:lnTo>
                    <a:pt x="442" y="74"/>
                  </a:lnTo>
                </a:path>
              </a:pathLst>
            </a:custGeom>
            <a:solidFill>
              <a:srgbClr val="184BFF">
                <a:alpha val="50000"/>
              </a:srgbClr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67" name="Freeform 237">
              <a:extLst>
                <a:ext uri="{FF2B5EF4-FFF2-40B4-BE49-F238E27FC236}">
                  <a16:creationId xmlns:a16="http://schemas.microsoft.com/office/drawing/2014/main" id="{D4AF00BF-3923-46BA-AC7A-6F73E0D60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54208" y="3538417"/>
              <a:ext cx="379226" cy="185447"/>
            </a:xfrm>
            <a:custGeom>
              <a:avLst/>
              <a:gdLst>
                <a:gd name="T0" fmla="*/ 792 w 801"/>
                <a:gd name="T1" fmla="*/ 133 h 392"/>
                <a:gd name="T2" fmla="*/ 772 w 801"/>
                <a:gd name="T3" fmla="*/ 183 h 392"/>
                <a:gd name="T4" fmla="*/ 744 w 801"/>
                <a:gd name="T5" fmla="*/ 256 h 392"/>
                <a:gd name="T6" fmla="*/ 685 w 801"/>
                <a:gd name="T7" fmla="*/ 268 h 392"/>
                <a:gd name="T8" fmla="*/ 673 w 801"/>
                <a:gd name="T9" fmla="*/ 253 h 392"/>
                <a:gd name="T10" fmla="*/ 655 w 801"/>
                <a:gd name="T11" fmla="*/ 231 h 392"/>
                <a:gd name="T12" fmla="*/ 612 w 801"/>
                <a:gd name="T13" fmla="*/ 233 h 392"/>
                <a:gd name="T14" fmla="*/ 564 w 801"/>
                <a:gd name="T15" fmla="*/ 226 h 392"/>
                <a:gd name="T16" fmla="*/ 510 w 801"/>
                <a:gd name="T17" fmla="*/ 236 h 392"/>
                <a:gd name="T18" fmla="*/ 436 w 801"/>
                <a:gd name="T19" fmla="*/ 310 h 392"/>
                <a:gd name="T20" fmla="*/ 401 w 801"/>
                <a:gd name="T21" fmla="*/ 299 h 392"/>
                <a:gd name="T22" fmla="*/ 371 w 801"/>
                <a:gd name="T23" fmla="*/ 307 h 392"/>
                <a:gd name="T24" fmla="*/ 289 w 801"/>
                <a:gd name="T25" fmla="*/ 331 h 392"/>
                <a:gd name="T26" fmla="*/ 266 w 801"/>
                <a:gd name="T27" fmla="*/ 363 h 392"/>
                <a:gd name="T28" fmla="*/ 262 w 801"/>
                <a:gd name="T29" fmla="*/ 386 h 392"/>
                <a:gd name="T30" fmla="*/ 153 w 801"/>
                <a:gd name="T31" fmla="*/ 391 h 392"/>
                <a:gd name="T32" fmla="*/ 87 w 801"/>
                <a:gd name="T33" fmla="*/ 364 h 392"/>
                <a:gd name="T34" fmla="*/ 59 w 801"/>
                <a:gd name="T35" fmla="*/ 340 h 392"/>
                <a:gd name="T36" fmla="*/ 32 w 801"/>
                <a:gd name="T37" fmla="*/ 333 h 392"/>
                <a:gd name="T38" fmla="*/ 1 w 801"/>
                <a:gd name="T39" fmla="*/ 260 h 392"/>
                <a:gd name="T40" fmla="*/ 11 w 801"/>
                <a:gd name="T41" fmla="*/ 225 h 392"/>
                <a:gd name="T42" fmla="*/ 17 w 801"/>
                <a:gd name="T43" fmla="*/ 198 h 392"/>
                <a:gd name="T44" fmla="*/ 46 w 801"/>
                <a:gd name="T45" fmla="*/ 159 h 392"/>
                <a:gd name="T46" fmla="*/ 107 w 801"/>
                <a:gd name="T47" fmla="*/ 162 h 392"/>
                <a:gd name="T48" fmla="*/ 145 w 801"/>
                <a:gd name="T49" fmla="*/ 135 h 392"/>
                <a:gd name="T50" fmla="*/ 168 w 801"/>
                <a:gd name="T51" fmla="*/ 121 h 392"/>
                <a:gd name="T52" fmla="*/ 176 w 801"/>
                <a:gd name="T53" fmla="*/ 90 h 392"/>
                <a:gd name="T54" fmla="*/ 212 w 801"/>
                <a:gd name="T55" fmla="*/ 56 h 392"/>
                <a:gd name="T56" fmla="*/ 228 w 801"/>
                <a:gd name="T57" fmla="*/ 38 h 392"/>
                <a:gd name="T58" fmla="*/ 255 w 801"/>
                <a:gd name="T59" fmla="*/ 24 h 392"/>
                <a:gd name="T60" fmla="*/ 278 w 801"/>
                <a:gd name="T61" fmla="*/ 19 h 392"/>
                <a:gd name="T62" fmla="*/ 297 w 801"/>
                <a:gd name="T63" fmla="*/ 43 h 392"/>
                <a:gd name="T64" fmla="*/ 344 w 801"/>
                <a:gd name="T65" fmla="*/ 15 h 392"/>
                <a:gd name="T66" fmla="*/ 369 w 801"/>
                <a:gd name="T67" fmla="*/ 5 h 392"/>
                <a:gd name="T68" fmla="*/ 390 w 801"/>
                <a:gd name="T69" fmla="*/ 37 h 392"/>
                <a:gd name="T70" fmla="*/ 404 w 801"/>
                <a:gd name="T71" fmla="*/ 45 h 392"/>
                <a:gd name="T72" fmla="*/ 413 w 801"/>
                <a:gd name="T73" fmla="*/ 71 h 392"/>
                <a:gd name="T74" fmla="*/ 415 w 801"/>
                <a:gd name="T75" fmla="*/ 88 h 392"/>
                <a:gd name="T76" fmla="*/ 450 w 801"/>
                <a:gd name="T77" fmla="*/ 90 h 392"/>
                <a:gd name="T78" fmla="*/ 475 w 801"/>
                <a:gd name="T79" fmla="*/ 56 h 392"/>
                <a:gd name="T80" fmla="*/ 500 w 801"/>
                <a:gd name="T81" fmla="*/ 46 h 392"/>
                <a:gd name="T82" fmla="*/ 518 w 801"/>
                <a:gd name="T83" fmla="*/ 47 h 392"/>
                <a:gd name="T84" fmla="*/ 556 w 801"/>
                <a:gd name="T85" fmla="*/ 58 h 392"/>
                <a:gd name="T86" fmla="*/ 584 w 801"/>
                <a:gd name="T87" fmla="*/ 55 h 392"/>
                <a:gd name="T88" fmla="*/ 616 w 801"/>
                <a:gd name="T89" fmla="*/ 36 h 392"/>
                <a:gd name="T90" fmla="*/ 684 w 801"/>
                <a:gd name="T91" fmla="*/ 47 h 392"/>
                <a:gd name="T92" fmla="*/ 725 w 801"/>
                <a:gd name="T93" fmla="*/ 76 h 392"/>
                <a:gd name="T94" fmla="*/ 792 w 801"/>
                <a:gd name="T95" fmla="*/ 111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1" h="392">
                  <a:moveTo>
                    <a:pt x="800" y="114"/>
                  </a:moveTo>
                  <a:lnTo>
                    <a:pt x="799" y="123"/>
                  </a:lnTo>
                  <a:lnTo>
                    <a:pt x="792" y="133"/>
                  </a:lnTo>
                  <a:lnTo>
                    <a:pt x="785" y="143"/>
                  </a:lnTo>
                  <a:lnTo>
                    <a:pt x="779" y="156"/>
                  </a:lnTo>
                  <a:lnTo>
                    <a:pt x="772" y="183"/>
                  </a:lnTo>
                  <a:lnTo>
                    <a:pt x="766" y="197"/>
                  </a:lnTo>
                  <a:lnTo>
                    <a:pt x="744" y="221"/>
                  </a:lnTo>
                  <a:lnTo>
                    <a:pt x="744" y="256"/>
                  </a:lnTo>
                  <a:lnTo>
                    <a:pt x="740" y="258"/>
                  </a:lnTo>
                  <a:lnTo>
                    <a:pt x="691" y="269"/>
                  </a:lnTo>
                  <a:lnTo>
                    <a:pt x="685" y="268"/>
                  </a:lnTo>
                  <a:lnTo>
                    <a:pt x="679" y="261"/>
                  </a:lnTo>
                  <a:lnTo>
                    <a:pt x="675" y="257"/>
                  </a:lnTo>
                  <a:lnTo>
                    <a:pt x="673" y="253"/>
                  </a:lnTo>
                  <a:lnTo>
                    <a:pt x="669" y="243"/>
                  </a:lnTo>
                  <a:lnTo>
                    <a:pt x="663" y="236"/>
                  </a:lnTo>
                  <a:lnTo>
                    <a:pt x="655" y="231"/>
                  </a:lnTo>
                  <a:lnTo>
                    <a:pt x="647" y="224"/>
                  </a:lnTo>
                  <a:lnTo>
                    <a:pt x="637" y="224"/>
                  </a:lnTo>
                  <a:lnTo>
                    <a:pt x="612" y="233"/>
                  </a:lnTo>
                  <a:lnTo>
                    <a:pt x="593" y="235"/>
                  </a:lnTo>
                  <a:lnTo>
                    <a:pt x="581" y="231"/>
                  </a:lnTo>
                  <a:lnTo>
                    <a:pt x="564" y="226"/>
                  </a:lnTo>
                  <a:lnTo>
                    <a:pt x="533" y="225"/>
                  </a:lnTo>
                  <a:lnTo>
                    <a:pt x="511" y="229"/>
                  </a:lnTo>
                  <a:lnTo>
                    <a:pt x="510" y="236"/>
                  </a:lnTo>
                  <a:lnTo>
                    <a:pt x="489" y="279"/>
                  </a:lnTo>
                  <a:lnTo>
                    <a:pt x="461" y="295"/>
                  </a:lnTo>
                  <a:lnTo>
                    <a:pt x="436" y="310"/>
                  </a:lnTo>
                  <a:lnTo>
                    <a:pt x="429" y="314"/>
                  </a:lnTo>
                  <a:lnTo>
                    <a:pt x="415" y="309"/>
                  </a:lnTo>
                  <a:lnTo>
                    <a:pt x="401" y="299"/>
                  </a:lnTo>
                  <a:lnTo>
                    <a:pt x="390" y="294"/>
                  </a:lnTo>
                  <a:lnTo>
                    <a:pt x="381" y="296"/>
                  </a:lnTo>
                  <a:lnTo>
                    <a:pt x="371" y="307"/>
                  </a:lnTo>
                  <a:lnTo>
                    <a:pt x="368" y="318"/>
                  </a:lnTo>
                  <a:lnTo>
                    <a:pt x="339" y="326"/>
                  </a:lnTo>
                  <a:lnTo>
                    <a:pt x="289" y="331"/>
                  </a:lnTo>
                  <a:lnTo>
                    <a:pt x="272" y="341"/>
                  </a:lnTo>
                  <a:lnTo>
                    <a:pt x="266" y="354"/>
                  </a:lnTo>
                  <a:lnTo>
                    <a:pt x="266" y="363"/>
                  </a:lnTo>
                  <a:lnTo>
                    <a:pt x="270" y="372"/>
                  </a:lnTo>
                  <a:lnTo>
                    <a:pt x="265" y="382"/>
                  </a:lnTo>
                  <a:lnTo>
                    <a:pt x="262" y="386"/>
                  </a:lnTo>
                  <a:lnTo>
                    <a:pt x="228" y="388"/>
                  </a:lnTo>
                  <a:lnTo>
                    <a:pt x="181" y="391"/>
                  </a:lnTo>
                  <a:lnTo>
                    <a:pt x="153" y="391"/>
                  </a:lnTo>
                  <a:lnTo>
                    <a:pt x="127" y="390"/>
                  </a:lnTo>
                  <a:lnTo>
                    <a:pt x="109" y="381"/>
                  </a:lnTo>
                  <a:lnTo>
                    <a:pt x="87" y="364"/>
                  </a:lnTo>
                  <a:lnTo>
                    <a:pt x="64" y="343"/>
                  </a:lnTo>
                  <a:lnTo>
                    <a:pt x="62" y="342"/>
                  </a:lnTo>
                  <a:lnTo>
                    <a:pt x="59" y="340"/>
                  </a:lnTo>
                  <a:lnTo>
                    <a:pt x="44" y="338"/>
                  </a:lnTo>
                  <a:lnTo>
                    <a:pt x="40" y="340"/>
                  </a:lnTo>
                  <a:lnTo>
                    <a:pt x="32" y="333"/>
                  </a:lnTo>
                  <a:lnTo>
                    <a:pt x="29" y="324"/>
                  </a:lnTo>
                  <a:lnTo>
                    <a:pt x="15" y="299"/>
                  </a:lnTo>
                  <a:lnTo>
                    <a:pt x="1" y="260"/>
                  </a:lnTo>
                  <a:lnTo>
                    <a:pt x="0" y="248"/>
                  </a:lnTo>
                  <a:lnTo>
                    <a:pt x="6" y="235"/>
                  </a:lnTo>
                  <a:lnTo>
                    <a:pt x="11" y="225"/>
                  </a:lnTo>
                  <a:lnTo>
                    <a:pt x="12" y="216"/>
                  </a:lnTo>
                  <a:lnTo>
                    <a:pt x="13" y="215"/>
                  </a:lnTo>
                  <a:lnTo>
                    <a:pt x="17" y="198"/>
                  </a:lnTo>
                  <a:lnTo>
                    <a:pt x="28" y="176"/>
                  </a:lnTo>
                  <a:lnTo>
                    <a:pt x="39" y="163"/>
                  </a:lnTo>
                  <a:lnTo>
                    <a:pt x="46" y="159"/>
                  </a:lnTo>
                  <a:lnTo>
                    <a:pt x="61" y="162"/>
                  </a:lnTo>
                  <a:lnTo>
                    <a:pt x="87" y="166"/>
                  </a:lnTo>
                  <a:lnTo>
                    <a:pt x="107" y="162"/>
                  </a:lnTo>
                  <a:lnTo>
                    <a:pt x="127" y="153"/>
                  </a:lnTo>
                  <a:lnTo>
                    <a:pt x="136" y="144"/>
                  </a:lnTo>
                  <a:lnTo>
                    <a:pt x="145" y="135"/>
                  </a:lnTo>
                  <a:lnTo>
                    <a:pt x="148" y="130"/>
                  </a:lnTo>
                  <a:lnTo>
                    <a:pt x="152" y="127"/>
                  </a:lnTo>
                  <a:lnTo>
                    <a:pt x="168" y="121"/>
                  </a:lnTo>
                  <a:lnTo>
                    <a:pt x="173" y="115"/>
                  </a:lnTo>
                  <a:lnTo>
                    <a:pt x="174" y="103"/>
                  </a:lnTo>
                  <a:lnTo>
                    <a:pt x="176" y="90"/>
                  </a:lnTo>
                  <a:lnTo>
                    <a:pt x="179" y="81"/>
                  </a:lnTo>
                  <a:lnTo>
                    <a:pt x="183" y="74"/>
                  </a:lnTo>
                  <a:lnTo>
                    <a:pt x="212" y="56"/>
                  </a:lnTo>
                  <a:lnTo>
                    <a:pt x="214" y="50"/>
                  </a:lnTo>
                  <a:lnTo>
                    <a:pt x="219" y="45"/>
                  </a:lnTo>
                  <a:lnTo>
                    <a:pt x="228" y="38"/>
                  </a:lnTo>
                  <a:lnTo>
                    <a:pt x="235" y="28"/>
                  </a:lnTo>
                  <a:lnTo>
                    <a:pt x="244" y="23"/>
                  </a:lnTo>
                  <a:lnTo>
                    <a:pt x="255" y="24"/>
                  </a:lnTo>
                  <a:lnTo>
                    <a:pt x="266" y="22"/>
                  </a:lnTo>
                  <a:lnTo>
                    <a:pt x="274" y="19"/>
                  </a:lnTo>
                  <a:lnTo>
                    <a:pt x="278" y="19"/>
                  </a:lnTo>
                  <a:lnTo>
                    <a:pt x="293" y="21"/>
                  </a:lnTo>
                  <a:lnTo>
                    <a:pt x="295" y="33"/>
                  </a:lnTo>
                  <a:lnTo>
                    <a:pt x="297" y="43"/>
                  </a:lnTo>
                  <a:lnTo>
                    <a:pt x="323" y="43"/>
                  </a:lnTo>
                  <a:lnTo>
                    <a:pt x="336" y="19"/>
                  </a:lnTo>
                  <a:lnTo>
                    <a:pt x="344" y="15"/>
                  </a:lnTo>
                  <a:lnTo>
                    <a:pt x="355" y="7"/>
                  </a:lnTo>
                  <a:lnTo>
                    <a:pt x="363" y="0"/>
                  </a:lnTo>
                  <a:lnTo>
                    <a:pt x="369" y="5"/>
                  </a:lnTo>
                  <a:lnTo>
                    <a:pt x="377" y="20"/>
                  </a:lnTo>
                  <a:lnTo>
                    <a:pt x="385" y="33"/>
                  </a:lnTo>
                  <a:lnTo>
                    <a:pt x="390" y="37"/>
                  </a:lnTo>
                  <a:lnTo>
                    <a:pt x="390" y="42"/>
                  </a:lnTo>
                  <a:lnTo>
                    <a:pt x="396" y="44"/>
                  </a:lnTo>
                  <a:lnTo>
                    <a:pt x="404" y="45"/>
                  </a:lnTo>
                  <a:lnTo>
                    <a:pt x="411" y="49"/>
                  </a:lnTo>
                  <a:lnTo>
                    <a:pt x="412" y="60"/>
                  </a:lnTo>
                  <a:lnTo>
                    <a:pt x="413" y="71"/>
                  </a:lnTo>
                  <a:lnTo>
                    <a:pt x="409" y="78"/>
                  </a:lnTo>
                  <a:lnTo>
                    <a:pt x="408" y="85"/>
                  </a:lnTo>
                  <a:lnTo>
                    <a:pt x="415" y="88"/>
                  </a:lnTo>
                  <a:lnTo>
                    <a:pt x="424" y="85"/>
                  </a:lnTo>
                  <a:lnTo>
                    <a:pt x="430" y="81"/>
                  </a:lnTo>
                  <a:lnTo>
                    <a:pt x="450" y="90"/>
                  </a:lnTo>
                  <a:lnTo>
                    <a:pt x="457" y="71"/>
                  </a:lnTo>
                  <a:lnTo>
                    <a:pt x="466" y="60"/>
                  </a:lnTo>
                  <a:lnTo>
                    <a:pt x="475" y="56"/>
                  </a:lnTo>
                  <a:lnTo>
                    <a:pt x="485" y="50"/>
                  </a:lnTo>
                  <a:lnTo>
                    <a:pt x="494" y="46"/>
                  </a:lnTo>
                  <a:lnTo>
                    <a:pt x="500" y="46"/>
                  </a:lnTo>
                  <a:lnTo>
                    <a:pt x="502" y="44"/>
                  </a:lnTo>
                  <a:lnTo>
                    <a:pt x="510" y="45"/>
                  </a:lnTo>
                  <a:lnTo>
                    <a:pt x="518" y="47"/>
                  </a:lnTo>
                  <a:lnTo>
                    <a:pt x="530" y="45"/>
                  </a:lnTo>
                  <a:lnTo>
                    <a:pt x="545" y="49"/>
                  </a:lnTo>
                  <a:lnTo>
                    <a:pt x="556" y="58"/>
                  </a:lnTo>
                  <a:lnTo>
                    <a:pt x="565" y="62"/>
                  </a:lnTo>
                  <a:lnTo>
                    <a:pt x="577" y="60"/>
                  </a:lnTo>
                  <a:lnTo>
                    <a:pt x="584" y="55"/>
                  </a:lnTo>
                  <a:lnTo>
                    <a:pt x="595" y="39"/>
                  </a:lnTo>
                  <a:lnTo>
                    <a:pt x="603" y="39"/>
                  </a:lnTo>
                  <a:lnTo>
                    <a:pt x="616" y="36"/>
                  </a:lnTo>
                  <a:lnTo>
                    <a:pt x="633" y="36"/>
                  </a:lnTo>
                  <a:lnTo>
                    <a:pt x="674" y="41"/>
                  </a:lnTo>
                  <a:lnTo>
                    <a:pt x="684" y="47"/>
                  </a:lnTo>
                  <a:lnTo>
                    <a:pt x="709" y="55"/>
                  </a:lnTo>
                  <a:lnTo>
                    <a:pt x="720" y="65"/>
                  </a:lnTo>
                  <a:lnTo>
                    <a:pt x="725" y="76"/>
                  </a:lnTo>
                  <a:lnTo>
                    <a:pt x="727" y="84"/>
                  </a:lnTo>
                  <a:lnTo>
                    <a:pt x="753" y="96"/>
                  </a:lnTo>
                  <a:lnTo>
                    <a:pt x="792" y="111"/>
                  </a:lnTo>
                  <a:lnTo>
                    <a:pt x="800" y="114"/>
                  </a:lnTo>
                </a:path>
              </a:pathLst>
            </a:custGeom>
            <a:solidFill>
              <a:srgbClr val="E4E4E4"/>
            </a:soli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368" name="Freeform 239">
              <a:extLst>
                <a:ext uri="{FF2B5EF4-FFF2-40B4-BE49-F238E27FC236}">
                  <a16:creationId xmlns:a16="http://schemas.microsoft.com/office/drawing/2014/main" id="{0DBD3C27-A9DD-48F8-B2F0-6E18EA0E1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6346" y="3246704"/>
              <a:ext cx="1200191" cy="800127"/>
            </a:xfrm>
            <a:custGeom>
              <a:avLst/>
              <a:gdLst>
                <a:gd name="T0" fmla="*/ 2269 w 2540"/>
                <a:gd name="T1" fmla="*/ 1146 h 1693"/>
                <a:gd name="T2" fmla="*/ 2017 w 2540"/>
                <a:gd name="T3" fmla="*/ 1220 h 1693"/>
                <a:gd name="T4" fmla="*/ 1847 w 2540"/>
                <a:gd name="T5" fmla="*/ 1322 h 1693"/>
                <a:gd name="T6" fmla="*/ 1819 w 2540"/>
                <a:gd name="T7" fmla="*/ 1430 h 1693"/>
                <a:gd name="T8" fmla="*/ 2017 w 2540"/>
                <a:gd name="T9" fmla="*/ 1484 h 1693"/>
                <a:gd name="T10" fmla="*/ 1911 w 2540"/>
                <a:gd name="T11" fmla="*/ 1549 h 1693"/>
                <a:gd name="T12" fmla="*/ 1662 w 2540"/>
                <a:gd name="T13" fmla="*/ 1692 h 1693"/>
                <a:gd name="T14" fmla="*/ 1571 w 2540"/>
                <a:gd name="T15" fmla="*/ 1537 h 1693"/>
                <a:gd name="T16" fmla="*/ 1627 w 2540"/>
                <a:gd name="T17" fmla="*/ 1381 h 1693"/>
                <a:gd name="T18" fmla="*/ 1397 w 2540"/>
                <a:gd name="T19" fmla="*/ 1317 h 1693"/>
                <a:gd name="T20" fmla="*/ 1339 w 2540"/>
                <a:gd name="T21" fmla="*/ 1266 h 1693"/>
                <a:gd name="T22" fmla="*/ 1399 w 2540"/>
                <a:gd name="T23" fmla="*/ 1239 h 1693"/>
                <a:gd name="T24" fmla="*/ 1378 w 2540"/>
                <a:gd name="T25" fmla="*/ 1222 h 1693"/>
                <a:gd name="T26" fmla="*/ 1219 w 2540"/>
                <a:gd name="T27" fmla="*/ 1274 h 1693"/>
                <a:gd name="T28" fmla="*/ 1066 w 2540"/>
                <a:gd name="T29" fmla="*/ 1419 h 1693"/>
                <a:gd name="T30" fmla="*/ 973 w 2540"/>
                <a:gd name="T31" fmla="*/ 1507 h 1693"/>
                <a:gd name="T32" fmla="*/ 858 w 2540"/>
                <a:gd name="T33" fmla="*/ 1481 h 1693"/>
                <a:gd name="T34" fmla="*/ 931 w 2540"/>
                <a:gd name="T35" fmla="*/ 1400 h 1693"/>
                <a:gd name="T36" fmla="*/ 989 w 2540"/>
                <a:gd name="T37" fmla="*/ 1262 h 1693"/>
                <a:gd name="T38" fmla="*/ 1038 w 2540"/>
                <a:gd name="T39" fmla="*/ 1282 h 1693"/>
                <a:gd name="T40" fmla="*/ 1099 w 2540"/>
                <a:gd name="T41" fmla="*/ 1261 h 1693"/>
                <a:gd name="T42" fmla="*/ 1041 w 2540"/>
                <a:gd name="T43" fmla="*/ 1139 h 1693"/>
                <a:gd name="T44" fmla="*/ 986 w 2540"/>
                <a:gd name="T45" fmla="*/ 1055 h 1693"/>
                <a:gd name="T46" fmla="*/ 950 w 2540"/>
                <a:gd name="T47" fmla="*/ 958 h 1693"/>
                <a:gd name="T48" fmla="*/ 869 w 2540"/>
                <a:gd name="T49" fmla="*/ 907 h 1693"/>
                <a:gd name="T50" fmla="*/ 764 w 2540"/>
                <a:gd name="T51" fmla="*/ 857 h 1693"/>
                <a:gd name="T52" fmla="*/ 608 w 2540"/>
                <a:gd name="T53" fmla="*/ 909 h 1693"/>
                <a:gd name="T54" fmla="*/ 390 w 2540"/>
                <a:gd name="T55" fmla="*/ 1016 h 1693"/>
                <a:gd name="T56" fmla="*/ 223 w 2540"/>
                <a:gd name="T57" fmla="*/ 961 h 1693"/>
                <a:gd name="T58" fmla="*/ 103 w 2540"/>
                <a:gd name="T59" fmla="*/ 965 h 1693"/>
                <a:gd name="T60" fmla="*/ 41 w 2540"/>
                <a:gd name="T61" fmla="*/ 905 h 1693"/>
                <a:gd name="T62" fmla="*/ 23 w 2540"/>
                <a:gd name="T63" fmla="*/ 813 h 1693"/>
                <a:gd name="T64" fmla="*/ 102 w 2540"/>
                <a:gd name="T65" fmla="*/ 732 h 1693"/>
                <a:gd name="T66" fmla="*/ 107 w 2540"/>
                <a:gd name="T67" fmla="*/ 579 h 1693"/>
                <a:gd name="T68" fmla="*/ 276 w 2540"/>
                <a:gd name="T69" fmla="*/ 411 h 1693"/>
                <a:gd name="T70" fmla="*/ 255 w 2540"/>
                <a:gd name="T71" fmla="*/ 308 h 1693"/>
                <a:gd name="T72" fmla="*/ 223 w 2540"/>
                <a:gd name="T73" fmla="*/ 162 h 1693"/>
                <a:gd name="T74" fmla="*/ 360 w 2540"/>
                <a:gd name="T75" fmla="*/ 107 h 1693"/>
                <a:gd name="T76" fmla="*/ 626 w 2540"/>
                <a:gd name="T77" fmla="*/ 126 h 1693"/>
                <a:gd name="T78" fmla="*/ 782 w 2540"/>
                <a:gd name="T79" fmla="*/ 197 h 1693"/>
                <a:gd name="T80" fmla="*/ 887 w 2540"/>
                <a:gd name="T81" fmla="*/ 181 h 1693"/>
                <a:gd name="T82" fmla="*/ 978 w 2540"/>
                <a:gd name="T83" fmla="*/ 166 h 1693"/>
                <a:gd name="T84" fmla="*/ 1119 w 2540"/>
                <a:gd name="T85" fmla="*/ 199 h 1693"/>
                <a:gd name="T86" fmla="*/ 1190 w 2540"/>
                <a:gd name="T87" fmla="*/ 188 h 1693"/>
                <a:gd name="T88" fmla="*/ 1300 w 2540"/>
                <a:gd name="T89" fmla="*/ 57 h 1693"/>
                <a:gd name="T90" fmla="*/ 1447 w 2540"/>
                <a:gd name="T91" fmla="*/ 14 h 1693"/>
                <a:gd name="T92" fmla="*/ 1649 w 2540"/>
                <a:gd name="T93" fmla="*/ 8 h 1693"/>
                <a:gd name="T94" fmla="*/ 1703 w 2540"/>
                <a:gd name="T95" fmla="*/ 182 h 1693"/>
                <a:gd name="T96" fmla="*/ 1775 w 2540"/>
                <a:gd name="T97" fmla="*/ 269 h 1693"/>
                <a:gd name="T98" fmla="*/ 1863 w 2540"/>
                <a:gd name="T99" fmla="*/ 302 h 1693"/>
                <a:gd name="T100" fmla="*/ 1885 w 2540"/>
                <a:gd name="T101" fmla="*/ 427 h 1693"/>
                <a:gd name="T102" fmla="*/ 2008 w 2540"/>
                <a:gd name="T103" fmla="*/ 463 h 1693"/>
                <a:gd name="T104" fmla="*/ 2157 w 2540"/>
                <a:gd name="T105" fmla="*/ 437 h 1693"/>
                <a:gd name="T106" fmla="*/ 2268 w 2540"/>
                <a:gd name="T107" fmla="*/ 516 h 1693"/>
                <a:gd name="T108" fmla="*/ 2415 w 2540"/>
                <a:gd name="T109" fmla="*/ 576 h 1693"/>
                <a:gd name="T110" fmla="*/ 2529 w 2540"/>
                <a:gd name="T111" fmla="*/ 637 h 1693"/>
                <a:gd name="T112" fmla="*/ 2486 w 2540"/>
                <a:gd name="T113" fmla="*/ 763 h 1693"/>
                <a:gd name="T114" fmla="*/ 2488 w 2540"/>
                <a:gd name="T115" fmla="*/ 836 h 1693"/>
                <a:gd name="T116" fmla="*/ 2505 w 2540"/>
                <a:gd name="T117" fmla="*/ 921 h 1693"/>
                <a:gd name="T118" fmla="*/ 2340 w 2540"/>
                <a:gd name="T119" fmla="*/ 1017 h 1693"/>
                <a:gd name="T120" fmla="*/ 2273 w 2540"/>
                <a:gd name="T121" fmla="*/ 1106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40" h="1693">
                  <a:moveTo>
                    <a:pt x="1394" y="1329"/>
                  </a:moveTo>
                  <a:lnTo>
                    <a:pt x="1413" y="1338"/>
                  </a:lnTo>
                  <a:lnTo>
                    <a:pt x="1394" y="1336"/>
                  </a:lnTo>
                  <a:lnTo>
                    <a:pt x="1350" y="1326"/>
                  </a:lnTo>
                  <a:lnTo>
                    <a:pt x="1330" y="1317"/>
                  </a:lnTo>
                  <a:lnTo>
                    <a:pt x="1326" y="1308"/>
                  </a:lnTo>
                  <a:lnTo>
                    <a:pt x="1324" y="1294"/>
                  </a:lnTo>
                  <a:lnTo>
                    <a:pt x="1334" y="1308"/>
                  </a:lnTo>
                  <a:lnTo>
                    <a:pt x="1342" y="1315"/>
                  </a:lnTo>
                  <a:lnTo>
                    <a:pt x="1394" y="1329"/>
                  </a:lnTo>
                  <a:close/>
                  <a:moveTo>
                    <a:pt x="2269" y="1146"/>
                  </a:moveTo>
                  <a:lnTo>
                    <a:pt x="2264" y="1149"/>
                  </a:lnTo>
                  <a:lnTo>
                    <a:pt x="2215" y="1146"/>
                  </a:lnTo>
                  <a:lnTo>
                    <a:pt x="2175" y="1150"/>
                  </a:lnTo>
                  <a:lnTo>
                    <a:pt x="2146" y="1182"/>
                  </a:lnTo>
                  <a:lnTo>
                    <a:pt x="2128" y="1182"/>
                  </a:lnTo>
                  <a:lnTo>
                    <a:pt x="2104" y="1191"/>
                  </a:lnTo>
                  <a:lnTo>
                    <a:pt x="2088" y="1201"/>
                  </a:lnTo>
                  <a:lnTo>
                    <a:pt x="2068" y="1224"/>
                  </a:lnTo>
                  <a:lnTo>
                    <a:pt x="2054" y="1213"/>
                  </a:lnTo>
                  <a:lnTo>
                    <a:pt x="2035" y="1215"/>
                  </a:lnTo>
                  <a:lnTo>
                    <a:pt x="2017" y="1220"/>
                  </a:lnTo>
                  <a:lnTo>
                    <a:pt x="1996" y="1235"/>
                  </a:lnTo>
                  <a:lnTo>
                    <a:pt x="1984" y="1238"/>
                  </a:lnTo>
                  <a:lnTo>
                    <a:pt x="1961" y="1234"/>
                  </a:lnTo>
                  <a:lnTo>
                    <a:pt x="1932" y="1242"/>
                  </a:lnTo>
                  <a:lnTo>
                    <a:pt x="1872" y="1292"/>
                  </a:lnTo>
                  <a:lnTo>
                    <a:pt x="1852" y="1329"/>
                  </a:lnTo>
                  <a:lnTo>
                    <a:pt x="1845" y="1336"/>
                  </a:lnTo>
                  <a:lnTo>
                    <a:pt x="1834" y="1344"/>
                  </a:lnTo>
                  <a:lnTo>
                    <a:pt x="1823" y="1349"/>
                  </a:lnTo>
                  <a:lnTo>
                    <a:pt x="1818" y="1349"/>
                  </a:lnTo>
                  <a:lnTo>
                    <a:pt x="1847" y="1322"/>
                  </a:lnTo>
                  <a:lnTo>
                    <a:pt x="1855" y="1313"/>
                  </a:lnTo>
                  <a:lnTo>
                    <a:pt x="1857" y="1306"/>
                  </a:lnTo>
                  <a:lnTo>
                    <a:pt x="1857" y="1294"/>
                  </a:lnTo>
                  <a:lnTo>
                    <a:pt x="1848" y="1280"/>
                  </a:lnTo>
                  <a:lnTo>
                    <a:pt x="1825" y="1315"/>
                  </a:lnTo>
                  <a:lnTo>
                    <a:pt x="1812" y="1321"/>
                  </a:lnTo>
                  <a:lnTo>
                    <a:pt x="1794" y="1331"/>
                  </a:lnTo>
                  <a:lnTo>
                    <a:pt x="1793" y="1354"/>
                  </a:lnTo>
                  <a:lnTo>
                    <a:pt x="1795" y="1372"/>
                  </a:lnTo>
                  <a:lnTo>
                    <a:pt x="1802" y="1394"/>
                  </a:lnTo>
                  <a:lnTo>
                    <a:pt x="1819" y="1430"/>
                  </a:lnTo>
                  <a:lnTo>
                    <a:pt x="1852" y="1481"/>
                  </a:lnTo>
                  <a:lnTo>
                    <a:pt x="1868" y="1500"/>
                  </a:lnTo>
                  <a:lnTo>
                    <a:pt x="1880" y="1507"/>
                  </a:lnTo>
                  <a:lnTo>
                    <a:pt x="1894" y="1509"/>
                  </a:lnTo>
                  <a:lnTo>
                    <a:pt x="1922" y="1492"/>
                  </a:lnTo>
                  <a:lnTo>
                    <a:pt x="1933" y="1491"/>
                  </a:lnTo>
                  <a:lnTo>
                    <a:pt x="1959" y="1495"/>
                  </a:lnTo>
                  <a:lnTo>
                    <a:pt x="1968" y="1485"/>
                  </a:lnTo>
                  <a:lnTo>
                    <a:pt x="1981" y="1480"/>
                  </a:lnTo>
                  <a:lnTo>
                    <a:pt x="1998" y="1479"/>
                  </a:lnTo>
                  <a:lnTo>
                    <a:pt x="2017" y="1484"/>
                  </a:lnTo>
                  <a:lnTo>
                    <a:pt x="2038" y="1491"/>
                  </a:lnTo>
                  <a:lnTo>
                    <a:pt x="2029" y="1509"/>
                  </a:lnTo>
                  <a:lnTo>
                    <a:pt x="2021" y="1523"/>
                  </a:lnTo>
                  <a:lnTo>
                    <a:pt x="2017" y="1540"/>
                  </a:lnTo>
                  <a:lnTo>
                    <a:pt x="2012" y="1558"/>
                  </a:lnTo>
                  <a:lnTo>
                    <a:pt x="1989" y="1565"/>
                  </a:lnTo>
                  <a:lnTo>
                    <a:pt x="1964" y="1564"/>
                  </a:lnTo>
                  <a:lnTo>
                    <a:pt x="1938" y="1569"/>
                  </a:lnTo>
                  <a:lnTo>
                    <a:pt x="1929" y="1562"/>
                  </a:lnTo>
                  <a:lnTo>
                    <a:pt x="1922" y="1556"/>
                  </a:lnTo>
                  <a:lnTo>
                    <a:pt x="1911" y="1549"/>
                  </a:lnTo>
                  <a:lnTo>
                    <a:pt x="1896" y="1546"/>
                  </a:lnTo>
                  <a:lnTo>
                    <a:pt x="1882" y="1551"/>
                  </a:lnTo>
                  <a:lnTo>
                    <a:pt x="1866" y="1575"/>
                  </a:lnTo>
                  <a:lnTo>
                    <a:pt x="1837" y="1590"/>
                  </a:lnTo>
                  <a:lnTo>
                    <a:pt x="1828" y="1610"/>
                  </a:lnTo>
                  <a:lnTo>
                    <a:pt x="1799" y="1605"/>
                  </a:lnTo>
                  <a:lnTo>
                    <a:pt x="1775" y="1609"/>
                  </a:lnTo>
                  <a:lnTo>
                    <a:pt x="1740" y="1625"/>
                  </a:lnTo>
                  <a:lnTo>
                    <a:pt x="1714" y="1662"/>
                  </a:lnTo>
                  <a:lnTo>
                    <a:pt x="1685" y="1685"/>
                  </a:lnTo>
                  <a:lnTo>
                    <a:pt x="1662" y="1692"/>
                  </a:lnTo>
                  <a:lnTo>
                    <a:pt x="1640" y="1689"/>
                  </a:lnTo>
                  <a:lnTo>
                    <a:pt x="1626" y="1683"/>
                  </a:lnTo>
                  <a:lnTo>
                    <a:pt x="1597" y="1658"/>
                  </a:lnTo>
                  <a:lnTo>
                    <a:pt x="1598" y="1650"/>
                  </a:lnTo>
                  <a:lnTo>
                    <a:pt x="1603" y="1646"/>
                  </a:lnTo>
                  <a:lnTo>
                    <a:pt x="1608" y="1634"/>
                  </a:lnTo>
                  <a:lnTo>
                    <a:pt x="1619" y="1589"/>
                  </a:lnTo>
                  <a:lnTo>
                    <a:pt x="1618" y="1574"/>
                  </a:lnTo>
                  <a:lnTo>
                    <a:pt x="1611" y="1551"/>
                  </a:lnTo>
                  <a:lnTo>
                    <a:pt x="1589" y="1533"/>
                  </a:lnTo>
                  <a:lnTo>
                    <a:pt x="1571" y="1537"/>
                  </a:lnTo>
                  <a:lnTo>
                    <a:pt x="1559" y="1531"/>
                  </a:lnTo>
                  <a:lnTo>
                    <a:pt x="1522" y="1501"/>
                  </a:lnTo>
                  <a:lnTo>
                    <a:pt x="1501" y="1499"/>
                  </a:lnTo>
                  <a:lnTo>
                    <a:pt x="1478" y="1505"/>
                  </a:lnTo>
                  <a:lnTo>
                    <a:pt x="1470" y="1500"/>
                  </a:lnTo>
                  <a:lnTo>
                    <a:pt x="1463" y="1489"/>
                  </a:lnTo>
                  <a:lnTo>
                    <a:pt x="1509" y="1452"/>
                  </a:lnTo>
                  <a:lnTo>
                    <a:pt x="1553" y="1420"/>
                  </a:lnTo>
                  <a:lnTo>
                    <a:pt x="1573" y="1417"/>
                  </a:lnTo>
                  <a:lnTo>
                    <a:pt x="1599" y="1403"/>
                  </a:lnTo>
                  <a:lnTo>
                    <a:pt x="1627" y="1381"/>
                  </a:lnTo>
                  <a:lnTo>
                    <a:pt x="1623" y="1363"/>
                  </a:lnTo>
                  <a:lnTo>
                    <a:pt x="1617" y="1350"/>
                  </a:lnTo>
                  <a:lnTo>
                    <a:pt x="1604" y="1354"/>
                  </a:lnTo>
                  <a:lnTo>
                    <a:pt x="1594" y="1358"/>
                  </a:lnTo>
                  <a:lnTo>
                    <a:pt x="1571" y="1344"/>
                  </a:lnTo>
                  <a:lnTo>
                    <a:pt x="1562" y="1334"/>
                  </a:lnTo>
                  <a:lnTo>
                    <a:pt x="1526" y="1345"/>
                  </a:lnTo>
                  <a:lnTo>
                    <a:pt x="1505" y="1343"/>
                  </a:lnTo>
                  <a:lnTo>
                    <a:pt x="1459" y="1353"/>
                  </a:lnTo>
                  <a:lnTo>
                    <a:pt x="1439" y="1343"/>
                  </a:lnTo>
                  <a:lnTo>
                    <a:pt x="1397" y="1317"/>
                  </a:lnTo>
                  <a:lnTo>
                    <a:pt x="1382" y="1311"/>
                  </a:lnTo>
                  <a:lnTo>
                    <a:pt x="1369" y="1313"/>
                  </a:lnTo>
                  <a:lnTo>
                    <a:pt x="1361" y="1304"/>
                  </a:lnTo>
                  <a:lnTo>
                    <a:pt x="1371" y="1300"/>
                  </a:lnTo>
                  <a:lnTo>
                    <a:pt x="1380" y="1299"/>
                  </a:lnTo>
                  <a:lnTo>
                    <a:pt x="1392" y="1295"/>
                  </a:lnTo>
                  <a:lnTo>
                    <a:pt x="1394" y="1291"/>
                  </a:lnTo>
                  <a:lnTo>
                    <a:pt x="1393" y="1282"/>
                  </a:lnTo>
                  <a:lnTo>
                    <a:pt x="1372" y="1275"/>
                  </a:lnTo>
                  <a:lnTo>
                    <a:pt x="1352" y="1274"/>
                  </a:lnTo>
                  <a:lnTo>
                    <a:pt x="1339" y="1266"/>
                  </a:lnTo>
                  <a:lnTo>
                    <a:pt x="1329" y="1257"/>
                  </a:lnTo>
                  <a:lnTo>
                    <a:pt x="1352" y="1257"/>
                  </a:lnTo>
                  <a:lnTo>
                    <a:pt x="1375" y="1264"/>
                  </a:lnTo>
                  <a:lnTo>
                    <a:pt x="1410" y="1266"/>
                  </a:lnTo>
                  <a:lnTo>
                    <a:pt x="1444" y="1273"/>
                  </a:lnTo>
                  <a:lnTo>
                    <a:pt x="1452" y="1264"/>
                  </a:lnTo>
                  <a:lnTo>
                    <a:pt x="1470" y="1249"/>
                  </a:lnTo>
                  <a:lnTo>
                    <a:pt x="1474" y="1244"/>
                  </a:lnTo>
                  <a:lnTo>
                    <a:pt x="1442" y="1255"/>
                  </a:lnTo>
                  <a:lnTo>
                    <a:pt x="1410" y="1248"/>
                  </a:lnTo>
                  <a:lnTo>
                    <a:pt x="1399" y="1239"/>
                  </a:lnTo>
                  <a:lnTo>
                    <a:pt x="1389" y="1226"/>
                  </a:lnTo>
                  <a:lnTo>
                    <a:pt x="1385" y="1210"/>
                  </a:lnTo>
                  <a:lnTo>
                    <a:pt x="1387" y="1195"/>
                  </a:lnTo>
                  <a:lnTo>
                    <a:pt x="1384" y="1169"/>
                  </a:lnTo>
                  <a:lnTo>
                    <a:pt x="1373" y="1146"/>
                  </a:lnTo>
                  <a:lnTo>
                    <a:pt x="1370" y="1133"/>
                  </a:lnTo>
                  <a:lnTo>
                    <a:pt x="1358" y="1121"/>
                  </a:lnTo>
                  <a:lnTo>
                    <a:pt x="1370" y="1148"/>
                  </a:lnTo>
                  <a:lnTo>
                    <a:pt x="1373" y="1165"/>
                  </a:lnTo>
                  <a:lnTo>
                    <a:pt x="1380" y="1181"/>
                  </a:lnTo>
                  <a:lnTo>
                    <a:pt x="1378" y="1222"/>
                  </a:lnTo>
                  <a:lnTo>
                    <a:pt x="1374" y="1237"/>
                  </a:lnTo>
                  <a:lnTo>
                    <a:pt x="1361" y="1241"/>
                  </a:lnTo>
                  <a:lnTo>
                    <a:pt x="1343" y="1239"/>
                  </a:lnTo>
                  <a:lnTo>
                    <a:pt x="1326" y="1234"/>
                  </a:lnTo>
                  <a:lnTo>
                    <a:pt x="1330" y="1211"/>
                  </a:lnTo>
                  <a:lnTo>
                    <a:pt x="1321" y="1220"/>
                  </a:lnTo>
                  <a:lnTo>
                    <a:pt x="1308" y="1241"/>
                  </a:lnTo>
                  <a:lnTo>
                    <a:pt x="1297" y="1245"/>
                  </a:lnTo>
                  <a:lnTo>
                    <a:pt x="1270" y="1242"/>
                  </a:lnTo>
                  <a:lnTo>
                    <a:pt x="1223" y="1257"/>
                  </a:lnTo>
                  <a:lnTo>
                    <a:pt x="1219" y="1274"/>
                  </a:lnTo>
                  <a:lnTo>
                    <a:pt x="1212" y="1295"/>
                  </a:lnTo>
                  <a:lnTo>
                    <a:pt x="1205" y="1308"/>
                  </a:lnTo>
                  <a:lnTo>
                    <a:pt x="1202" y="1315"/>
                  </a:lnTo>
                  <a:lnTo>
                    <a:pt x="1183" y="1349"/>
                  </a:lnTo>
                  <a:lnTo>
                    <a:pt x="1180" y="1351"/>
                  </a:lnTo>
                  <a:lnTo>
                    <a:pt x="1141" y="1396"/>
                  </a:lnTo>
                  <a:lnTo>
                    <a:pt x="1136" y="1400"/>
                  </a:lnTo>
                  <a:lnTo>
                    <a:pt x="1111" y="1410"/>
                  </a:lnTo>
                  <a:lnTo>
                    <a:pt x="1096" y="1420"/>
                  </a:lnTo>
                  <a:lnTo>
                    <a:pt x="1085" y="1424"/>
                  </a:lnTo>
                  <a:lnTo>
                    <a:pt x="1066" y="1419"/>
                  </a:lnTo>
                  <a:lnTo>
                    <a:pt x="1057" y="1426"/>
                  </a:lnTo>
                  <a:lnTo>
                    <a:pt x="1054" y="1434"/>
                  </a:lnTo>
                  <a:lnTo>
                    <a:pt x="1054" y="1450"/>
                  </a:lnTo>
                  <a:lnTo>
                    <a:pt x="1063" y="1463"/>
                  </a:lnTo>
                  <a:lnTo>
                    <a:pt x="1071" y="1502"/>
                  </a:lnTo>
                  <a:lnTo>
                    <a:pt x="1068" y="1518"/>
                  </a:lnTo>
                  <a:lnTo>
                    <a:pt x="1061" y="1508"/>
                  </a:lnTo>
                  <a:lnTo>
                    <a:pt x="1049" y="1496"/>
                  </a:lnTo>
                  <a:lnTo>
                    <a:pt x="1026" y="1487"/>
                  </a:lnTo>
                  <a:lnTo>
                    <a:pt x="1001" y="1491"/>
                  </a:lnTo>
                  <a:lnTo>
                    <a:pt x="973" y="1507"/>
                  </a:lnTo>
                  <a:lnTo>
                    <a:pt x="954" y="1513"/>
                  </a:lnTo>
                  <a:lnTo>
                    <a:pt x="944" y="1509"/>
                  </a:lnTo>
                  <a:lnTo>
                    <a:pt x="938" y="1509"/>
                  </a:lnTo>
                  <a:lnTo>
                    <a:pt x="936" y="1513"/>
                  </a:lnTo>
                  <a:lnTo>
                    <a:pt x="936" y="1517"/>
                  </a:lnTo>
                  <a:lnTo>
                    <a:pt x="940" y="1520"/>
                  </a:lnTo>
                  <a:lnTo>
                    <a:pt x="939" y="1523"/>
                  </a:lnTo>
                  <a:lnTo>
                    <a:pt x="935" y="1523"/>
                  </a:lnTo>
                  <a:lnTo>
                    <a:pt x="892" y="1512"/>
                  </a:lnTo>
                  <a:lnTo>
                    <a:pt x="873" y="1501"/>
                  </a:lnTo>
                  <a:lnTo>
                    <a:pt x="858" y="1481"/>
                  </a:lnTo>
                  <a:lnTo>
                    <a:pt x="865" y="1474"/>
                  </a:lnTo>
                  <a:lnTo>
                    <a:pt x="872" y="1471"/>
                  </a:lnTo>
                  <a:lnTo>
                    <a:pt x="894" y="1470"/>
                  </a:lnTo>
                  <a:lnTo>
                    <a:pt x="898" y="1467"/>
                  </a:lnTo>
                  <a:lnTo>
                    <a:pt x="899" y="1463"/>
                  </a:lnTo>
                  <a:lnTo>
                    <a:pt x="901" y="1456"/>
                  </a:lnTo>
                  <a:lnTo>
                    <a:pt x="900" y="1447"/>
                  </a:lnTo>
                  <a:lnTo>
                    <a:pt x="897" y="1437"/>
                  </a:lnTo>
                  <a:lnTo>
                    <a:pt x="908" y="1423"/>
                  </a:lnTo>
                  <a:lnTo>
                    <a:pt x="922" y="1411"/>
                  </a:lnTo>
                  <a:lnTo>
                    <a:pt x="931" y="1400"/>
                  </a:lnTo>
                  <a:lnTo>
                    <a:pt x="932" y="1382"/>
                  </a:lnTo>
                  <a:lnTo>
                    <a:pt x="947" y="1375"/>
                  </a:lnTo>
                  <a:lnTo>
                    <a:pt x="961" y="1360"/>
                  </a:lnTo>
                  <a:lnTo>
                    <a:pt x="965" y="1344"/>
                  </a:lnTo>
                  <a:lnTo>
                    <a:pt x="970" y="1334"/>
                  </a:lnTo>
                  <a:lnTo>
                    <a:pt x="961" y="1311"/>
                  </a:lnTo>
                  <a:lnTo>
                    <a:pt x="959" y="1296"/>
                  </a:lnTo>
                  <a:lnTo>
                    <a:pt x="959" y="1284"/>
                  </a:lnTo>
                  <a:lnTo>
                    <a:pt x="963" y="1277"/>
                  </a:lnTo>
                  <a:lnTo>
                    <a:pt x="976" y="1268"/>
                  </a:lnTo>
                  <a:lnTo>
                    <a:pt x="989" y="1262"/>
                  </a:lnTo>
                  <a:lnTo>
                    <a:pt x="996" y="1263"/>
                  </a:lnTo>
                  <a:lnTo>
                    <a:pt x="997" y="1268"/>
                  </a:lnTo>
                  <a:lnTo>
                    <a:pt x="998" y="1293"/>
                  </a:lnTo>
                  <a:lnTo>
                    <a:pt x="1001" y="1294"/>
                  </a:lnTo>
                  <a:lnTo>
                    <a:pt x="1005" y="1290"/>
                  </a:lnTo>
                  <a:lnTo>
                    <a:pt x="1012" y="1275"/>
                  </a:lnTo>
                  <a:lnTo>
                    <a:pt x="1017" y="1280"/>
                  </a:lnTo>
                  <a:lnTo>
                    <a:pt x="1024" y="1282"/>
                  </a:lnTo>
                  <a:lnTo>
                    <a:pt x="1030" y="1277"/>
                  </a:lnTo>
                  <a:lnTo>
                    <a:pt x="1034" y="1278"/>
                  </a:lnTo>
                  <a:lnTo>
                    <a:pt x="1038" y="1282"/>
                  </a:lnTo>
                  <a:lnTo>
                    <a:pt x="1047" y="1287"/>
                  </a:lnTo>
                  <a:lnTo>
                    <a:pt x="1056" y="1288"/>
                  </a:lnTo>
                  <a:lnTo>
                    <a:pt x="1063" y="1285"/>
                  </a:lnTo>
                  <a:lnTo>
                    <a:pt x="1068" y="1279"/>
                  </a:lnTo>
                  <a:lnTo>
                    <a:pt x="1075" y="1280"/>
                  </a:lnTo>
                  <a:lnTo>
                    <a:pt x="1087" y="1299"/>
                  </a:lnTo>
                  <a:lnTo>
                    <a:pt x="1093" y="1296"/>
                  </a:lnTo>
                  <a:lnTo>
                    <a:pt x="1121" y="1293"/>
                  </a:lnTo>
                  <a:lnTo>
                    <a:pt x="1125" y="1288"/>
                  </a:lnTo>
                  <a:lnTo>
                    <a:pt x="1128" y="1284"/>
                  </a:lnTo>
                  <a:lnTo>
                    <a:pt x="1099" y="1261"/>
                  </a:lnTo>
                  <a:lnTo>
                    <a:pt x="1101" y="1242"/>
                  </a:lnTo>
                  <a:lnTo>
                    <a:pt x="1102" y="1222"/>
                  </a:lnTo>
                  <a:lnTo>
                    <a:pt x="1098" y="1210"/>
                  </a:lnTo>
                  <a:lnTo>
                    <a:pt x="1093" y="1201"/>
                  </a:lnTo>
                  <a:lnTo>
                    <a:pt x="1070" y="1190"/>
                  </a:lnTo>
                  <a:lnTo>
                    <a:pt x="1053" y="1178"/>
                  </a:lnTo>
                  <a:lnTo>
                    <a:pt x="1049" y="1173"/>
                  </a:lnTo>
                  <a:lnTo>
                    <a:pt x="1049" y="1167"/>
                  </a:lnTo>
                  <a:lnTo>
                    <a:pt x="1049" y="1156"/>
                  </a:lnTo>
                  <a:lnTo>
                    <a:pt x="1042" y="1146"/>
                  </a:lnTo>
                  <a:lnTo>
                    <a:pt x="1041" y="1139"/>
                  </a:lnTo>
                  <a:lnTo>
                    <a:pt x="1045" y="1127"/>
                  </a:lnTo>
                  <a:lnTo>
                    <a:pt x="1047" y="1114"/>
                  </a:lnTo>
                  <a:lnTo>
                    <a:pt x="1045" y="1109"/>
                  </a:lnTo>
                  <a:lnTo>
                    <a:pt x="1041" y="1106"/>
                  </a:lnTo>
                  <a:lnTo>
                    <a:pt x="1033" y="1105"/>
                  </a:lnTo>
                  <a:lnTo>
                    <a:pt x="1023" y="1098"/>
                  </a:lnTo>
                  <a:lnTo>
                    <a:pt x="1016" y="1088"/>
                  </a:lnTo>
                  <a:lnTo>
                    <a:pt x="997" y="1074"/>
                  </a:lnTo>
                  <a:lnTo>
                    <a:pt x="991" y="1071"/>
                  </a:lnTo>
                  <a:lnTo>
                    <a:pt x="987" y="1064"/>
                  </a:lnTo>
                  <a:lnTo>
                    <a:pt x="986" y="1055"/>
                  </a:lnTo>
                  <a:lnTo>
                    <a:pt x="990" y="1045"/>
                  </a:lnTo>
                  <a:lnTo>
                    <a:pt x="996" y="1029"/>
                  </a:lnTo>
                  <a:lnTo>
                    <a:pt x="999" y="1014"/>
                  </a:lnTo>
                  <a:lnTo>
                    <a:pt x="999" y="1005"/>
                  </a:lnTo>
                  <a:lnTo>
                    <a:pt x="996" y="982"/>
                  </a:lnTo>
                  <a:lnTo>
                    <a:pt x="987" y="965"/>
                  </a:lnTo>
                  <a:lnTo>
                    <a:pt x="982" y="962"/>
                  </a:lnTo>
                  <a:lnTo>
                    <a:pt x="975" y="967"/>
                  </a:lnTo>
                  <a:lnTo>
                    <a:pt x="965" y="972"/>
                  </a:lnTo>
                  <a:lnTo>
                    <a:pt x="958" y="967"/>
                  </a:lnTo>
                  <a:lnTo>
                    <a:pt x="950" y="958"/>
                  </a:lnTo>
                  <a:lnTo>
                    <a:pt x="937" y="933"/>
                  </a:lnTo>
                  <a:lnTo>
                    <a:pt x="913" y="927"/>
                  </a:lnTo>
                  <a:lnTo>
                    <a:pt x="902" y="926"/>
                  </a:lnTo>
                  <a:lnTo>
                    <a:pt x="893" y="939"/>
                  </a:lnTo>
                  <a:lnTo>
                    <a:pt x="890" y="934"/>
                  </a:lnTo>
                  <a:lnTo>
                    <a:pt x="887" y="926"/>
                  </a:lnTo>
                  <a:lnTo>
                    <a:pt x="882" y="923"/>
                  </a:lnTo>
                  <a:lnTo>
                    <a:pt x="876" y="927"/>
                  </a:lnTo>
                  <a:lnTo>
                    <a:pt x="873" y="924"/>
                  </a:lnTo>
                  <a:lnTo>
                    <a:pt x="877" y="912"/>
                  </a:lnTo>
                  <a:lnTo>
                    <a:pt x="869" y="907"/>
                  </a:lnTo>
                  <a:lnTo>
                    <a:pt x="850" y="907"/>
                  </a:lnTo>
                  <a:lnTo>
                    <a:pt x="841" y="903"/>
                  </a:lnTo>
                  <a:lnTo>
                    <a:pt x="839" y="895"/>
                  </a:lnTo>
                  <a:lnTo>
                    <a:pt x="834" y="890"/>
                  </a:lnTo>
                  <a:lnTo>
                    <a:pt x="823" y="887"/>
                  </a:lnTo>
                  <a:lnTo>
                    <a:pt x="813" y="880"/>
                  </a:lnTo>
                  <a:lnTo>
                    <a:pt x="802" y="870"/>
                  </a:lnTo>
                  <a:lnTo>
                    <a:pt x="788" y="863"/>
                  </a:lnTo>
                  <a:lnTo>
                    <a:pt x="767" y="859"/>
                  </a:lnTo>
                  <a:lnTo>
                    <a:pt x="766" y="858"/>
                  </a:lnTo>
                  <a:lnTo>
                    <a:pt x="764" y="857"/>
                  </a:lnTo>
                  <a:lnTo>
                    <a:pt x="752" y="864"/>
                  </a:lnTo>
                  <a:lnTo>
                    <a:pt x="744" y="870"/>
                  </a:lnTo>
                  <a:lnTo>
                    <a:pt x="734" y="866"/>
                  </a:lnTo>
                  <a:lnTo>
                    <a:pt x="718" y="880"/>
                  </a:lnTo>
                  <a:lnTo>
                    <a:pt x="688" y="880"/>
                  </a:lnTo>
                  <a:lnTo>
                    <a:pt x="672" y="879"/>
                  </a:lnTo>
                  <a:lnTo>
                    <a:pt x="665" y="876"/>
                  </a:lnTo>
                  <a:lnTo>
                    <a:pt x="636" y="895"/>
                  </a:lnTo>
                  <a:lnTo>
                    <a:pt x="633" y="903"/>
                  </a:lnTo>
                  <a:lnTo>
                    <a:pt x="626" y="905"/>
                  </a:lnTo>
                  <a:lnTo>
                    <a:pt x="608" y="909"/>
                  </a:lnTo>
                  <a:lnTo>
                    <a:pt x="589" y="914"/>
                  </a:lnTo>
                  <a:lnTo>
                    <a:pt x="585" y="933"/>
                  </a:lnTo>
                  <a:lnTo>
                    <a:pt x="579" y="944"/>
                  </a:lnTo>
                  <a:lnTo>
                    <a:pt x="569" y="958"/>
                  </a:lnTo>
                  <a:lnTo>
                    <a:pt x="533" y="964"/>
                  </a:lnTo>
                  <a:lnTo>
                    <a:pt x="502" y="972"/>
                  </a:lnTo>
                  <a:lnTo>
                    <a:pt x="470" y="976"/>
                  </a:lnTo>
                  <a:lnTo>
                    <a:pt x="429" y="994"/>
                  </a:lnTo>
                  <a:lnTo>
                    <a:pt x="415" y="1011"/>
                  </a:lnTo>
                  <a:lnTo>
                    <a:pt x="402" y="1015"/>
                  </a:lnTo>
                  <a:lnTo>
                    <a:pt x="390" y="1016"/>
                  </a:lnTo>
                  <a:lnTo>
                    <a:pt x="382" y="1007"/>
                  </a:lnTo>
                  <a:lnTo>
                    <a:pt x="355" y="983"/>
                  </a:lnTo>
                  <a:lnTo>
                    <a:pt x="345" y="972"/>
                  </a:lnTo>
                  <a:lnTo>
                    <a:pt x="332" y="968"/>
                  </a:lnTo>
                  <a:lnTo>
                    <a:pt x="318" y="970"/>
                  </a:lnTo>
                  <a:lnTo>
                    <a:pt x="304" y="976"/>
                  </a:lnTo>
                  <a:lnTo>
                    <a:pt x="289" y="977"/>
                  </a:lnTo>
                  <a:lnTo>
                    <a:pt x="272" y="969"/>
                  </a:lnTo>
                  <a:lnTo>
                    <a:pt x="270" y="970"/>
                  </a:lnTo>
                  <a:lnTo>
                    <a:pt x="263" y="971"/>
                  </a:lnTo>
                  <a:lnTo>
                    <a:pt x="223" y="961"/>
                  </a:lnTo>
                  <a:lnTo>
                    <a:pt x="218" y="959"/>
                  </a:lnTo>
                  <a:lnTo>
                    <a:pt x="216" y="958"/>
                  </a:lnTo>
                  <a:lnTo>
                    <a:pt x="211" y="958"/>
                  </a:lnTo>
                  <a:lnTo>
                    <a:pt x="180" y="959"/>
                  </a:lnTo>
                  <a:lnTo>
                    <a:pt x="151" y="940"/>
                  </a:lnTo>
                  <a:lnTo>
                    <a:pt x="142" y="939"/>
                  </a:lnTo>
                  <a:lnTo>
                    <a:pt x="135" y="947"/>
                  </a:lnTo>
                  <a:lnTo>
                    <a:pt x="130" y="956"/>
                  </a:lnTo>
                  <a:lnTo>
                    <a:pt x="110" y="965"/>
                  </a:lnTo>
                  <a:lnTo>
                    <a:pt x="105" y="968"/>
                  </a:lnTo>
                  <a:lnTo>
                    <a:pt x="103" y="965"/>
                  </a:lnTo>
                  <a:lnTo>
                    <a:pt x="101" y="958"/>
                  </a:lnTo>
                  <a:lnTo>
                    <a:pt x="103" y="951"/>
                  </a:lnTo>
                  <a:lnTo>
                    <a:pt x="99" y="944"/>
                  </a:lnTo>
                  <a:lnTo>
                    <a:pt x="92" y="937"/>
                  </a:lnTo>
                  <a:lnTo>
                    <a:pt x="89" y="934"/>
                  </a:lnTo>
                  <a:lnTo>
                    <a:pt x="80" y="934"/>
                  </a:lnTo>
                  <a:lnTo>
                    <a:pt x="77" y="935"/>
                  </a:lnTo>
                  <a:lnTo>
                    <a:pt x="76" y="935"/>
                  </a:lnTo>
                  <a:lnTo>
                    <a:pt x="63" y="929"/>
                  </a:lnTo>
                  <a:lnTo>
                    <a:pt x="54" y="914"/>
                  </a:lnTo>
                  <a:lnTo>
                    <a:pt x="41" y="905"/>
                  </a:lnTo>
                  <a:lnTo>
                    <a:pt x="30" y="903"/>
                  </a:lnTo>
                  <a:lnTo>
                    <a:pt x="26" y="897"/>
                  </a:lnTo>
                  <a:lnTo>
                    <a:pt x="23" y="888"/>
                  </a:lnTo>
                  <a:lnTo>
                    <a:pt x="20" y="882"/>
                  </a:lnTo>
                  <a:lnTo>
                    <a:pt x="19" y="881"/>
                  </a:lnTo>
                  <a:lnTo>
                    <a:pt x="17" y="870"/>
                  </a:lnTo>
                  <a:lnTo>
                    <a:pt x="14" y="870"/>
                  </a:lnTo>
                  <a:lnTo>
                    <a:pt x="14" y="870"/>
                  </a:lnTo>
                  <a:lnTo>
                    <a:pt x="0" y="872"/>
                  </a:lnTo>
                  <a:lnTo>
                    <a:pt x="1" y="837"/>
                  </a:lnTo>
                  <a:lnTo>
                    <a:pt x="23" y="813"/>
                  </a:lnTo>
                  <a:lnTo>
                    <a:pt x="29" y="799"/>
                  </a:lnTo>
                  <a:lnTo>
                    <a:pt x="36" y="772"/>
                  </a:lnTo>
                  <a:lnTo>
                    <a:pt x="42" y="759"/>
                  </a:lnTo>
                  <a:lnTo>
                    <a:pt x="49" y="749"/>
                  </a:lnTo>
                  <a:lnTo>
                    <a:pt x="56" y="739"/>
                  </a:lnTo>
                  <a:lnTo>
                    <a:pt x="57" y="730"/>
                  </a:lnTo>
                  <a:lnTo>
                    <a:pt x="63" y="728"/>
                  </a:lnTo>
                  <a:lnTo>
                    <a:pt x="81" y="737"/>
                  </a:lnTo>
                  <a:lnTo>
                    <a:pt x="96" y="740"/>
                  </a:lnTo>
                  <a:lnTo>
                    <a:pt x="100" y="737"/>
                  </a:lnTo>
                  <a:lnTo>
                    <a:pt x="102" y="732"/>
                  </a:lnTo>
                  <a:lnTo>
                    <a:pt x="101" y="727"/>
                  </a:lnTo>
                  <a:lnTo>
                    <a:pt x="89" y="716"/>
                  </a:lnTo>
                  <a:lnTo>
                    <a:pt x="81" y="708"/>
                  </a:lnTo>
                  <a:lnTo>
                    <a:pt x="81" y="704"/>
                  </a:lnTo>
                  <a:lnTo>
                    <a:pt x="83" y="693"/>
                  </a:lnTo>
                  <a:lnTo>
                    <a:pt x="85" y="681"/>
                  </a:lnTo>
                  <a:lnTo>
                    <a:pt x="83" y="669"/>
                  </a:lnTo>
                  <a:lnTo>
                    <a:pt x="75" y="641"/>
                  </a:lnTo>
                  <a:lnTo>
                    <a:pt x="73" y="629"/>
                  </a:lnTo>
                  <a:lnTo>
                    <a:pt x="81" y="614"/>
                  </a:lnTo>
                  <a:lnTo>
                    <a:pt x="107" y="579"/>
                  </a:lnTo>
                  <a:lnTo>
                    <a:pt x="116" y="566"/>
                  </a:lnTo>
                  <a:lnTo>
                    <a:pt x="128" y="551"/>
                  </a:lnTo>
                  <a:lnTo>
                    <a:pt x="160" y="512"/>
                  </a:lnTo>
                  <a:lnTo>
                    <a:pt x="180" y="490"/>
                  </a:lnTo>
                  <a:lnTo>
                    <a:pt x="194" y="478"/>
                  </a:lnTo>
                  <a:lnTo>
                    <a:pt x="214" y="456"/>
                  </a:lnTo>
                  <a:lnTo>
                    <a:pt x="223" y="445"/>
                  </a:lnTo>
                  <a:lnTo>
                    <a:pt x="260" y="438"/>
                  </a:lnTo>
                  <a:lnTo>
                    <a:pt x="265" y="428"/>
                  </a:lnTo>
                  <a:lnTo>
                    <a:pt x="272" y="417"/>
                  </a:lnTo>
                  <a:lnTo>
                    <a:pt x="276" y="411"/>
                  </a:lnTo>
                  <a:lnTo>
                    <a:pt x="276" y="392"/>
                  </a:lnTo>
                  <a:lnTo>
                    <a:pt x="270" y="368"/>
                  </a:lnTo>
                  <a:lnTo>
                    <a:pt x="265" y="361"/>
                  </a:lnTo>
                  <a:lnTo>
                    <a:pt x="261" y="354"/>
                  </a:lnTo>
                  <a:lnTo>
                    <a:pt x="263" y="350"/>
                  </a:lnTo>
                  <a:lnTo>
                    <a:pt x="267" y="348"/>
                  </a:lnTo>
                  <a:lnTo>
                    <a:pt x="272" y="348"/>
                  </a:lnTo>
                  <a:lnTo>
                    <a:pt x="278" y="342"/>
                  </a:lnTo>
                  <a:lnTo>
                    <a:pt x="277" y="336"/>
                  </a:lnTo>
                  <a:lnTo>
                    <a:pt x="262" y="321"/>
                  </a:lnTo>
                  <a:lnTo>
                    <a:pt x="255" y="308"/>
                  </a:lnTo>
                  <a:lnTo>
                    <a:pt x="244" y="279"/>
                  </a:lnTo>
                  <a:lnTo>
                    <a:pt x="223" y="248"/>
                  </a:lnTo>
                  <a:lnTo>
                    <a:pt x="216" y="237"/>
                  </a:lnTo>
                  <a:lnTo>
                    <a:pt x="216" y="227"/>
                  </a:lnTo>
                  <a:lnTo>
                    <a:pt x="218" y="219"/>
                  </a:lnTo>
                  <a:lnTo>
                    <a:pt x="216" y="206"/>
                  </a:lnTo>
                  <a:lnTo>
                    <a:pt x="208" y="191"/>
                  </a:lnTo>
                  <a:lnTo>
                    <a:pt x="209" y="189"/>
                  </a:lnTo>
                  <a:lnTo>
                    <a:pt x="209" y="169"/>
                  </a:lnTo>
                  <a:lnTo>
                    <a:pt x="214" y="166"/>
                  </a:lnTo>
                  <a:lnTo>
                    <a:pt x="223" y="162"/>
                  </a:lnTo>
                  <a:lnTo>
                    <a:pt x="234" y="164"/>
                  </a:lnTo>
                  <a:lnTo>
                    <a:pt x="244" y="167"/>
                  </a:lnTo>
                  <a:lnTo>
                    <a:pt x="257" y="175"/>
                  </a:lnTo>
                  <a:lnTo>
                    <a:pt x="261" y="174"/>
                  </a:lnTo>
                  <a:lnTo>
                    <a:pt x="282" y="157"/>
                  </a:lnTo>
                  <a:lnTo>
                    <a:pt x="304" y="133"/>
                  </a:lnTo>
                  <a:lnTo>
                    <a:pt x="310" y="118"/>
                  </a:lnTo>
                  <a:lnTo>
                    <a:pt x="315" y="111"/>
                  </a:lnTo>
                  <a:lnTo>
                    <a:pt x="333" y="107"/>
                  </a:lnTo>
                  <a:lnTo>
                    <a:pt x="350" y="107"/>
                  </a:lnTo>
                  <a:lnTo>
                    <a:pt x="360" y="107"/>
                  </a:lnTo>
                  <a:lnTo>
                    <a:pt x="386" y="104"/>
                  </a:lnTo>
                  <a:lnTo>
                    <a:pt x="401" y="101"/>
                  </a:lnTo>
                  <a:lnTo>
                    <a:pt x="414" y="97"/>
                  </a:lnTo>
                  <a:lnTo>
                    <a:pt x="443" y="95"/>
                  </a:lnTo>
                  <a:lnTo>
                    <a:pt x="486" y="98"/>
                  </a:lnTo>
                  <a:lnTo>
                    <a:pt x="516" y="99"/>
                  </a:lnTo>
                  <a:lnTo>
                    <a:pt x="535" y="100"/>
                  </a:lnTo>
                  <a:lnTo>
                    <a:pt x="584" y="114"/>
                  </a:lnTo>
                  <a:lnTo>
                    <a:pt x="601" y="116"/>
                  </a:lnTo>
                  <a:lnTo>
                    <a:pt x="610" y="123"/>
                  </a:lnTo>
                  <a:lnTo>
                    <a:pt x="626" y="126"/>
                  </a:lnTo>
                  <a:lnTo>
                    <a:pt x="655" y="134"/>
                  </a:lnTo>
                  <a:lnTo>
                    <a:pt x="680" y="137"/>
                  </a:lnTo>
                  <a:lnTo>
                    <a:pt x="698" y="135"/>
                  </a:lnTo>
                  <a:lnTo>
                    <a:pt x="707" y="138"/>
                  </a:lnTo>
                  <a:lnTo>
                    <a:pt x="725" y="169"/>
                  </a:lnTo>
                  <a:lnTo>
                    <a:pt x="729" y="173"/>
                  </a:lnTo>
                  <a:lnTo>
                    <a:pt x="736" y="174"/>
                  </a:lnTo>
                  <a:lnTo>
                    <a:pt x="751" y="171"/>
                  </a:lnTo>
                  <a:lnTo>
                    <a:pt x="772" y="172"/>
                  </a:lnTo>
                  <a:lnTo>
                    <a:pt x="784" y="178"/>
                  </a:lnTo>
                  <a:lnTo>
                    <a:pt x="782" y="197"/>
                  </a:lnTo>
                  <a:lnTo>
                    <a:pt x="785" y="200"/>
                  </a:lnTo>
                  <a:lnTo>
                    <a:pt x="792" y="199"/>
                  </a:lnTo>
                  <a:lnTo>
                    <a:pt x="798" y="188"/>
                  </a:lnTo>
                  <a:lnTo>
                    <a:pt x="804" y="177"/>
                  </a:lnTo>
                  <a:lnTo>
                    <a:pt x="808" y="174"/>
                  </a:lnTo>
                  <a:lnTo>
                    <a:pt x="829" y="181"/>
                  </a:lnTo>
                  <a:lnTo>
                    <a:pt x="840" y="180"/>
                  </a:lnTo>
                  <a:lnTo>
                    <a:pt x="848" y="172"/>
                  </a:lnTo>
                  <a:lnTo>
                    <a:pt x="854" y="170"/>
                  </a:lnTo>
                  <a:lnTo>
                    <a:pt x="869" y="176"/>
                  </a:lnTo>
                  <a:lnTo>
                    <a:pt x="887" y="181"/>
                  </a:lnTo>
                  <a:lnTo>
                    <a:pt x="903" y="181"/>
                  </a:lnTo>
                  <a:lnTo>
                    <a:pt x="913" y="185"/>
                  </a:lnTo>
                  <a:lnTo>
                    <a:pt x="920" y="204"/>
                  </a:lnTo>
                  <a:lnTo>
                    <a:pt x="925" y="209"/>
                  </a:lnTo>
                  <a:lnTo>
                    <a:pt x="931" y="209"/>
                  </a:lnTo>
                  <a:lnTo>
                    <a:pt x="940" y="192"/>
                  </a:lnTo>
                  <a:lnTo>
                    <a:pt x="947" y="186"/>
                  </a:lnTo>
                  <a:lnTo>
                    <a:pt x="959" y="181"/>
                  </a:lnTo>
                  <a:lnTo>
                    <a:pt x="966" y="178"/>
                  </a:lnTo>
                  <a:lnTo>
                    <a:pt x="971" y="172"/>
                  </a:lnTo>
                  <a:lnTo>
                    <a:pt x="978" y="166"/>
                  </a:lnTo>
                  <a:lnTo>
                    <a:pt x="983" y="166"/>
                  </a:lnTo>
                  <a:lnTo>
                    <a:pt x="989" y="168"/>
                  </a:lnTo>
                  <a:lnTo>
                    <a:pt x="994" y="176"/>
                  </a:lnTo>
                  <a:lnTo>
                    <a:pt x="1001" y="195"/>
                  </a:lnTo>
                  <a:lnTo>
                    <a:pt x="1011" y="215"/>
                  </a:lnTo>
                  <a:lnTo>
                    <a:pt x="1018" y="221"/>
                  </a:lnTo>
                  <a:lnTo>
                    <a:pt x="1035" y="216"/>
                  </a:lnTo>
                  <a:lnTo>
                    <a:pt x="1047" y="209"/>
                  </a:lnTo>
                  <a:lnTo>
                    <a:pt x="1068" y="209"/>
                  </a:lnTo>
                  <a:lnTo>
                    <a:pt x="1097" y="204"/>
                  </a:lnTo>
                  <a:lnTo>
                    <a:pt x="1119" y="199"/>
                  </a:lnTo>
                  <a:lnTo>
                    <a:pt x="1133" y="200"/>
                  </a:lnTo>
                  <a:lnTo>
                    <a:pt x="1141" y="206"/>
                  </a:lnTo>
                  <a:lnTo>
                    <a:pt x="1154" y="217"/>
                  </a:lnTo>
                  <a:lnTo>
                    <a:pt x="1157" y="234"/>
                  </a:lnTo>
                  <a:lnTo>
                    <a:pt x="1174" y="245"/>
                  </a:lnTo>
                  <a:lnTo>
                    <a:pt x="1187" y="248"/>
                  </a:lnTo>
                  <a:lnTo>
                    <a:pt x="1191" y="235"/>
                  </a:lnTo>
                  <a:lnTo>
                    <a:pt x="1199" y="227"/>
                  </a:lnTo>
                  <a:lnTo>
                    <a:pt x="1196" y="216"/>
                  </a:lnTo>
                  <a:lnTo>
                    <a:pt x="1195" y="201"/>
                  </a:lnTo>
                  <a:lnTo>
                    <a:pt x="1190" y="188"/>
                  </a:lnTo>
                  <a:lnTo>
                    <a:pt x="1185" y="173"/>
                  </a:lnTo>
                  <a:lnTo>
                    <a:pt x="1192" y="152"/>
                  </a:lnTo>
                  <a:lnTo>
                    <a:pt x="1200" y="134"/>
                  </a:lnTo>
                  <a:lnTo>
                    <a:pt x="1204" y="123"/>
                  </a:lnTo>
                  <a:lnTo>
                    <a:pt x="1216" y="105"/>
                  </a:lnTo>
                  <a:lnTo>
                    <a:pt x="1230" y="92"/>
                  </a:lnTo>
                  <a:lnTo>
                    <a:pt x="1248" y="70"/>
                  </a:lnTo>
                  <a:lnTo>
                    <a:pt x="1262" y="63"/>
                  </a:lnTo>
                  <a:lnTo>
                    <a:pt x="1275" y="67"/>
                  </a:lnTo>
                  <a:lnTo>
                    <a:pt x="1282" y="69"/>
                  </a:lnTo>
                  <a:lnTo>
                    <a:pt x="1300" y="57"/>
                  </a:lnTo>
                  <a:lnTo>
                    <a:pt x="1332" y="56"/>
                  </a:lnTo>
                  <a:lnTo>
                    <a:pt x="1359" y="58"/>
                  </a:lnTo>
                  <a:lnTo>
                    <a:pt x="1362" y="58"/>
                  </a:lnTo>
                  <a:lnTo>
                    <a:pt x="1375" y="65"/>
                  </a:lnTo>
                  <a:lnTo>
                    <a:pt x="1389" y="70"/>
                  </a:lnTo>
                  <a:lnTo>
                    <a:pt x="1399" y="71"/>
                  </a:lnTo>
                  <a:lnTo>
                    <a:pt x="1410" y="69"/>
                  </a:lnTo>
                  <a:lnTo>
                    <a:pt x="1423" y="62"/>
                  </a:lnTo>
                  <a:lnTo>
                    <a:pt x="1432" y="54"/>
                  </a:lnTo>
                  <a:lnTo>
                    <a:pt x="1444" y="19"/>
                  </a:lnTo>
                  <a:lnTo>
                    <a:pt x="1447" y="14"/>
                  </a:lnTo>
                  <a:lnTo>
                    <a:pt x="1454" y="10"/>
                  </a:lnTo>
                  <a:lnTo>
                    <a:pt x="1463" y="10"/>
                  </a:lnTo>
                  <a:lnTo>
                    <a:pt x="1484" y="17"/>
                  </a:lnTo>
                  <a:lnTo>
                    <a:pt x="1506" y="23"/>
                  </a:lnTo>
                  <a:lnTo>
                    <a:pt x="1519" y="22"/>
                  </a:lnTo>
                  <a:lnTo>
                    <a:pt x="1554" y="3"/>
                  </a:lnTo>
                  <a:lnTo>
                    <a:pt x="1574" y="0"/>
                  </a:lnTo>
                  <a:lnTo>
                    <a:pt x="1597" y="4"/>
                  </a:lnTo>
                  <a:lnTo>
                    <a:pt x="1620" y="5"/>
                  </a:lnTo>
                  <a:lnTo>
                    <a:pt x="1637" y="1"/>
                  </a:lnTo>
                  <a:lnTo>
                    <a:pt x="1649" y="8"/>
                  </a:lnTo>
                  <a:lnTo>
                    <a:pt x="1664" y="23"/>
                  </a:lnTo>
                  <a:lnTo>
                    <a:pt x="1677" y="45"/>
                  </a:lnTo>
                  <a:lnTo>
                    <a:pt x="1691" y="86"/>
                  </a:lnTo>
                  <a:lnTo>
                    <a:pt x="1731" y="131"/>
                  </a:lnTo>
                  <a:lnTo>
                    <a:pt x="1731" y="139"/>
                  </a:lnTo>
                  <a:lnTo>
                    <a:pt x="1728" y="146"/>
                  </a:lnTo>
                  <a:lnTo>
                    <a:pt x="1708" y="151"/>
                  </a:lnTo>
                  <a:lnTo>
                    <a:pt x="1692" y="153"/>
                  </a:lnTo>
                  <a:lnTo>
                    <a:pt x="1691" y="161"/>
                  </a:lnTo>
                  <a:lnTo>
                    <a:pt x="1695" y="170"/>
                  </a:lnTo>
                  <a:lnTo>
                    <a:pt x="1703" y="182"/>
                  </a:lnTo>
                  <a:lnTo>
                    <a:pt x="1704" y="198"/>
                  </a:lnTo>
                  <a:lnTo>
                    <a:pt x="1704" y="213"/>
                  </a:lnTo>
                  <a:lnTo>
                    <a:pt x="1706" y="225"/>
                  </a:lnTo>
                  <a:lnTo>
                    <a:pt x="1713" y="230"/>
                  </a:lnTo>
                  <a:lnTo>
                    <a:pt x="1714" y="237"/>
                  </a:lnTo>
                  <a:lnTo>
                    <a:pt x="1706" y="245"/>
                  </a:lnTo>
                  <a:lnTo>
                    <a:pt x="1705" y="249"/>
                  </a:lnTo>
                  <a:lnTo>
                    <a:pt x="1707" y="252"/>
                  </a:lnTo>
                  <a:lnTo>
                    <a:pt x="1744" y="254"/>
                  </a:lnTo>
                  <a:lnTo>
                    <a:pt x="1761" y="262"/>
                  </a:lnTo>
                  <a:lnTo>
                    <a:pt x="1775" y="269"/>
                  </a:lnTo>
                  <a:lnTo>
                    <a:pt x="1781" y="269"/>
                  </a:lnTo>
                  <a:lnTo>
                    <a:pt x="1797" y="264"/>
                  </a:lnTo>
                  <a:lnTo>
                    <a:pt x="1814" y="262"/>
                  </a:lnTo>
                  <a:lnTo>
                    <a:pt x="1825" y="262"/>
                  </a:lnTo>
                  <a:lnTo>
                    <a:pt x="1828" y="266"/>
                  </a:lnTo>
                  <a:lnTo>
                    <a:pt x="1832" y="280"/>
                  </a:lnTo>
                  <a:lnTo>
                    <a:pt x="1838" y="293"/>
                  </a:lnTo>
                  <a:lnTo>
                    <a:pt x="1843" y="297"/>
                  </a:lnTo>
                  <a:lnTo>
                    <a:pt x="1854" y="296"/>
                  </a:lnTo>
                  <a:lnTo>
                    <a:pt x="1859" y="297"/>
                  </a:lnTo>
                  <a:lnTo>
                    <a:pt x="1863" y="302"/>
                  </a:lnTo>
                  <a:lnTo>
                    <a:pt x="1859" y="309"/>
                  </a:lnTo>
                  <a:lnTo>
                    <a:pt x="1859" y="318"/>
                  </a:lnTo>
                  <a:lnTo>
                    <a:pt x="1864" y="329"/>
                  </a:lnTo>
                  <a:lnTo>
                    <a:pt x="1869" y="352"/>
                  </a:lnTo>
                  <a:lnTo>
                    <a:pt x="1874" y="359"/>
                  </a:lnTo>
                  <a:lnTo>
                    <a:pt x="1878" y="368"/>
                  </a:lnTo>
                  <a:lnTo>
                    <a:pt x="1878" y="377"/>
                  </a:lnTo>
                  <a:lnTo>
                    <a:pt x="1873" y="387"/>
                  </a:lnTo>
                  <a:lnTo>
                    <a:pt x="1871" y="394"/>
                  </a:lnTo>
                  <a:lnTo>
                    <a:pt x="1873" y="410"/>
                  </a:lnTo>
                  <a:lnTo>
                    <a:pt x="1885" y="427"/>
                  </a:lnTo>
                  <a:lnTo>
                    <a:pt x="1893" y="431"/>
                  </a:lnTo>
                  <a:lnTo>
                    <a:pt x="1899" y="447"/>
                  </a:lnTo>
                  <a:lnTo>
                    <a:pt x="1911" y="452"/>
                  </a:lnTo>
                  <a:lnTo>
                    <a:pt x="1927" y="439"/>
                  </a:lnTo>
                  <a:lnTo>
                    <a:pt x="1941" y="432"/>
                  </a:lnTo>
                  <a:lnTo>
                    <a:pt x="1958" y="435"/>
                  </a:lnTo>
                  <a:lnTo>
                    <a:pt x="1973" y="438"/>
                  </a:lnTo>
                  <a:lnTo>
                    <a:pt x="1983" y="447"/>
                  </a:lnTo>
                  <a:lnTo>
                    <a:pt x="1991" y="459"/>
                  </a:lnTo>
                  <a:lnTo>
                    <a:pt x="2000" y="466"/>
                  </a:lnTo>
                  <a:lnTo>
                    <a:pt x="2008" y="463"/>
                  </a:lnTo>
                  <a:lnTo>
                    <a:pt x="2027" y="466"/>
                  </a:lnTo>
                  <a:lnTo>
                    <a:pt x="2035" y="477"/>
                  </a:lnTo>
                  <a:lnTo>
                    <a:pt x="2044" y="482"/>
                  </a:lnTo>
                  <a:lnTo>
                    <a:pt x="2054" y="474"/>
                  </a:lnTo>
                  <a:lnTo>
                    <a:pt x="2064" y="463"/>
                  </a:lnTo>
                  <a:lnTo>
                    <a:pt x="2096" y="453"/>
                  </a:lnTo>
                  <a:lnTo>
                    <a:pt x="2116" y="450"/>
                  </a:lnTo>
                  <a:lnTo>
                    <a:pt x="2121" y="449"/>
                  </a:lnTo>
                  <a:lnTo>
                    <a:pt x="2134" y="441"/>
                  </a:lnTo>
                  <a:lnTo>
                    <a:pt x="2146" y="436"/>
                  </a:lnTo>
                  <a:lnTo>
                    <a:pt x="2157" y="437"/>
                  </a:lnTo>
                  <a:lnTo>
                    <a:pt x="2169" y="453"/>
                  </a:lnTo>
                  <a:lnTo>
                    <a:pt x="2180" y="463"/>
                  </a:lnTo>
                  <a:lnTo>
                    <a:pt x="2183" y="481"/>
                  </a:lnTo>
                  <a:lnTo>
                    <a:pt x="2197" y="504"/>
                  </a:lnTo>
                  <a:lnTo>
                    <a:pt x="2232" y="536"/>
                  </a:lnTo>
                  <a:lnTo>
                    <a:pt x="2245" y="545"/>
                  </a:lnTo>
                  <a:lnTo>
                    <a:pt x="2255" y="544"/>
                  </a:lnTo>
                  <a:lnTo>
                    <a:pt x="2259" y="541"/>
                  </a:lnTo>
                  <a:lnTo>
                    <a:pt x="2262" y="537"/>
                  </a:lnTo>
                  <a:lnTo>
                    <a:pt x="2263" y="523"/>
                  </a:lnTo>
                  <a:lnTo>
                    <a:pt x="2268" y="516"/>
                  </a:lnTo>
                  <a:lnTo>
                    <a:pt x="2276" y="516"/>
                  </a:lnTo>
                  <a:lnTo>
                    <a:pt x="2303" y="536"/>
                  </a:lnTo>
                  <a:lnTo>
                    <a:pt x="2317" y="537"/>
                  </a:lnTo>
                  <a:lnTo>
                    <a:pt x="2330" y="538"/>
                  </a:lnTo>
                  <a:lnTo>
                    <a:pt x="2349" y="553"/>
                  </a:lnTo>
                  <a:lnTo>
                    <a:pt x="2369" y="566"/>
                  </a:lnTo>
                  <a:lnTo>
                    <a:pt x="2384" y="568"/>
                  </a:lnTo>
                  <a:lnTo>
                    <a:pt x="2396" y="563"/>
                  </a:lnTo>
                  <a:lnTo>
                    <a:pt x="2404" y="559"/>
                  </a:lnTo>
                  <a:lnTo>
                    <a:pt x="2410" y="564"/>
                  </a:lnTo>
                  <a:lnTo>
                    <a:pt x="2415" y="576"/>
                  </a:lnTo>
                  <a:lnTo>
                    <a:pt x="2423" y="584"/>
                  </a:lnTo>
                  <a:lnTo>
                    <a:pt x="2432" y="587"/>
                  </a:lnTo>
                  <a:lnTo>
                    <a:pt x="2445" y="587"/>
                  </a:lnTo>
                  <a:lnTo>
                    <a:pt x="2468" y="604"/>
                  </a:lnTo>
                  <a:lnTo>
                    <a:pt x="2490" y="621"/>
                  </a:lnTo>
                  <a:lnTo>
                    <a:pt x="2504" y="622"/>
                  </a:lnTo>
                  <a:lnTo>
                    <a:pt x="2515" y="616"/>
                  </a:lnTo>
                  <a:lnTo>
                    <a:pt x="2526" y="616"/>
                  </a:lnTo>
                  <a:lnTo>
                    <a:pt x="2532" y="620"/>
                  </a:lnTo>
                  <a:lnTo>
                    <a:pt x="2534" y="627"/>
                  </a:lnTo>
                  <a:lnTo>
                    <a:pt x="2529" y="637"/>
                  </a:lnTo>
                  <a:lnTo>
                    <a:pt x="2529" y="651"/>
                  </a:lnTo>
                  <a:lnTo>
                    <a:pt x="2538" y="665"/>
                  </a:lnTo>
                  <a:lnTo>
                    <a:pt x="2539" y="678"/>
                  </a:lnTo>
                  <a:lnTo>
                    <a:pt x="2537" y="690"/>
                  </a:lnTo>
                  <a:lnTo>
                    <a:pt x="2530" y="701"/>
                  </a:lnTo>
                  <a:lnTo>
                    <a:pt x="2517" y="717"/>
                  </a:lnTo>
                  <a:lnTo>
                    <a:pt x="2505" y="731"/>
                  </a:lnTo>
                  <a:lnTo>
                    <a:pt x="2487" y="737"/>
                  </a:lnTo>
                  <a:lnTo>
                    <a:pt x="2477" y="743"/>
                  </a:lnTo>
                  <a:lnTo>
                    <a:pt x="2479" y="753"/>
                  </a:lnTo>
                  <a:lnTo>
                    <a:pt x="2486" y="763"/>
                  </a:lnTo>
                  <a:lnTo>
                    <a:pt x="2502" y="771"/>
                  </a:lnTo>
                  <a:lnTo>
                    <a:pt x="2519" y="776"/>
                  </a:lnTo>
                  <a:lnTo>
                    <a:pt x="2522" y="783"/>
                  </a:lnTo>
                  <a:lnTo>
                    <a:pt x="2519" y="785"/>
                  </a:lnTo>
                  <a:lnTo>
                    <a:pt x="2507" y="789"/>
                  </a:lnTo>
                  <a:lnTo>
                    <a:pt x="2491" y="785"/>
                  </a:lnTo>
                  <a:lnTo>
                    <a:pt x="2486" y="792"/>
                  </a:lnTo>
                  <a:lnTo>
                    <a:pt x="2479" y="800"/>
                  </a:lnTo>
                  <a:lnTo>
                    <a:pt x="2475" y="817"/>
                  </a:lnTo>
                  <a:lnTo>
                    <a:pt x="2470" y="831"/>
                  </a:lnTo>
                  <a:lnTo>
                    <a:pt x="2488" y="836"/>
                  </a:lnTo>
                  <a:lnTo>
                    <a:pt x="2498" y="842"/>
                  </a:lnTo>
                  <a:lnTo>
                    <a:pt x="2501" y="854"/>
                  </a:lnTo>
                  <a:lnTo>
                    <a:pt x="2505" y="868"/>
                  </a:lnTo>
                  <a:lnTo>
                    <a:pt x="2505" y="881"/>
                  </a:lnTo>
                  <a:lnTo>
                    <a:pt x="2500" y="887"/>
                  </a:lnTo>
                  <a:lnTo>
                    <a:pt x="2499" y="894"/>
                  </a:lnTo>
                  <a:lnTo>
                    <a:pt x="2502" y="896"/>
                  </a:lnTo>
                  <a:lnTo>
                    <a:pt x="2509" y="898"/>
                  </a:lnTo>
                  <a:lnTo>
                    <a:pt x="2515" y="900"/>
                  </a:lnTo>
                  <a:lnTo>
                    <a:pt x="2516" y="906"/>
                  </a:lnTo>
                  <a:lnTo>
                    <a:pt x="2505" y="921"/>
                  </a:lnTo>
                  <a:lnTo>
                    <a:pt x="2495" y="949"/>
                  </a:lnTo>
                  <a:lnTo>
                    <a:pt x="2490" y="965"/>
                  </a:lnTo>
                  <a:lnTo>
                    <a:pt x="2490" y="980"/>
                  </a:lnTo>
                  <a:lnTo>
                    <a:pt x="2484" y="989"/>
                  </a:lnTo>
                  <a:lnTo>
                    <a:pt x="2472" y="991"/>
                  </a:lnTo>
                  <a:lnTo>
                    <a:pt x="2435" y="992"/>
                  </a:lnTo>
                  <a:lnTo>
                    <a:pt x="2402" y="992"/>
                  </a:lnTo>
                  <a:lnTo>
                    <a:pt x="2388" y="989"/>
                  </a:lnTo>
                  <a:lnTo>
                    <a:pt x="2366" y="987"/>
                  </a:lnTo>
                  <a:lnTo>
                    <a:pt x="2355" y="992"/>
                  </a:lnTo>
                  <a:lnTo>
                    <a:pt x="2340" y="1017"/>
                  </a:lnTo>
                  <a:lnTo>
                    <a:pt x="2329" y="1027"/>
                  </a:lnTo>
                  <a:lnTo>
                    <a:pt x="2311" y="1036"/>
                  </a:lnTo>
                  <a:lnTo>
                    <a:pt x="2291" y="1039"/>
                  </a:lnTo>
                  <a:lnTo>
                    <a:pt x="2279" y="1049"/>
                  </a:lnTo>
                  <a:lnTo>
                    <a:pt x="2276" y="1066"/>
                  </a:lnTo>
                  <a:lnTo>
                    <a:pt x="2275" y="1081"/>
                  </a:lnTo>
                  <a:lnTo>
                    <a:pt x="2273" y="1088"/>
                  </a:lnTo>
                  <a:lnTo>
                    <a:pt x="2269" y="1094"/>
                  </a:lnTo>
                  <a:lnTo>
                    <a:pt x="2267" y="1099"/>
                  </a:lnTo>
                  <a:lnTo>
                    <a:pt x="2268" y="1104"/>
                  </a:lnTo>
                  <a:lnTo>
                    <a:pt x="2273" y="1106"/>
                  </a:lnTo>
                  <a:lnTo>
                    <a:pt x="2278" y="1108"/>
                  </a:lnTo>
                  <a:lnTo>
                    <a:pt x="2278" y="1112"/>
                  </a:lnTo>
                  <a:lnTo>
                    <a:pt x="2276" y="1116"/>
                  </a:lnTo>
                  <a:lnTo>
                    <a:pt x="2270" y="1121"/>
                  </a:lnTo>
                  <a:lnTo>
                    <a:pt x="2267" y="1129"/>
                  </a:lnTo>
                  <a:lnTo>
                    <a:pt x="2268" y="1137"/>
                  </a:lnTo>
                  <a:lnTo>
                    <a:pt x="2269" y="114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85000"/>
                  </a:srgbClr>
                </a:gs>
                <a:gs pos="32000">
                  <a:srgbClr val="FFFFFF"/>
                </a:gs>
              </a:gsLst>
              <a:lin ang="0" scaled="1"/>
              <a:tileRect/>
            </a:gradFill>
            <a:ln w="3175">
              <a:solidFill>
                <a:srgbClr val="FFFFFF"/>
              </a:solidFill>
            </a:ln>
            <a:effectLst/>
          </p:spPr>
          <p:txBody>
            <a:bodyPr wrap="none" anchor="ctr"/>
            <a:lstStyle/>
            <a:p>
              <a:pPr marL="0" marR="0" lvl="0" indent="0" defTabSz="13713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99" b="0" i="0" u="none" strike="noStrike" kern="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pic>
          <p:nvPicPr>
            <p:cNvPr id="200" name="Imagen 199">
              <a:extLst>
                <a:ext uri="{FF2B5EF4-FFF2-40B4-BE49-F238E27FC236}">
                  <a16:creationId xmlns:a16="http://schemas.microsoft.com/office/drawing/2014/main" id="{0BF927D1-A077-4506-8C7A-D37E9F8F1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4038" y="3663186"/>
              <a:ext cx="710078" cy="297775"/>
            </a:xfrm>
            <a:prstGeom prst="rect">
              <a:avLst/>
            </a:prstGeom>
          </p:spPr>
        </p:pic>
        <p:pic>
          <p:nvPicPr>
            <p:cNvPr id="201" name="Imagen 200">
              <a:extLst>
                <a:ext uri="{FF2B5EF4-FFF2-40B4-BE49-F238E27FC236}">
                  <a16:creationId xmlns:a16="http://schemas.microsoft.com/office/drawing/2014/main" id="{D515EB18-8341-44BA-94D0-8B7C75005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9760" y="1156799"/>
              <a:ext cx="860838" cy="222205"/>
            </a:xfrm>
            <a:prstGeom prst="rect">
              <a:avLst/>
            </a:prstGeom>
          </p:spPr>
        </p:pic>
        <p:pic>
          <p:nvPicPr>
            <p:cNvPr id="202" name="Imagen 201">
              <a:extLst>
                <a:ext uri="{FF2B5EF4-FFF2-40B4-BE49-F238E27FC236}">
                  <a16:creationId xmlns:a16="http://schemas.microsoft.com/office/drawing/2014/main" id="{7E703701-CAF2-4C2F-9BEB-F2565C2DF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7668" y="3338386"/>
              <a:ext cx="820915" cy="215782"/>
            </a:xfrm>
            <a:prstGeom prst="rect">
              <a:avLst/>
            </a:prstGeom>
          </p:spPr>
        </p:pic>
        <p:pic>
          <p:nvPicPr>
            <p:cNvPr id="203" name="Imagen 202">
              <a:extLst>
                <a:ext uri="{FF2B5EF4-FFF2-40B4-BE49-F238E27FC236}">
                  <a16:creationId xmlns:a16="http://schemas.microsoft.com/office/drawing/2014/main" id="{AD998451-9590-44B8-8CC9-F1D1801F1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098" y="3137512"/>
              <a:ext cx="696690" cy="348346"/>
            </a:xfrm>
            <a:prstGeom prst="rect">
              <a:avLst/>
            </a:prstGeom>
          </p:spPr>
        </p:pic>
        <p:pic>
          <p:nvPicPr>
            <p:cNvPr id="204" name="Imagen 203">
              <a:extLst>
                <a:ext uri="{FF2B5EF4-FFF2-40B4-BE49-F238E27FC236}">
                  <a16:creationId xmlns:a16="http://schemas.microsoft.com/office/drawing/2014/main" id="{81296DAE-C65A-41D0-BFEF-FC0528A5E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5712" y="1879993"/>
              <a:ext cx="796237" cy="268446"/>
            </a:xfrm>
            <a:prstGeom prst="rect">
              <a:avLst/>
            </a:prstGeom>
          </p:spPr>
        </p:pic>
        <p:pic>
          <p:nvPicPr>
            <p:cNvPr id="205" name="Imagen 204">
              <a:extLst>
                <a:ext uri="{FF2B5EF4-FFF2-40B4-BE49-F238E27FC236}">
                  <a16:creationId xmlns:a16="http://schemas.microsoft.com/office/drawing/2014/main" id="{56C6FBC1-9AE2-40EF-9BC3-9457429CC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9642" y="4529901"/>
              <a:ext cx="1036078" cy="145051"/>
            </a:xfrm>
            <a:prstGeom prst="rect">
              <a:avLst/>
            </a:prstGeom>
          </p:spPr>
        </p:pic>
        <p:pic>
          <p:nvPicPr>
            <p:cNvPr id="206" name="Imagen 205">
              <a:extLst>
                <a:ext uri="{FF2B5EF4-FFF2-40B4-BE49-F238E27FC236}">
                  <a16:creationId xmlns:a16="http://schemas.microsoft.com/office/drawing/2014/main" id="{A04A7845-A18A-4419-8442-85E9B6871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2508" y="4762684"/>
              <a:ext cx="579252" cy="395340"/>
            </a:xfrm>
            <a:prstGeom prst="rect">
              <a:avLst/>
            </a:prstGeom>
          </p:spPr>
        </p:pic>
        <p:pic>
          <p:nvPicPr>
            <p:cNvPr id="207" name="Imagen 206">
              <a:extLst>
                <a:ext uri="{FF2B5EF4-FFF2-40B4-BE49-F238E27FC236}">
                  <a16:creationId xmlns:a16="http://schemas.microsoft.com/office/drawing/2014/main" id="{FD68F59D-1A24-489E-8180-F07BEC45C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711" y="4897168"/>
              <a:ext cx="630887" cy="269879"/>
            </a:xfrm>
            <a:prstGeom prst="rect">
              <a:avLst/>
            </a:prstGeom>
          </p:spPr>
        </p:pic>
        <p:pic>
          <p:nvPicPr>
            <p:cNvPr id="208" name="Imagen 207">
              <a:extLst>
                <a:ext uri="{FF2B5EF4-FFF2-40B4-BE49-F238E27FC236}">
                  <a16:creationId xmlns:a16="http://schemas.microsoft.com/office/drawing/2014/main" id="{8960979A-9377-48B5-BEE4-80B59ABD8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9619" y="2718320"/>
              <a:ext cx="482090" cy="386695"/>
            </a:xfrm>
            <a:prstGeom prst="rect">
              <a:avLst/>
            </a:prstGeom>
          </p:spPr>
        </p:pic>
        <p:pic>
          <p:nvPicPr>
            <p:cNvPr id="209" name="Imagen 208">
              <a:extLst>
                <a:ext uri="{FF2B5EF4-FFF2-40B4-BE49-F238E27FC236}">
                  <a16:creationId xmlns:a16="http://schemas.microsoft.com/office/drawing/2014/main" id="{4F932091-DE9C-4B6A-9067-80EAD4B18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5495" y="4880609"/>
              <a:ext cx="645912" cy="313549"/>
            </a:xfrm>
            <a:prstGeom prst="rect">
              <a:avLst/>
            </a:prstGeom>
          </p:spPr>
        </p:pic>
        <p:pic>
          <p:nvPicPr>
            <p:cNvPr id="210" name="Imagen 209">
              <a:extLst>
                <a:ext uri="{FF2B5EF4-FFF2-40B4-BE49-F238E27FC236}">
                  <a16:creationId xmlns:a16="http://schemas.microsoft.com/office/drawing/2014/main" id="{505C5E12-02E5-4BD8-B968-330B97C96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1186" y="2199410"/>
              <a:ext cx="528757" cy="438870"/>
            </a:xfrm>
            <a:prstGeom prst="rect">
              <a:avLst/>
            </a:prstGeom>
          </p:spPr>
        </p:pic>
        <p:pic>
          <p:nvPicPr>
            <p:cNvPr id="211" name="Imagen 210">
              <a:extLst>
                <a:ext uri="{FF2B5EF4-FFF2-40B4-BE49-F238E27FC236}">
                  <a16:creationId xmlns:a16="http://schemas.microsoft.com/office/drawing/2014/main" id="{27B2C6DB-50EC-4C1E-9BDA-75822C177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0038" y="2704466"/>
              <a:ext cx="582017" cy="221167"/>
            </a:xfrm>
            <a:prstGeom prst="rect">
              <a:avLst/>
            </a:prstGeom>
          </p:spPr>
        </p:pic>
        <p:pic>
          <p:nvPicPr>
            <p:cNvPr id="212" name="Imagen 211">
              <a:extLst>
                <a:ext uri="{FF2B5EF4-FFF2-40B4-BE49-F238E27FC236}">
                  <a16:creationId xmlns:a16="http://schemas.microsoft.com/office/drawing/2014/main" id="{395CB8BA-BF0F-4921-8F66-7F66ECE4B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7621" y="2395337"/>
              <a:ext cx="959168" cy="165456"/>
            </a:xfrm>
            <a:prstGeom prst="rect">
              <a:avLst/>
            </a:prstGeom>
          </p:spPr>
        </p:pic>
        <p:pic>
          <p:nvPicPr>
            <p:cNvPr id="213" name="Imagen 212">
              <a:extLst>
                <a:ext uri="{FF2B5EF4-FFF2-40B4-BE49-F238E27FC236}">
                  <a16:creationId xmlns:a16="http://schemas.microsoft.com/office/drawing/2014/main" id="{D32883DE-A734-4D82-B415-0DAF9DA82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3311" y="4341851"/>
              <a:ext cx="969258" cy="360113"/>
            </a:xfrm>
            <a:prstGeom prst="rect">
              <a:avLst/>
            </a:prstGeom>
          </p:spPr>
        </p:pic>
        <p:pic>
          <p:nvPicPr>
            <p:cNvPr id="214" name="Imagen 213">
              <a:extLst>
                <a:ext uri="{FF2B5EF4-FFF2-40B4-BE49-F238E27FC236}">
                  <a16:creationId xmlns:a16="http://schemas.microsoft.com/office/drawing/2014/main" id="{494A4335-A031-42D3-8B4B-315382E1C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1622" y="4091472"/>
              <a:ext cx="841583" cy="273515"/>
            </a:xfrm>
            <a:prstGeom prst="rect">
              <a:avLst/>
            </a:prstGeom>
          </p:spPr>
        </p:pic>
        <p:pic>
          <p:nvPicPr>
            <p:cNvPr id="215" name="Imagen 214">
              <a:extLst>
                <a:ext uri="{FF2B5EF4-FFF2-40B4-BE49-F238E27FC236}">
                  <a16:creationId xmlns:a16="http://schemas.microsoft.com/office/drawing/2014/main" id="{894DB5AE-AA4D-4076-9827-E246B10A1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486" y="4802755"/>
              <a:ext cx="1316700" cy="358801"/>
            </a:xfrm>
            <a:prstGeom prst="rect">
              <a:avLst/>
            </a:prstGeom>
          </p:spPr>
        </p:pic>
        <p:pic>
          <p:nvPicPr>
            <p:cNvPr id="216" name="Imagen 215">
              <a:extLst>
                <a:ext uri="{FF2B5EF4-FFF2-40B4-BE49-F238E27FC236}">
                  <a16:creationId xmlns:a16="http://schemas.microsoft.com/office/drawing/2014/main" id="{A3F417D9-BB59-4C98-B783-4184D3958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7355" y="3786484"/>
              <a:ext cx="957697" cy="292098"/>
            </a:xfrm>
            <a:prstGeom prst="rect">
              <a:avLst/>
            </a:prstGeom>
          </p:spPr>
        </p:pic>
        <p:pic>
          <p:nvPicPr>
            <p:cNvPr id="217" name="Imagen 216">
              <a:extLst>
                <a:ext uri="{FF2B5EF4-FFF2-40B4-BE49-F238E27FC236}">
                  <a16:creationId xmlns:a16="http://schemas.microsoft.com/office/drawing/2014/main" id="{30D7BC0F-98D5-4D8A-BB7C-AB4BDE4C5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1606" y="4823075"/>
              <a:ext cx="869752" cy="284844"/>
            </a:xfrm>
            <a:prstGeom prst="rect">
              <a:avLst/>
            </a:prstGeom>
          </p:spPr>
        </p:pic>
        <p:pic>
          <p:nvPicPr>
            <p:cNvPr id="218" name="Imagen 217">
              <a:extLst>
                <a:ext uri="{FF2B5EF4-FFF2-40B4-BE49-F238E27FC236}">
                  <a16:creationId xmlns:a16="http://schemas.microsoft.com/office/drawing/2014/main" id="{12447FE0-8047-48D6-942A-4DB16B396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4818" y="3773517"/>
              <a:ext cx="932346" cy="317073"/>
            </a:xfrm>
            <a:prstGeom prst="rect">
              <a:avLst/>
            </a:prstGeom>
          </p:spPr>
        </p:pic>
        <p:pic>
          <p:nvPicPr>
            <p:cNvPr id="219" name="Imagen 218">
              <a:extLst>
                <a:ext uri="{FF2B5EF4-FFF2-40B4-BE49-F238E27FC236}">
                  <a16:creationId xmlns:a16="http://schemas.microsoft.com/office/drawing/2014/main" id="{BAF9CD50-A188-4A96-A7B1-F78350CD2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1337" y="712242"/>
              <a:ext cx="536283" cy="476697"/>
            </a:xfrm>
            <a:prstGeom prst="rect">
              <a:avLst/>
            </a:prstGeom>
          </p:spPr>
        </p:pic>
        <p:pic>
          <p:nvPicPr>
            <p:cNvPr id="220" name="Imagen 219">
              <a:extLst>
                <a:ext uri="{FF2B5EF4-FFF2-40B4-BE49-F238E27FC236}">
                  <a16:creationId xmlns:a16="http://schemas.microsoft.com/office/drawing/2014/main" id="{2A3946A8-EECB-482E-BBA2-E25340E3E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7375" y="2699699"/>
              <a:ext cx="521432" cy="349056"/>
            </a:xfrm>
            <a:prstGeom prst="rect">
              <a:avLst/>
            </a:prstGeom>
          </p:spPr>
        </p:pic>
        <p:pic>
          <p:nvPicPr>
            <p:cNvPr id="221" name="Imagen 220">
              <a:extLst>
                <a:ext uri="{FF2B5EF4-FFF2-40B4-BE49-F238E27FC236}">
                  <a16:creationId xmlns:a16="http://schemas.microsoft.com/office/drawing/2014/main" id="{241F1FA6-3994-4BB8-81C1-3DD453BEC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hqprint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0827" y="1330942"/>
              <a:ext cx="890990" cy="364184"/>
            </a:xfrm>
            <a:prstGeom prst="rect">
              <a:avLst/>
            </a:prstGeom>
          </p:spPr>
        </p:pic>
        <p:pic>
          <p:nvPicPr>
            <p:cNvPr id="222" name="Imagen 221">
              <a:extLst>
                <a:ext uri="{FF2B5EF4-FFF2-40B4-BE49-F238E27FC236}">
                  <a16:creationId xmlns:a16="http://schemas.microsoft.com/office/drawing/2014/main" id="{5051228C-0967-4D4C-961E-5DAF202D1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print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0827" y="1826733"/>
              <a:ext cx="786608" cy="323897"/>
            </a:xfrm>
            <a:prstGeom prst="rect">
              <a:avLst/>
            </a:prstGeom>
          </p:spPr>
        </p:pic>
        <p:pic>
          <p:nvPicPr>
            <p:cNvPr id="223" name="Imagen 222">
              <a:extLst>
                <a:ext uri="{FF2B5EF4-FFF2-40B4-BE49-F238E27FC236}">
                  <a16:creationId xmlns:a16="http://schemas.microsoft.com/office/drawing/2014/main" id="{E332E7E5-B573-4610-B938-4A17DFD6E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hqprint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645" y="662258"/>
              <a:ext cx="658172" cy="454511"/>
            </a:xfrm>
            <a:prstGeom prst="rect">
              <a:avLst/>
            </a:prstGeom>
          </p:spPr>
        </p:pic>
        <p:pic>
          <p:nvPicPr>
            <p:cNvPr id="224" name="Imagen 223">
              <a:extLst>
                <a:ext uri="{FF2B5EF4-FFF2-40B4-BE49-F238E27FC236}">
                  <a16:creationId xmlns:a16="http://schemas.microsoft.com/office/drawing/2014/main" id="{DDEC0885-8C49-4E0D-A3A3-DC7455963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039" y="1051441"/>
              <a:ext cx="450004" cy="449004"/>
            </a:xfrm>
            <a:prstGeom prst="rect">
              <a:avLst/>
            </a:prstGeom>
          </p:spPr>
        </p:pic>
        <p:pic>
          <p:nvPicPr>
            <p:cNvPr id="225" name="Imagen 224">
              <a:extLst>
                <a:ext uri="{FF2B5EF4-FFF2-40B4-BE49-F238E27FC236}">
                  <a16:creationId xmlns:a16="http://schemas.microsoft.com/office/drawing/2014/main" id="{B93C41FB-97BE-4BDB-B354-048658BF5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print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3203" y="2252796"/>
              <a:ext cx="971790" cy="131732"/>
            </a:xfrm>
            <a:prstGeom prst="rect">
              <a:avLst/>
            </a:prstGeom>
          </p:spPr>
        </p:pic>
        <p:pic>
          <p:nvPicPr>
            <p:cNvPr id="226" name="Imagen 225">
              <a:extLst>
                <a:ext uri="{FF2B5EF4-FFF2-40B4-BE49-F238E27FC236}">
                  <a16:creationId xmlns:a16="http://schemas.microsoft.com/office/drawing/2014/main" id="{E0B2DB75-D554-4B7E-A4D5-03E229FB5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145" y="1773500"/>
              <a:ext cx="1047576" cy="244435"/>
            </a:xfrm>
            <a:prstGeom prst="rect">
              <a:avLst/>
            </a:prstGeom>
          </p:spPr>
        </p:pic>
        <p:cxnSp>
          <p:nvCxnSpPr>
            <p:cNvPr id="227" name="Conector recto 270">
              <a:extLst>
                <a:ext uri="{FF2B5EF4-FFF2-40B4-BE49-F238E27FC236}">
                  <a16:creationId xmlns:a16="http://schemas.microsoft.com/office/drawing/2014/main" id="{7BFE8169-220A-4413-BA76-A7CA6C8B7F36}"/>
                </a:ext>
              </a:extLst>
            </p:cNvPr>
            <p:cNvCxnSpPr>
              <a:cxnSpLocks/>
              <a:stCxn id="207" idx="0"/>
            </p:cNvCxnSpPr>
            <p:nvPr/>
          </p:nvCxnSpPr>
          <p:spPr>
            <a:xfrm rot="16200000" flipV="1">
              <a:off x="8638172" y="4287183"/>
              <a:ext cx="954456" cy="265511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cxnSp>
          <p:nvCxnSpPr>
            <p:cNvPr id="228" name="Conector recto 270">
              <a:extLst>
                <a:ext uri="{FF2B5EF4-FFF2-40B4-BE49-F238E27FC236}">
                  <a16:creationId xmlns:a16="http://schemas.microsoft.com/office/drawing/2014/main" id="{01F160A5-4CD4-4F90-8392-629709F6E976}"/>
                </a:ext>
              </a:extLst>
            </p:cNvPr>
            <p:cNvCxnSpPr>
              <a:cxnSpLocks/>
              <a:stCxn id="209" idx="0"/>
              <a:endCxn id="348" idx="2"/>
            </p:cNvCxnSpPr>
            <p:nvPr/>
          </p:nvCxnSpPr>
          <p:spPr>
            <a:xfrm rot="16200000" flipV="1">
              <a:off x="9606531" y="4478686"/>
              <a:ext cx="88831" cy="715014"/>
            </a:xfrm>
            <a:prstGeom prst="bentConnector2">
              <a:avLst/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cxnSp>
          <p:nvCxnSpPr>
            <p:cNvPr id="229" name="Conector recto 270">
              <a:extLst>
                <a:ext uri="{FF2B5EF4-FFF2-40B4-BE49-F238E27FC236}">
                  <a16:creationId xmlns:a16="http://schemas.microsoft.com/office/drawing/2014/main" id="{1C6FE41D-6488-4832-BFFA-F293A3EB5F0F}"/>
                </a:ext>
              </a:extLst>
            </p:cNvPr>
            <p:cNvCxnSpPr>
              <a:cxnSpLocks/>
              <a:stCxn id="206" idx="1"/>
              <a:endCxn id="290" idx="0"/>
            </p:cNvCxnSpPr>
            <p:nvPr/>
          </p:nvCxnSpPr>
          <p:spPr>
            <a:xfrm rot="10800000">
              <a:off x="9915463" y="4572973"/>
              <a:ext cx="1077044" cy="387382"/>
            </a:xfrm>
            <a:prstGeom prst="bentConnector3">
              <a:avLst>
                <a:gd name="adj1" fmla="val 63846"/>
              </a:avLst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cxnSp>
          <p:nvCxnSpPr>
            <p:cNvPr id="230" name="Conector recto 270">
              <a:extLst>
                <a:ext uri="{FF2B5EF4-FFF2-40B4-BE49-F238E27FC236}">
                  <a16:creationId xmlns:a16="http://schemas.microsoft.com/office/drawing/2014/main" id="{F6D20696-BA41-4C56-903C-2DF51D5B465B}"/>
                </a:ext>
              </a:extLst>
            </p:cNvPr>
            <p:cNvCxnSpPr>
              <a:endCxn id="366" idx="33"/>
            </p:cNvCxnSpPr>
            <p:nvPr/>
          </p:nvCxnSpPr>
          <p:spPr>
            <a:xfrm rot="10800000">
              <a:off x="9301940" y="3854706"/>
              <a:ext cx="1286592" cy="299736"/>
            </a:xfrm>
            <a:prstGeom prst="bentConnector3">
              <a:avLst>
                <a:gd name="adj1" fmla="val 30092"/>
              </a:avLst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cxnSp>
          <p:nvCxnSpPr>
            <p:cNvPr id="231" name="Conector recto 270">
              <a:extLst>
                <a:ext uri="{FF2B5EF4-FFF2-40B4-BE49-F238E27FC236}">
                  <a16:creationId xmlns:a16="http://schemas.microsoft.com/office/drawing/2014/main" id="{87E930DD-959A-4435-9110-7743A3708686}"/>
                </a:ext>
              </a:extLst>
            </p:cNvPr>
            <p:cNvCxnSpPr/>
            <p:nvPr/>
          </p:nvCxnSpPr>
          <p:spPr>
            <a:xfrm rot="10800000" flipV="1">
              <a:off x="9100625" y="3298864"/>
              <a:ext cx="1758635" cy="317811"/>
            </a:xfrm>
            <a:prstGeom prst="bentConnector3">
              <a:avLst>
                <a:gd name="adj1" fmla="val 13419"/>
              </a:avLst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cxnSp>
          <p:nvCxnSpPr>
            <p:cNvPr id="232" name="Conector recto 270">
              <a:extLst>
                <a:ext uri="{FF2B5EF4-FFF2-40B4-BE49-F238E27FC236}">
                  <a16:creationId xmlns:a16="http://schemas.microsoft.com/office/drawing/2014/main" id="{92FED6B6-9CDF-492C-A913-6F6CFCA72376}"/>
                </a:ext>
              </a:extLst>
            </p:cNvPr>
            <p:cNvCxnSpPr>
              <a:cxnSpLocks/>
              <a:stCxn id="264" idx="1"/>
            </p:cNvCxnSpPr>
            <p:nvPr/>
          </p:nvCxnSpPr>
          <p:spPr>
            <a:xfrm rot="10800000" flipV="1">
              <a:off x="9286541" y="2876352"/>
              <a:ext cx="1337586" cy="597451"/>
            </a:xfrm>
            <a:prstGeom prst="bentConnector3">
              <a:avLst>
                <a:gd name="adj1" fmla="val 14635"/>
              </a:avLst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cxnSp>
          <p:nvCxnSpPr>
            <p:cNvPr id="233" name="Conector recto 270">
              <a:extLst>
                <a:ext uri="{FF2B5EF4-FFF2-40B4-BE49-F238E27FC236}">
                  <a16:creationId xmlns:a16="http://schemas.microsoft.com/office/drawing/2014/main" id="{E8C258EF-81D0-4885-A92C-D06912165F2E}"/>
                </a:ext>
              </a:extLst>
            </p:cNvPr>
            <p:cNvCxnSpPr/>
            <p:nvPr/>
          </p:nvCxnSpPr>
          <p:spPr>
            <a:xfrm rot="10800000" flipV="1">
              <a:off x="9693832" y="2484678"/>
              <a:ext cx="860838" cy="749300"/>
            </a:xfrm>
            <a:prstGeom prst="bentConnector3">
              <a:avLst>
                <a:gd name="adj1" fmla="val 25089"/>
              </a:avLst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cxnSp>
          <p:nvCxnSpPr>
            <p:cNvPr id="234" name="Conector recto 270">
              <a:extLst>
                <a:ext uri="{FF2B5EF4-FFF2-40B4-BE49-F238E27FC236}">
                  <a16:creationId xmlns:a16="http://schemas.microsoft.com/office/drawing/2014/main" id="{7A0ED99C-DEB7-4BFE-8EBD-228688197293}"/>
                </a:ext>
              </a:extLst>
            </p:cNvPr>
            <p:cNvCxnSpPr>
              <a:cxnSpLocks/>
              <a:stCxn id="263" idx="1"/>
            </p:cNvCxnSpPr>
            <p:nvPr/>
          </p:nvCxnSpPr>
          <p:spPr>
            <a:xfrm rot="10800000" flipV="1">
              <a:off x="9916866" y="2075231"/>
              <a:ext cx="1006745" cy="606862"/>
            </a:xfrm>
            <a:prstGeom prst="bentConnector3">
              <a:avLst>
                <a:gd name="adj1" fmla="val 68168"/>
              </a:avLst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cxnSp>
          <p:nvCxnSpPr>
            <p:cNvPr id="235" name="Conector recto 270">
              <a:extLst>
                <a:ext uri="{FF2B5EF4-FFF2-40B4-BE49-F238E27FC236}">
                  <a16:creationId xmlns:a16="http://schemas.microsoft.com/office/drawing/2014/main" id="{66E8CB68-09EF-48D0-814D-8878756E93AA}"/>
                </a:ext>
              </a:extLst>
            </p:cNvPr>
            <p:cNvCxnSpPr/>
            <p:nvPr/>
          </p:nvCxnSpPr>
          <p:spPr>
            <a:xfrm rot="5400000">
              <a:off x="9689742" y="1534909"/>
              <a:ext cx="1020453" cy="512964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cxnSp>
          <p:nvCxnSpPr>
            <p:cNvPr id="236" name="Conector recto 270">
              <a:extLst>
                <a:ext uri="{FF2B5EF4-FFF2-40B4-BE49-F238E27FC236}">
                  <a16:creationId xmlns:a16="http://schemas.microsoft.com/office/drawing/2014/main" id="{2B4D7219-16A2-4C64-ADCD-202CFE501CE8}"/>
                </a:ext>
              </a:extLst>
            </p:cNvPr>
            <p:cNvCxnSpPr/>
            <p:nvPr/>
          </p:nvCxnSpPr>
          <p:spPr>
            <a:xfrm rot="16200000" flipH="1">
              <a:off x="8376245" y="1252508"/>
              <a:ext cx="1462213" cy="791531"/>
            </a:xfrm>
            <a:prstGeom prst="bentConnector3">
              <a:avLst>
                <a:gd name="adj1" fmla="val 137"/>
              </a:avLst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cxnSp>
          <p:nvCxnSpPr>
            <p:cNvPr id="237" name="Conector recto 270">
              <a:extLst>
                <a:ext uri="{FF2B5EF4-FFF2-40B4-BE49-F238E27FC236}">
                  <a16:creationId xmlns:a16="http://schemas.microsoft.com/office/drawing/2014/main" id="{16DC5D2C-0FDE-4742-8F9F-8E1F6251CAA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445906" y="2120733"/>
              <a:ext cx="1252977" cy="144886"/>
            </a:xfrm>
            <a:prstGeom prst="bentConnector3">
              <a:avLst>
                <a:gd name="adj1" fmla="val -203"/>
              </a:avLst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cxnSp>
          <p:nvCxnSpPr>
            <p:cNvPr id="238" name="Conector recto 270">
              <a:extLst>
                <a:ext uri="{FF2B5EF4-FFF2-40B4-BE49-F238E27FC236}">
                  <a16:creationId xmlns:a16="http://schemas.microsoft.com/office/drawing/2014/main" id="{97956B65-05D2-4F2A-AC5D-A3ADFFADA755}"/>
                </a:ext>
              </a:extLst>
            </p:cNvPr>
            <p:cNvCxnSpPr>
              <a:cxnSpLocks/>
              <a:endCxn id="288" idx="0"/>
            </p:cNvCxnSpPr>
            <p:nvPr/>
          </p:nvCxnSpPr>
          <p:spPr>
            <a:xfrm rot="5400000">
              <a:off x="8172058" y="2694554"/>
              <a:ext cx="1428403" cy="30960"/>
            </a:xfrm>
            <a:prstGeom prst="bentConnector4">
              <a:avLst>
                <a:gd name="adj1" fmla="val 203"/>
                <a:gd name="adj2" fmla="val -573643"/>
              </a:avLst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cxnSp>
          <p:nvCxnSpPr>
            <p:cNvPr id="239" name="Conector recto 270">
              <a:extLst>
                <a:ext uri="{FF2B5EF4-FFF2-40B4-BE49-F238E27FC236}">
                  <a16:creationId xmlns:a16="http://schemas.microsoft.com/office/drawing/2014/main" id="{A8365C4B-22DD-44D4-8F73-5E5DC239402A}"/>
                </a:ext>
              </a:extLst>
            </p:cNvPr>
            <p:cNvCxnSpPr>
              <a:cxnSpLocks/>
              <a:stCxn id="210" idx="3"/>
              <a:endCxn id="286" idx="0"/>
            </p:cNvCxnSpPr>
            <p:nvPr/>
          </p:nvCxnSpPr>
          <p:spPr>
            <a:xfrm>
              <a:off x="7829943" y="2418845"/>
              <a:ext cx="812217" cy="800366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cxnSp>
          <p:nvCxnSpPr>
            <p:cNvPr id="240" name="Conector recto 270">
              <a:extLst>
                <a:ext uri="{FF2B5EF4-FFF2-40B4-BE49-F238E27FC236}">
                  <a16:creationId xmlns:a16="http://schemas.microsoft.com/office/drawing/2014/main" id="{8A451691-CF33-4F1E-AA1A-E3FFE92F78B8}"/>
                </a:ext>
              </a:extLst>
            </p:cNvPr>
            <p:cNvCxnSpPr>
              <a:endCxn id="287" idx="0"/>
            </p:cNvCxnSpPr>
            <p:nvPr/>
          </p:nvCxnSpPr>
          <p:spPr>
            <a:xfrm>
              <a:off x="6278653" y="2905409"/>
              <a:ext cx="2555106" cy="696993"/>
            </a:xfrm>
            <a:prstGeom prst="bentConnector3">
              <a:avLst>
                <a:gd name="adj1" fmla="val 20066"/>
              </a:avLst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cxnSp>
          <p:nvCxnSpPr>
            <p:cNvPr id="241" name="Conector recto 270">
              <a:extLst>
                <a:ext uri="{FF2B5EF4-FFF2-40B4-BE49-F238E27FC236}">
                  <a16:creationId xmlns:a16="http://schemas.microsoft.com/office/drawing/2014/main" id="{9AE35FAA-0673-41C4-B4AF-28F716B3B96C}"/>
                </a:ext>
              </a:extLst>
            </p:cNvPr>
            <p:cNvCxnSpPr/>
            <p:nvPr/>
          </p:nvCxnSpPr>
          <p:spPr>
            <a:xfrm>
              <a:off x="7013549" y="2233482"/>
              <a:ext cx="1491296" cy="1143111"/>
            </a:xfrm>
            <a:prstGeom prst="bentConnector3">
              <a:avLst>
                <a:gd name="adj1" fmla="val 470"/>
              </a:avLst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cxnSp>
          <p:nvCxnSpPr>
            <p:cNvPr id="242" name="Conector recto 270">
              <a:extLst>
                <a:ext uri="{FF2B5EF4-FFF2-40B4-BE49-F238E27FC236}">
                  <a16:creationId xmlns:a16="http://schemas.microsoft.com/office/drawing/2014/main" id="{85DFAB22-473B-4C0D-B4A9-831B05CF929D}"/>
                </a:ext>
              </a:extLst>
            </p:cNvPr>
            <p:cNvCxnSpPr>
              <a:cxnSpLocks/>
              <a:endCxn id="292" idx="0"/>
            </p:cNvCxnSpPr>
            <p:nvPr/>
          </p:nvCxnSpPr>
          <p:spPr>
            <a:xfrm flipV="1">
              <a:off x="7854054" y="4550942"/>
              <a:ext cx="437813" cy="358801"/>
            </a:xfrm>
            <a:prstGeom prst="bentConnector3">
              <a:avLst>
                <a:gd name="adj1" fmla="val 60118"/>
              </a:avLst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cxnSp>
          <p:nvCxnSpPr>
            <p:cNvPr id="243" name="Conector recto 270">
              <a:extLst>
                <a:ext uri="{FF2B5EF4-FFF2-40B4-BE49-F238E27FC236}">
                  <a16:creationId xmlns:a16="http://schemas.microsoft.com/office/drawing/2014/main" id="{610D0B24-119F-49D7-A9EB-29106C931530}"/>
                </a:ext>
              </a:extLst>
            </p:cNvPr>
            <p:cNvCxnSpPr/>
            <p:nvPr/>
          </p:nvCxnSpPr>
          <p:spPr>
            <a:xfrm>
              <a:off x="7754214" y="3903726"/>
              <a:ext cx="387112" cy="193945"/>
            </a:xfrm>
            <a:prstGeom prst="bentConnector3">
              <a:avLst>
                <a:gd name="adj1" fmla="val 99241"/>
              </a:avLst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cxnSp>
          <p:nvCxnSpPr>
            <p:cNvPr id="244" name="Conector recto 270">
              <a:extLst>
                <a:ext uri="{FF2B5EF4-FFF2-40B4-BE49-F238E27FC236}">
                  <a16:creationId xmlns:a16="http://schemas.microsoft.com/office/drawing/2014/main" id="{3F2EE2FD-8B69-4BC6-9FD8-287C98F86B70}"/>
                </a:ext>
              </a:extLst>
            </p:cNvPr>
            <p:cNvCxnSpPr/>
            <p:nvPr/>
          </p:nvCxnSpPr>
          <p:spPr>
            <a:xfrm>
              <a:off x="6152113" y="4119204"/>
              <a:ext cx="1603154" cy="96609"/>
            </a:xfrm>
            <a:prstGeom prst="bentConnector3">
              <a:avLst>
                <a:gd name="adj1" fmla="val 117"/>
              </a:avLst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cxnSp>
          <p:nvCxnSpPr>
            <p:cNvPr id="245" name="Conector recto 270">
              <a:extLst>
                <a:ext uri="{FF2B5EF4-FFF2-40B4-BE49-F238E27FC236}">
                  <a16:creationId xmlns:a16="http://schemas.microsoft.com/office/drawing/2014/main" id="{76D81DAF-BA10-445C-B110-BADFDEC4C5E8}"/>
                </a:ext>
              </a:extLst>
            </p:cNvPr>
            <p:cNvCxnSpPr/>
            <p:nvPr/>
          </p:nvCxnSpPr>
          <p:spPr>
            <a:xfrm>
              <a:off x="6147033" y="3583386"/>
              <a:ext cx="2315984" cy="100386"/>
            </a:xfrm>
            <a:prstGeom prst="bentConnector3">
              <a:avLst>
                <a:gd name="adj1" fmla="val 134"/>
              </a:avLst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cxnSp>
          <p:nvCxnSpPr>
            <p:cNvPr id="246" name="Conector recto 270">
              <a:extLst>
                <a:ext uri="{FF2B5EF4-FFF2-40B4-BE49-F238E27FC236}">
                  <a16:creationId xmlns:a16="http://schemas.microsoft.com/office/drawing/2014/main" id="{536F7FB2-4834-498C-9B51-2A23DB4518D1}"/>
                </a:ext>
              </a:extLst>
            </p:cNvPr>
            <p:cNvCxnSpPr/>
            <p:nvPr/>
          </p:nvCxnSpPr>
          <p:spPr>
            <a:xfrm>
              <a:off x="6743887" y="2320047"/>
              <a:ext cx="1975619" cy="1180145"/>
            </a:xfrm>
            <a:prstGeom prst="bentConnector3">
              <a:avLst>
                <a:gd name="adj1" fmla="val 7336"/>
              </a:avLst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cxnSp>
          <p:nvCxnSpPr>
            <p:cNvPr id="247" name="Conector recto 652">
              <a:extLst>
                <a:ext uri="{FF2B5EF4-FFF2-40B4-BE49-F238E27FC236}">
                  <a16:creationId xmlns:a16="http://schemas.microsoft.com/office/drawing/2014/main" id="{EEF1BB82-2BBC-4B3C-BBE3-21C423C11367}"/>
                </a:ext>
              </a:extLst>
            </p:cNvPr>
            <p:cNvCxnSpPr/>
            <p:nvPr/>
          </p:nvCxnSpPr>
          <p:spPr>
            <a:xfrm>
              <a:off x="7355964" y="3097752"/>
              <a:ext cx="543414" cy="56831"/>
            </a:xfrm>
            <a:prstGeom prst="bentConnector3">
              <a:avLst>
                <a:gd name="adj1" fmla="val 672"/>
              </a:avLst>
            </a:prstGeom>
            <a:noFill/>
            <a:ln w="9525" cap="flat" cmpd="sng" algn="ctr">
              <a:solidFill>
                <a:srgbClr val="1B3891">
                  <a:lumMod val="60000"/>
                  <a:lumOff val="40000"/>
                </a:srgbClr>
              </a:solidFill>
              <a:prstDash val="sysDot"/>
              <a:miter lim="800000"/>
            </a:ln>
            <a:effectLst/>
          </p:spPr>
        </p:cxnSp>
        <p:cxnSp>
          <p:nvCxnSpPr>
            <p:cNvPr id="248" name="Conector recto 677">
              <a:extLst>
                <a:ext uri="{FF2B5EF4-FFF2-40B4-BE49-F238E27FC236}">
                  <a16:creationId xmlns:a16="http://schemas.microsoft.com/office/drawing/2014/main" id="{9B2E5D81-EC73-4585-8A7C-303D4255824E}"/>
                </a:ext>
              </a:extLst>
            </p:cNvPr>
            <p:cNvCxnSpPr>
              <a:cxnSpLocks/>
              <a:stCxn id="350" idx="56"/>
              <a:endCxn id="211" idx="2"/>
            </p:cNvCxnSpPr>
            <p:nvPr/>
          </p:nvCxnSpPr>
          <p:spPr>
            <a:xfrm flipH="1" flipV="1">
              <a:off x="8551047" y="2925633"/>
              <a:ext cx="127863" cy="206849"/>
            </a:xfrm>
            <a:prstGeom prst="bentConnector4">
              <a:avLst>
                <a:gd name="adj1" fmla="val -223618"/>
                <a:gd name="adj2" fmla="val 56639"/>
              </a:avLst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cxnSp>
          <p:nvCxnSpPr>
            <p:cNvPr id="249" name="Conector recto 248">
              <a:extLst>
                <a:ext uri="{FF2B5EF4-FFF2-40B4-BE49-F238E27FC236}">
                  <a16:creationId xmlns:a16="http://schemas.microsoft.com/office/drawing/2014/main" id="{6CB6B26C-02D3-438C-B05C-1C35592AECB0}"/>
                </a:ext>
              </a:extLst>
            </p:cNvPr>
            <p:cNvCxnSpPr/>
            <p:nvPr/>
          </p:nvCxnSpPr>
          <p:spPr>
            <a:xfrm>
              <a:off x="5814047" y="1566687"/>
              <a:ext cx="0" cy="101312"/>
            </a:xfrm>
            <a:prstGeom prst="line">
              <a:avLst/>
            </a:prstGeom>
            <a:noFill/>
            <a:ln w="9525" cap="flat" cmpd="sng" algn="ctr">
              <a:solidFill>
                <a:srgbClr val="1B3891">
                  <a:lumMod val="60000"/>
                  <a:lumOff val="40000"/>
                </a:srgbClr>
              </a:solidFill>
              <a:prstDash val="sysDot"/>
              <a:miter lim="800000"/>
            </a:ln>
            <a:effectLst/>
          </p:spPr>
        </p:cxnSp>
        <p:cxnSp>
          <p:nvCxnSpPr>
            <p:cNvPr id="250" name="Conector recto 249">
              <a:extLst>
                <a:ext uri="{FF2B5EF4-FFF2-40B4-BE49-F238E27FC236}">
                  <a16:creationId xmlns:a16="http://schemas.microsoft.com/office/drawing/2014/main" id="{99452087-1F98-4BA7-9B90-26FBFEA80312}"/>
                </a:ext>
              </a:extLst>
            </p:cNvPr>
            <p:cNvCxnSpPr/>
            <p:nvPr/>
          </p:nvCxnSpPr>
          <p:spPr>
            <a:xfrm>
              <a:off x="5814047" y="2113969"/>
              <a:ext cx="0" cy="101312"/>
            </a:xfrm>
            <a:prstGeom prst="line">
              <a:avLst/>
            </a:prstGeom>
            <a:noFill/>
            <a:ln w="9525" cap="flat" cmpd="sng" algn="ctr">
              <a:solidFill>
                <a:srgbClr val="1B3891">
                  <a:lumMod val="60000"/>
                  <a:lumOff val="40000"/>
                </a:srgbClr>
              </a:solidFill>
              <a:prstDash val="sysDot"/>
              <a:miter lim="800000"/>
            </a:ln>
            <a:effectLst/>
          </p:spPr>
        </p:cxnSp>
        <p:cxnSp>
          <p:nvCxnSpPr>
            <p:cNvPr id="251" name="Conector recto 250">
              <a:extLst>
                <a:ext uri="{FF2B5EF4-FFF2-40B4-BE49-F238E27FC236}">
                  <a16:creationId xmlns:a16="http://schemas.microsoft.com/office/drawing/2014/main" id="{D859A68A-3AD0-4890-8A6C-D744E6366418}"/>
                </a:ext>
              </a:extLst>
            </p:cNvPr>
            <p:cNvCxnSpPr/>
            <p:nvPr/>
          </p:nvCxnSpPr>
          <p:spPr>
            <a:xfrm>
              <a:off x="7081298" y="1164605"/>
              <a:ext cx="0" cy="101312"/>
            </a:xfrm>
            <a:prstGeom prst="line">
              <a:avLst/>
            </a:prstGeom>
            <a:noFill/>
            <a:ln w="9525" cap="flat" cmpd="sng" algn="ctr">
              <a:solidFill>
                <a:srgbClr val="1B3891">
                  <a:lumMod val="60000"/>
                  <a:lumOff val="40000"/>
                </a:srgbClr>
              </a:solidFill>
              <a:prstDash val="sysDot"/>
              <a:miter lim="800000"/>
            </a:ln>
            <a:effectLst/>
          </p:spPr>
        </p:cxnSp>
        <p:cxnSp>
          <p:nvCxnSpPr>
            <p:cNvPr id="252" name="Conector recto 251">
              <a:extLst>
                <a:ext uri="{FF2B5EF4-FFF2-40B4-BE49-F238E27FC236}">
                  <a16:creationId xmlns:a16="http://schemas.microsoft.com/office/drawing/2014/main" id="{A12C9A9F-00BF-4D98-9CB6-182FFAF42F2C}"/>
                </a:ext>
              </a:extLst>
            </p:cNvPr>
            <p:cNvCxnSpPr/>
            <p:nvPr/>
          </p:nvCxnSpPr>
          <p:spPr>
            <a:xfrm>
              <a:off x="7081298" y="1731987"/>
              <a:ext cx="0" cy="101312"/>
            </a:xfrm>
            <a:prstGeom prst="line">
              <a:avLst/>
            </a:prstGeom>
            <a:noFill/>
            <a:ln w="9525" cap="flat" cmpd="sng" algn="ctr">
              <a:solidFill>
                <a:srgbClr val="1B3891">
                  <a:lumMod val="60000"/>
                  <a:lumOff val="40000"/>
                </a:srgbClr>
              </a:solidFill>
              <a:prstDash val="sysDot"/>
              <a:miter lim="800000"/>
            </a:ln>
            <a:effectLst/>
          </p:spPr>
        </p:cxnSp>
        <p:cxnSp>
          <p:nvCxnSpPr>
            <p:cNvPr id="253" name="Conector recto 252">
              <a:extLst>
                <a:ext uri="{FF2B5EF4-FFF2-40B4-BE49-F238E27FC236}">
                  <a16:creationId xmlns:a16="http://schemas.microsoft.com/office/drawing/2014/main" id="{2FC09B3E-D103-46C2-97EB-31EEA67D928B}"/>
                </a:ext>
              </a:extLst>
            </p:cNvPr>
            <p:cNvCxnSpPr>
              <a:stCxn id="270" idx="0"/>
            </p:cNvCxnSpPr>
            <p:nvPr/>
          </p:nvCxnSpPr>
          <p:spPr>
            <a:xfrm flipH="1" flipV="1">
              <a:off x="6700591" y="4504482"/>
              <a:ext cx="1017718" cy="1177"/>
            </a:xfrm>
            <a:prstGeom prst="line">
              <a:avLst/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grpSp>
          <p:nvGrpSpPr>
            <p:cNvPr id="254" name="Grupo 253">
              <a:extLst>
                <a:ext uri="{FF2B5EF4-FFF2-40B4-BE49-F238E27FC236}">
                  <a16:creationId xmlns:a16="http://schemas.microsoft.com/office/drawing/2014/main" id="{7E0FB937-78FD-4F38-B4A4-FD55D91E24D2}"/>
                </a:ext>
              </a:extLst>
            </p:cNvPr>
            <p:cNvGrpSpPr/>
            <p:nvPr/>
          </p:nvGrpSpPr>
          <p:grpSpPr>
            <a:xfrm>
              <a:off x="6189702" y="4382914"/>
              <a:ext cx="1907531" cy="440856"/>
              <a:chOff x="737846" y="4637737"/>
              <a:chExt cx="2033454" cy="469958"/>
            </a:xfrm>
          </p:grpSpPr>
          <p:cxnSp>
            <p:nvCxnSpPr>
              <p:cNvPr id="295" name="Conector recto 270">
                <a:extLst>
                  <a:ext uri="{FF2B5EF4-FFF2-40B4-BE49-F238E27FC236}">
                    <a16:creationId xmlns:a16="http://schemas.microsoft.com/office/drawing/2014/main" id="{D0CCD6E0-6D0C-4A74-A860-4BBE76FD32AE}"/>
                  </a:ext>
                </a:extLst>
              </p:cNvPr>
              <p:cNvCxnSpPr/>
              <p:nvPr/>
            </p:nvCxnSpPr>
            <p:spPr>
              <a:xfrm flipV="1">
                <a:off x="737846" y="4637737"/>
                <a:ext cx="2033454" cy="414075"/>
              </a:xfrm>
              <a:prstGeom prst="bentConnector3">
                <a:avLst>
                  <a:gd name="adj1" fmla="val 93797"/>
                </a:avLst>
              </a:prstGeom>
              <a:noFill/>
              <a:ln w="9525" cap="flat" cmpd="sng" algn="ctr">
                <a:solidFill>
                  <a:srgbClr val="184BFF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296" name="Conector recto 295">
                <a:extLst>
                  <a:ext uri="{FF2B5EF4-FFF2-40B4-BE49-F238E27FC236}">
                    <a16:creationId xmlns:a16="http://schemas.microsoft.com/office/drawing/2014/main" id="{410ED6B0-14EE-460A-9B8A-060E605C4B3B}"/>
                  </a:ext>
                </a:extLst>
              </p:cNvPr>
              <p:cNvCxnSpPr/>
              <p:nvPr/>
            </p:nvCxnSpPr>
            <p:spPr>
              <a:xfrm>
                <a:off x="742608" y="5047850"/>
                <a:ext cx="0" cy="59845"/>
              </a:xfrm>
              <a:prstGeom prst="line">
                <a:avLst/>
              </a:prstGeom>
              <a:noFill/>
              <a:ln w="9525" cap="flat" cmpd="sng" algn="ctr">
                <a:solidFill>
                  <a:srgbClr val="184BFF"/>
                </a:solidFill>
                <a:prstDash val="sysDot"/>
                <a:miter lim="800000"/>
              </a:ln>
              <a:effectLst/>
            </p:spPr>
          </p:cxnSp>
        </p:grpSp>
        <p:grpSp>
          <p:nvGrpSpPr>
            <p:cNvPr id="255" name="Grupo 254">
              <a:extLst>
                <a:ext uri="{FF2B5EF4-FFF2-40B4-BE49-F238E27FC236}">
                  <a16:creationId xmlns:a16="http://schemas.microsoft.com/office/drawing/2014/main" id="{993277AC-8DCD-4794-8178-10FD04800125}"/>
                </a:ext>
              </a:extLst>
            </p:cNvPr>
            <p:cNvGrpSpPr/>
            <p:nvPr/>
          </p:nvGrpSpPr>
          <p:grpSpPr>
            <a:xfrm>
              <a:off x="9847038" y="4354009"/>
              <a:ext cx="641432" cy="227700"/>
              <a:chOff x="4636618" y="4606920"/>
              <a:chExt cx="683775" cy="242731"/>
            </a:xfrm>
          </p:grpSpPr>
          <p:cxnSp>
            <p:nvCxnSpPr>
              <p:cNvPr id="293" name="Conector recto 270">
                <a:extLst>
                  <a:ext uri="{FF2B5EF4-FFF2-40B4-BE49-F238E27FC236}">
                    <a16:creationId xmlns:a16="http://schemas.microsoft.com/office/drawing/2014/main" id="{D9493E97-5FE4-464B-AFAE-E9524F0505B2}"/>
                  </a:ext>
                </a:extLst>
              </p:cNvPr>
              <p:cNvCxnSpPr>
                <a:endCxn id="289" idx="0"/>
              </p:cNvCxnSpPr>
              <p:nvPr/>
            </p:nvCxnSpPr>
            <p:spPr>
              <a:xfrm rot="10800000">
                <a:off x="4636618" y="4606920"/>
                <a:ext cx="583006" cy="240631"/>
              </a:xfrm>
              <a:prstGeom prst="bentConnector3">
                <a:avLst>
                  <a:gd name="adj1" fmla="val -735"/>
                </a:avLst>
              </a:prstGeom>
              <a:noFill/>
              <a:ln w="9525" cap="flat" cmpd="sng" algn="ctr">
                <a:solidFill>
                  <a:srgbClr val="184BFF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294" name="Conector recto 293">
                <a:extLst>
                  <a:ext uri="{FF2B5EF4-FFF2-40B4-BE49-F238E27FC236}">
                    <a16:creationId xmlns:a16="http://schemas.microsoft.com/office/drawing/2014/main" id="{3587D9DA-DECC-48BB-AD46-151F1129D6E7}"/>
                  </a:ext>
                </a:extLst>
              </p:cNvPr>
              <p:cNvCxnSpPr/>
              <p:nvPr/>
            </p:nvCxnSpPr>
            <p:spPr>
              <a:xfrm>
                <a:off x="5219621" y="4849651"/>
                <a:ext cx="10077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184BFF"/>
                </a:solidFill>
                <a:prstDash val="sysDot"/>
                <a:miter lim="800000"/>
              </a:ln>
              <a:effectLst/>
            </p:spPr>
          </p:cxnSp>
        </p:grpSp>
        <p:cxnSp>
          <p:nvCxnSpPr>
            <p:cNvPr id="256" name="Conector recto 255">
              <a:extLst>
                <a:ext uri="{FF2B5EF4-FFF2-40B4-BE49-F238E27FC236}">
                  <a16:creationId xmlns:a16="http://schemas.microsoft.com/office/drawing/2014/main" id="{798537D3-AAAF-4D64-B3DE-C835F11F5E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22297" y="2598710"/>
              <a:ext cx="0" cy="83389"/>
            </a:xfrm>
            <a:prstGeom prst="line">
              <a:avLst/>
            </a:prstGeom>
            <a:noFill/>
            <a:ln w="9525" cap="flat" cmpd="sng" algn="ctr">
              <a:solidFill>
                <a:srgbClr val="1B3891">
                  <a:lumMod val="60000"/>
                  <a:lumOff val="40000"/>
                </a:srgbClr>
              </a:solidFill>
              <a:prstDash val="sysDot"/>
              <a:miter lim="800000"/>
            </a:ln>
            <a:effectLst/>
          </p:spPr>
        </p:cxnSp>
        <p:grpSp>
          <p:nvGrpSpPr>
            <p:cNvPr id="257" name="Grupo 256">
              <a:extLst>
                <a:ext uri="{FF2B5EF4-FFF2-40B4-BE49-F238E27FC236}">
                  <a16:creationId xmlns:a16="http://schemas.microsoft.com/office/drawing/2014/main" id="{BBCB692E-B730-4C36-BBB9-C460BE289EB7}"/>
                </a:ext>
              </a:extLst>
            </p:cNvPr>
            <p:cNvGrpSpPr/>
            <p:nvPr/>
          </p:nvGrpSpPr>
          <p:grpSpPr>
            <a:xfrm>
              <a:off x="7691426" y="2242379"/>
              <a:ext cx="2278941" cy="2534269"/>
              <a:chOff x="1850067" y="2249046"/>
              <a:chExt cx="3172271" cy="3527685"/>
            </a:xfrm>
            <a:solidFill>
              <a:srgbClr val="184BFF"/>
            </a:solidFill>
          </p:grpSpPr>
          <p:sp>
            <p:nvSpPr>
              <p:cNvPr id="267" name="Shape 67">
                <a:extLst>
                  <a:ext uri="{FF2B5EF4-FFF2-40B4-BE49-F238E27FC236}">
                    <a16:creationId xmlns:a16="http://schemas.microsoft.com/office/drawing/2014/main" id="{6F487603-DE52-4CC4-A857-5C465F3BCF80}"/>
                  </a:ext>
                </a:extLst>
              </p:cNvPr>
              <p:cNvSpPr/>
              <p:nvPr/>
            </p:nvSpPr>
            <p:spPr>
              <a:xfrm flipH="1">
                <a:off x="2438908" y="4806438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68" name="Shape 67">
                <a:extLst>
                  <a:ext uri="{FF2B5EF4-FFF2-40B4-BE49-F238E27FC236}">
                    <a16:creationId xmlns:a16="http://schemas.microsoft.com/office/drawing/2014/main" id="{F64CCBEA-1D42-4E32-9056-7259244718DB}"/>
                  </a:ext>
                </a:extLst>
              </p:cNvPr>
              <p:cNvSpPr/>
              <p:nvPr/>
            </p:nvSpPr>
            <p:spPr>
              <a:xfrm flipH="1">
                <a:off x="2365090" y="5191201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69" name="Shape 67">
                <a:extLst>
                  <a:ext uri="{FF2B5EF4-FFF2-40B4-BE49-F238E27FC236}">
                    <a16:creationId xmlns:a16="http://schemas.microsoft.com/office/drawing/2014/main" id="{467CD151-0F4A-44E3-B43B-DFB5193EC5EF}"/>
                  </a:ext>
                </a:extLst>
              </p:cNvPr>
              <p:cNvSpPr/>
              <p:nvPr/>
            </p:nvSpPr>
            <p:spPr>
              <a:xfrm flipH="1">
                <a:off x="1901513" y="4921285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70" name="Shape 67">
                <a:extLst>
                  <a:ext uri="{FF2B5EF4-FFF2-40B4-BE49-F238E27FC236}">
                    <a16:creationId xmlns:a16="http://schemas.microsoft.com/office/drawing/2014/main" id="{D977A058-92B0-4484-8755-36CD1239DDCB}"/>
                  </a:ext>
                </a:extLst>
              </p:cNvPr>
              <p:cNvSpPr/>
              <p:nvPr/>
            </p:nvSpPr>
            <p:spPr>
              <a:xfrm flipH="1">
                <a:off x="1850067" y="5349624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71" name="Shape 67">
                <a:extLst>
                  <a:ext uri="{FF2B5EF4-FFF2-40B4-BE49-F238E27FC236}">
                    <a16:creationId xmlns:a16="http://schemas.microsoft.com/office/drawing/2014/main" id="{C7294458-A525-4CA7-B007-0D556D9DBCBE}"/>
                  </a:ext>
                </a:extLst>
              </p:cNvPr>
              <p:cNvSpPr/>
              <p:nvPr/>
            </p:nvSpPr>
            <p:spPr>
              <a:xfrm flipH="1">
                <a:off x="4047871" y="5676945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72" name="Shape 67">
                <a:extLst>
                  <a:ext uri="{FF2B5EF4-FFF2-40B4-BE49-F238E27FC236}">
                    <a16:creationId xmlns:a16="http://schemas.microsoft.com/office/drawing/2014/main" id="{4D5C23FF-D69A-46D3-948B-B9DEE540E9D9}"/>
                  </a:ext>
                </a:extLst>
              </p:cNvPr>
              <p:cNvSpPr/>
              <p:nvPr/>
            </p:nvSpPr>
            <p:spPr>
              <a:xfrm flipH="1">
                <a:off x="3563880" y="4533687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73" name="Shape 67">
                <a:extLst>
                  <a:ext uri="{FF2B5EF4-FFF2-40B4-BE49-F238E27FC236}">
                    <a16:creationId xmlns:a16="http://schemas.microsoft.com/office/drawing/2014/main" id="{A6A8625B-F657-409A-B496-600685F499F2}"/>
                  </a:ext>
                </a:extLst>
              </p:cNvPr>
              <p:cNvSpPr/>
              <p:nvPr/>
            </p:nvSpPr>
            <p:spPr>
              <a:xfrm flipH="1">
                <a:off x="2904321" y="4176907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74" name="Shape 67">
                <a:extLst>
                  <a:ext uri="{FF2B5EF4-FFF2-40B4-BE49-F238E27FC236}">
                    <a16:creationId xmlns:a16="http://schemas.microsoft.com/office/drawing/2014/main" id="{75848D35-60E9-4856-844B-70B64AC0254C}"/>
                  </a:ext>
                </a:extLst>
              </p:cNvPr>
              <p:cNvSpPr/>
              <p:nvPr/>
            </p:nvSpPr>
            <p:spPr>
              <a:xfrm flipH="1">
                <a:off x="4046118" y="4454759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75" name="Shape 67">
                <a:extLst>
                  <a:ext uri="{FF2B5EF4-FFF2-40B4-BE49-F238E27FC236}">
                    <a16:creationId xmlns:a16="http://schemas.microsoft.com/office/drawing/2014/main" id="{4B4CFEFD-3FE4-47C4-8834-80037B3307E6}"/>
                  </a:ext>
                </a:extLst>
              </p:cNvPr>
              <p:cNvSpPr/>
              <p:nvPr/>
            </p:nvSpPr>
            <p:spPr>
              <a:xfrm flipH="1">
                <a:off x="4201737" y="4179412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76" name="Shape 67">
                <a:extLst>
                  <a:ext uri="{FF2B5EF4-FFF2-40B4-BE49-F238E27FC236}">
                    <a16:creationId xmlns:a16="http://schemas.microsoft.com/office/drawing/2014/main" id="{C1A7930E-31CB-402C-9353-5B0C391AE05B}"/>
                  </a:ext>
                </a:extLst>
              </p:cNvPr>
              <p:cNvSpPr/>
              <p:nvPr/>
            </p:nvSpPr>
            <p:spPr>
              <a:xfrm flipH="1">
                <a:off x="4030605" y="3911387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77" name="Shape 67">
                <a:extLst>
                  <a:ext uri="{FF2B5EF4-FFF2-40B4-BE49-F238E27FC236}">
                    <a16:creationId xmlns:a16="http://schemas.microsoft.com/office/drawing/2014/main" id="{228ECD3C-F59E-44AE-A29C-B20E6B62272A}"/>
                  </a:ext>
                </a:extLst>
              </p:cNvPr>
              <p:cNvSpPr/>
              <p:nvPr/>
            </p:nvSpPr>
            <p:spPr>
              <a:xfrm flipH="1">
                <a:off x="4579880" y="3555787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78" name="Shape 67">
                <a:extLst>
                  <a:ext uri="{FF2B5EF4-FFF2-40B4-BE49-F238E27FC236}">
                    <a16:creationId xmlns:a16="http://schemas.microsoft.com/office/drawing/2014/main" id="{84F374AB-C6E6-43B8-B83E-154CC5D4A9F1}"/>
                  </a:ext>
                </a:extLst>
              </p:cNvPr>
              <p:cNvSpPr/>
              <p:nvPr/>
            </p:nvSpPr>
            <p:spPr>
              <a:xfrm flipH="1">
                <a:off x="4910080" y="2835062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79" name="Shape 67">
                <a:extLst>
                  <a:ext uri="{FF2B5EF4-FFF2-40B4-BE49-F238E27FC236}">
                    <a16:creationId xmlns:a16="http://schemas.microsoft.com/office/drawing/2014/main" id="{EEE3FCD5-A6A0-43EB-ADF7-625ADFED341C}"/>
                  </a:ext>
                </a:extLst>
              </p:cNvPr>
              <p:cNvSpPr/>
              <p:nvPr/>
            </p:nvSpPr>
            <p:spPr>
              <a:xfrm flipH="1">
                <a:off x="3837118" y="3029264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80" name="Shape 67">
                <a:extLst>
                  <a:ext uri="{FF2B5EF4-FFF2-40B4-BE49-F238E27FC236}">
                    <a16:creationId xmlns:a16="http://schemas.microsoft.com/office/drawing/2014/main" id="{DD1BD619-2879-4448-91D5-A89471F51D3E}"/>
                  </a:ext>
                </a:extLst>
              </p:cNvPr>
              <p:cNvSpPr/>
              <p:nvPr/>
            </p:nvSpPr>
            <p:spPr>
              <a:xfrm flipH="1">
                <a:off x="4338650" y="2402708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81" name="Shape 67">
                <a:extLst>
                  <a:ext uri="{FF2B5EF4-FFF2-40B4-BE49-F238E27FC236}">
                    <a16:creationId xmlns:a16="http://schemas.microsoft.com/office/drawing/2014/main" id="{AB5DE424-36E1-4162-8105-25A907F936CB}"/>
                  </a:ext>
                </a:extLst>
              </p:cNvPr>
              <p:cNvSpPr/>
              <p:nvPr/>
            </p:nvSpPr>
            <p:spPr>
              <a:xfrm flipH="1">
                <a:off x="4947499" y="2249046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82" name="Shape 67">
                <a:extLst>
                  <a:ext uri="{FF2B5EF4-FFF2-40B4-BE49-F238E27FC236}">
                    <a16:creationId xmlns:a16="http://schemas.microsoft.com/office/drawing/2014/main" id="{4AD327C7-4B8C-44BD-BD75-B6CA89B986F8}"/>
                  </a:ext>
                </a:extLst>
              </p:cNvPr>
              <p:cNvSpPr/>
              <p:nvPr/>
            </p:nvSpPr>
            <p:spPr>
              <a:xfrm flipH="1">
                <a:off x="2126416" y="3439837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83" name="Shape 67">
                <a:extLst>
                  <a:ext uri="{FF2B5EF4-FFF2-40B4-BE49-F238E27FC236}">
                    <a16:creationId xmlns:a16="http://schemas.microsoft.com/office/drawing/2014/main" id="{9ECADD71-D0D1-492E-94D3-2627A82A7EFC}"/>
                  </a:ext>
                </a:extLst>
              </p:cNvPr>
              <p:cNvSpPr/>
              <p:nvPr/>
            </p:nvSpPr>
            <p:spPr>
              <a:xfrm flipH="1">
                <a:off x="3264653" y="3949423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84" name="Shape 67">
                <a:extLst>
                  <a:ext uri="{FF2B5EF4-FFF2-40B4-BE49-F238E27FC236}">
                    <a16:creationId xmlns:a16="http://schemas.microsoft.com/office/drawing/2014/main" id="{DC61F956-15F4-4A15-9507-682A6F1E5AF2}"/>
                  </a:ext>
                </a:extLst>
              </p:cNvPr>
              <p:cNvSpPr/>
              <p:nvPr/>
            </p:nvSpPr>
            <p:spPr>
              <a:xfrm flipH="1">
                <a:off x="3083678" y="3777973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85" name="Shape 67">
                <a:extLst>
                  <a:ext uri="{FF2B5EF4-FFF2-40B4-BE49-F238E27FC236}">
                    <a16:creationId xmlns:a16="http://schemas.microsoft.com/office/drawing/2014/main" id="{54B63FEC-EF52-4C2A-B3AD-FBCDE63201D9}"/>
                  </a:ext>
                </a:extLst>
              </p:cNvPr>
              <p:cNvSpPr/>
              <p:nvPr/>
            </p:nvSpPr>
            <p:spPr>
              <a:xfrm flipH="1">
                <a:off x="3188453" y="3487460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86" name="Shape 67">
                <a:extLst>
                  <a:ext uri="{FF2B5EF4-FFF2-40B4-BE49-F238E27FC236}">
                    <a16:creationId xmlns:a16="http://schemas.microsoft.com/office/drawing/2014/main" id="{806A6768-0844-4728-A948-63796AFCEA95}"/>
                  </a:ext>
                </a:extLst>
              </p:cNvPr>
              <p:cNvSpPr/>
              <p:nvPr/>
            </p:nvSpPr>
            <p:spPr>
              <a:xfrm flipH="1">
                <a:off x="3136065" y="3558898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87" name="Shape 67">
                <a:extLst>
                  <a:ext uri="{FF2B5EF4-FFF2-40B4-BE49-F238E27FC236}">
                    <a16:creationId xmlns:a16="http://schemas.microsoft.com/office/drawing/2014/main" id="{7C58B82D-94AE-4330-8055-71E303BE8F45}"/>
                  </a:ext>
                </a:extLst>
              </p:cNvPr>
              <p:cNvSpPr/>
              <p:nvPr/>
            </p:nvSpPr>
            <p:spPr>
              <a:xfrm flipH="1">
                <a:off x="3402766" y="4092298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88" name="Shape 67">
                <a:extLst>
                  <a:ext uri="{FF2B5EF4-FFF2-40B4-BE49-F238E27FC236}">
                    <a16:creationId xmlns:a16="http://schemas.microsoft.com/office/drawing/2014/main" id="{C97B74CA-089D-49A1-8D04-A12A877A9DDA}"/>
                  </a:ext>
                </a:extLst>
              </p:cNvPr>
              <p:cNvSpPr/>
              <p:nvPr/>
            </p:nvSpPr>
            <p:spPr>
              <a:xfrm flipH="1">
                <a:off x="3454299" y="3844292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89" name="Shape 67">
                <a:extLst>
                  <a:ext uri="{FF2B5EF4-FFF2-40B4-BE49-F238E27FC236}">
                    <a16:creationId xmlns:a16="http://schemas.microsoft.com/office/drawing/2014/main" id="{05801567-6696-4A81-BDC0-A4B58D48943A}"/>
                  </a:ext>
                </a:extLst>
              </p:cNvPr>
              <p:cNvSpPr/>
              <p:nvPr/>
            </p:nvSpPr>
            <p:spPr>
              <a:xfrm flipH="1">
                <a:off x="4813243" y="5138524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90" name="Shape 67">
                <a:extLst>
                  <a:ext uri="{FF2B5EF4-FFF2-40B4-BE49-F238E27FC236}">
                    <a16:creationId xmlns:a16="http://schemas.microsoft.com/office/drawing/2014/main" id="{1B81EE87-0D2E-4E13-AB59-98E42FDB1FDF}"/>
                  </a:ext>
                </a:extLst>
              </p:cNvPr>
              <p:cNvSpPr/>
              <p:nvPr/>
            </p:nvSpPr>
            <p:spPr>
              <a:xfrm flipH="1">
                <a:off x="4908493" y="5443324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91" name="Shape 67">
                <a:extLst>
                  <a:ext uri="{FF2B5EF4-FFF2-40B4-BE49-F238E27FC236}">
                    <a16:creationId xmlns:a16="http://schemas.microsoft.com/office/drawing/2014/main" id="{8A5D3453-6D01-4E78-84D2-E3E29AB619B4}"/>
                  </a:ext>
                </a:extLst>
              </p:cNvPr>
              <p:cNvSpPr/>
              <p:nvPr/>
            </p:nvSpPr>
            <p:spPr>
              <a:xfrm flipH="1">
                <a:off x="3761494" y="4134335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92" name="Shape 67">
                <a:extLst>
                  <a:ext uri="{FF2B5EF4-FFF2-40B4-BE49-F238E27FC236}">
                    <a16:creationId xmlns:a16="http://schemas.microsoft.com/office/drawing/2014/main" id="{08D0E905-EF52-4C4B-99CC-9AF3FD6E10DD}"/>
                  </a:ext>
                </a:extLst>
              </p:cNvPr>
              <p:cNvSpPr/>
              <p:nvPr/>
            </p:nvSpPr>
            <p:spPr>
              <a:xfrm flipH="1">
                <a:off x="2648458" y="5412658"/>
                <a:ext cx="74839" cy="99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66" y="0"/>
                      <a:pt x="52" y="3649"/>
                      <a:pt x="0" y="8163"/>
                    </a:cubicBezTo>
                    <a:cubicBezTo>
                      <a:pt x="19" y="9745"/>
                      <a:pt x="642" y="11222"/>
                      <a:pt x="1706" y="12466"/>
                    </a:cubicBezTo>
                    <a:lnTo>
                      <a:pt x="9956" y="21129"/>
                    </a:lnTo>
                    <a:cubicBezTo>
                      <a:pt x="10191" y="21438"/>
                      <a:pt x="10500" y="21600"/>
                      <a:pt x="10800" y="21600"/>
                    </a:cubicBezTo>
                    <a:lnTo>
                      <a:pt x="10800" y="21600"/>
                    </a:lnTo>
                    <a:cubicBezTo>
                      <a:pt x="11110" y="21600"/>
                      <a:pt x="11419" y="21438"/>
                      <a:pt x="11644" y="21129"/>
                    </a:cubicBezTo>
                    <a:lnTo>
                      <a:pt x="19894" y="12466"/>
                    </a:lnTo>
                    <a:cubicBezTo>
                      <a:pt x="20963" y="11222"/>
                      <a:pt x="21581" y="9745"/>
                      <a:pt x="21600" y="8163"/>
                    </a:cubicBezTo>
                    <a:cubicBezTo>
                      <a:pt x="21553" y="3649"/>
                      <a:pt x="16744" y="0"/>
                      <a:pt x="108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171450" eaLnBrk="1" fontAlgn="auto" latinLnBrk="0" hangingPunct="1">
                  <a:lnSpc>
                    <a:spcPts val="52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</p:grpSp>
        <p:pic>
          <p:nvPicPr>
            <p:cNvPr id="261" name="Picture 14" descr="Indicadores mundiales de propiedad intelectual: la presentación de  solicitudes alcanzó niveles récord en 2018">
              <a:extLst>
                <a:ext uri="{FF2B5EF4-FFF2-40B4-BE49-F238E27FC236}">
                  <a16:creationId xmlns:a16="http://schemas.microsoft.com/office/drawing/2014/main" id="{A5E1454E-B475-4027-A61B-7E4101B5F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 cstate="hqprint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1214" y="4689753"/>
              <a:ext cx="745517" cy="536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2" name="Picture 2" descr="ema - Myeloma Patients Europe">
              <a:extLst>
                <a:ext uri="{FF2B5EF4-FFF2-40B4-BE49-F238E27FC236}">
                  <a16:creationId xmlns:a16="http://schemas.microsoft.com/office/drawing/2014/main" id="{722442AE-3072-4C17-99DE-0022FA59A2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9" cstate="hqprint">
              <a:extLst>
                <a:ext uri="{BEBA8EAE-BF5A-486C-A8C5-ECC9F3942E4B}">
                  <a14:imgProps xmlns:a14="http://schemas.microsoft.com/office/drawing/2010/main">
                    <a14:imgLayer r:embed="rId6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035" y="2150524"/>
              <a:ext cx="1070280" cy="40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3" name="Picture 10" descr="Agency for Support for BEREC - BEREC Office | European Union">
              <a:extLst>
                <a:ext uri="{FF2B5EF4-FFF2-40B4-BE49-F238E27FC236}">
                  <a16:creationId xmlns:a16="http://schemas.microsoft.com/office/drawing/2014/main" id="{C612428E-917A-4FDC-954A-FB71CA1173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1" cstate="hqprint">
              <a:extLst>
                <a:ext uri="{BEBA8EAE-BF5A-486C-A8C5-ECC9F3942E4B}">
                  <a14:imgProps xmlns:a14="http://schemas.microsoft.com/office/drawing/2010/main">
                    <a14:imgLayer r:embed="rId6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3610" y="1935966"/>
              <a:ext cx="642082" cy="278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4" name="Picture 12" descr="Agencia de la Unión Europea para el Programa Espacial | Unión Europea">
              <a:extLst>
                <a:ext uri="{FF2B5EF4-FFF2-40B4-BE49-F238E27FC236}">
                  <a16:creationId xmlns:a16="http://schemas.microsoft.com/office/drawing/2014/main" id="{63301C88-A9E6-4C5A-AC9C-C34D37D36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3" cstate="hqprint">
              <a:extLst>
                <a:ext uri="{BEBA8EAE-BF5A-486C-A8C5-ECC9F3942E4B}">
                  <a14:imgProps xmlns:a14="http://schemas.microsoft.com/office/drawing/2010/main">
                    <a14:imgLayer r:embed="rId6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4126" y="2670643"/>
              <a:ext cx="959167" cy="411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5" name="Conector recto 270">
              <a:extLst>
                <a:ext uri="{FF2B5EF4-FFF2-40B4-BE49-F238E27FC236}">
                  <a16:creationId xmlns:a16="http://schemas.microsoft.com/office/drawing/2014/main" id="{31AF7BF0-D9B1-45AE-B67E-DE944044DF45}"/>
                </a:ext>
              </a:extLst>
            </p:cNvPr>
            <p:cNvCxnSpPr>
              <a:cxnSpLocks/>
              <a:stCxn id="261" idx="0"/>
              <a:endCxn id="304" idx="26"/>
            </p:cNvCxnSpPr>
            <p:nvPr/>
          </p:nvCxnSpPr>
          <p:spPr>
            <a:xfrm rot="5400000" flipH="1" flipV="1">
              <a:off x="8292090" y="4102019"/>
              <a:ext cx="829618" cy="345853"/>
            </a:xfrm>
            <a:prstGeom prst="bentConnector4">
              <a:avLst>
                <a:gd name="adj1" fmla="val 47036"/>
                <a:gd name="adj2" fmla="val 182672"/>
              </a:avLst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sp>
          <p:nvSpPr>
            <p:cNvPr id="266" name="Shape 67">
              <a:extLst>
                <a:ext uri="{FF2B5EF4-FFF2-40B4-BE49-F238E27FC236}">
                  <a16:creationId xmlns:a16="http://schemas.microsoft.com/office/drawing/2014/main" id="{CD0AD590-5C63-4D25-AEDE-D14AB0D49477}"/>
                </a:ext>
              </a:extLst>
            </p:cNvPr>
            <p:cNvSpPr/>
            <p:nvPr/>
          </p:nvSpPr>
          <p:spPr>
            <a:xfrm flipH="1">
              <a:off x="8867457" y="3793666"/>
              <a:ext cx="53764" cy="71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6" y="0"/>
                    <a:pt x="52" y="3649"/>
                    <a:pt x="0" y="8163"/>
                  </a:cubicBezTo>
                  <a:cubicBezTo>
                    <a:pt x="19" y="9745"/>
                    <a:pt x="642" y="11222"/>
                    <a:pt x="1706" y="12466"/>
                  </a:cubicBezTo>
                  <a:lnTo>
                    <a:pt x="9956" y="21129"/>
                  </a:lnTo>
                  <a:cubicBezTo>
                    <a:pt x="10191" y="21438"/>
                    <a:pt x="10500" y="21600"/>
                    <a:pt x="10800" y="21600"/>
                  </a:cubicBezTo>
                  <a:lnTo>
                    <a:pt x="10800" y="21600"/>
                  </a:lnTo>
                  <a:cubicBezTo>
                    <a:pt x="11110" y="21600"/>
                    <a:pt x="11419" y="21438"/>
                    <a:pt x="11644" y="21129"/>
                  </a:cubicBezTo>
                  <a:lnTo>
                    <a:pt x="19894" y="12466"/>
                  </a:lnTo>
                  <a:cubicBezTo>
                    <a:pt x="20963" y="11222"/>
                    <a:pt x="21581" y="9745"/>
                    <a:pt x="21600" y="8163"/>
                  </a:cubicBezTo>
                  <a:cubicBezTo>
                    <a:pt x="21553" y="3649"/>
                    <a:pt x="16744" y="0"/>
                    <a:pt x="10800" y="0"/>
                  </a:cubicBezTo>
                  <a:close/>
                </a:path>
              </a:pathLst>
            </a:custGeom>
            <a:solidFill>
              <a:srgbClr val="184B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171450" eaLnBrk="1" fontAlgn="auto" latinLnBrk="0" hangingPunct="1">
                <a:lnSpc>
                  <a:spcPts val="5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4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Montserrat" charset="0"/>
                <a:ea typeface="Montserrat" charset="0"/>
                <a:cs typeface="Montserrat" charset="0"/>
              </a:endParaRPr>
            </a:p>
          </p:txBody>
        </p:sp>
        <p:cxnSp>
          <p:nvCxnSpPr>
            <p:cNvPr id="259" name="Conector recto 270">
              <a:extLst>
                <a:ext uri="{FF2B5EF4-FFF2-40B4-BE49-F238E27FC236}">
                  <a16:creationId xmlns:a16="http://schemas.microsoft.com/office/drawing/2014/main" id="{996BEEC3-9C85-4105-9E5C-71C7EEF7BCCB}"/>
                </a:ext>
              </a:extLst>
            </p:cNvPr>
            <p:cNvCxnSpPr>
              <a:cxnSpLocks/>
              <a:stCxn id="200" idx="1"/>
            </p:cNvCxnSpPr>
            <p:nvPr/>
          </p:nvCxnSpPr>
          <p:spPr>
            <a:xfrm rot="10800000">
              <a:off x="9243587" y="3746942"/>
              <a:ext cx="1630450" cy="65131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184BFF"/>
              </a:solidFill>
              <a:prstDash val="sysDot"/>
              <a:miter lim="800000"/>
            </a:ln>
            <a:effectLst/>
          </p:spPr>
        </p:cxnSp>
        <p:pic>
          <p:nvPicPr>
            <p:cNvPr id="260" name="Imagen 259">
              <a:extLst>
                <a:ext uri="{FF2B5EF4-FFF2-40B4-BE49-F238E27FC236}">
                  <a16:creationId xmlns:a16="http://schemas.microsoft.com/office/drawing/2014/main" id="{29861C48-E4E7-4736-8558-ADB46ABF2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BEBA8EAE-BF5A-486C-A8C5-ECC9F3942E4B}">
                  <a14:imgProps xmlns:a14="http://schemas.microsoft.com/office/drawing/2010/main">
                    <a14:imgLayer r:embed="rId6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87955" y="1254371"/>
              <a:ext cx="994916" cy="522331"/>
            </a:xfrm>
            <a:prstGeom prst="rect">
              <a:avLst/>
            </a:prstGeom>
          </p:spPr>
        </p:pic>
      </p:grpSp>
      <p:grpSp>
        <p:nvGrpSpPr>
          <p:cNvPr id="394" name="Grupo 393">
            <a:extLst>
              <a:ext uri="{FF2B5EF4-FFF2-40B4-BE49-F238E27FC236}">
                <a16:creationId xmlns:a16="http://schemas.microsoft.com/office/drawing/2014/main" id="{B1C23397-B8BC-4046-971C-A292EC0796C1}"/>
              </a:ext>
            </a:extLst>
          </p:cNvPr>
          <p:cNvGrpSpPr/>
          <p:nvPr/>
        </p:nvGrpSpPr>
        <p:grpSpPr>
          <a:xfrm>
            <a:off x="5784583" y="5527810"/>
            <a:ext cx="5997365" cy="779101"/>
            <a:chOff x="5496238" y="5394707"/>
            <a:chExt cx="5997365" cy="779101"/>
          </a:xfrm>
        </p:grpSpPr>
        <p:sp>
          <p:nvSpPr>
            <p:cNvPr id="387" name="TextBox 80">
              <a:extLst>
                <a:ext uri="{FF2B5EF4-FFF2-40B4-BE49-F238E27FC236}">
                  <a16:creationId xmlns:a16="http://schemas.microsoft.com/office/drawing/2014/main" id="{61ABC813-4ECC-476D-A56D-2D24294BB8A3}"/>
                </a:ext>
              </a:extLst>
            </p:cNvPr>
            <p:cNvSpPr txBox="1"/>
            <p:nvPr/>
          </p:nvSpPr>
          <p:spPr>
            <a:xfrm>
              <a:off x="10192865" y="5394707"/>
              <a:ext cx="1152000" cy="216000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txBody>
            <a:bodyPr wrap="none" lIns="27000" tIns="27000" rIns="27000" bIns="27000" rtlCol="0" anchor="ctr">
              <a:spAutoFit/>
            </a:bodyPr>
            <a:lstStyle/>
            <a:p>
              <a:pPr marL="0" marR="0" lvl="0" indent="0" algn="ctr" defTabSz="1714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84BFF"/>
                  </a:solidFill>
                  <a:effectLst/>
                  <a:uLnTx/>
                  <a:uFillTx/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France</a:t>
              </a:r>
            </a:p>
          </p:txBody>
        </p:sp>
        <p:sp>
          <p:nvSpPr>
            <p:cNvPr id="388" name="TextBox 86">
              <a:extLst>
                <a:ext uri="{FF2B5EF4-FFF2-40B4-BE49-F238E27FC236}">
                  <a16:creationId xmlns:a16="http://schemas.microsoft.com/office/drawing/2014/main" id="{AF3BFD12-BAD1-4900-8778-5BAA9408331C}"/>
                </a:ext>
              </a:extLst>
            </p:cNvPr>
            <p:cNvSpPr txBox="1"/>
            <p:nvPr/>
          </p:nvSpPr>
          <p:spPr>
            <a:xfrm>
              <a:off x="6499719" y="5394707"/>
              <a:ext cx="1152000" cy="216000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txBody>
            <a:bodyPr wrap="none" lIns="27000" tIns="27000" rIns="27000" bIns="27000" rtlCol="0" anchor="ctr">
              <a:spAutoFit/>
            </a:bodyPr>
            <a:lstStyle/>
            <a:p>
              <a:pPr marL="0" marR="0" lvl="0" indent="0" algn="ctr" defTabSz="1714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84BFF"/>
                  </a:solidFill>
                  <a:effectLst/>
                  <a:uLnTx/>
                  <a:uFillTx/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Belgium</a:t>
              </a:r>
            </a:p>
          </p:txBody>
        </p:sp>
        <p:sp>
          <p:nvSpPr>
            <p:cNvPr id="389" name="TextBox 50">
              <a:extLst>
                <a:ext uri="{FF2B5EF4-FFF2-40B4-BE49-F238E27FC236}">
                  <a16:creationId xmlns:a16="http://schemas.microsoft.com/office/drawing/2014/main" id="{9E77EFE1-6FE1-4FCB-AD1A-5FE50EC4BD97}"/>
                </a:ext>
              </a:extLst>
            </p:cNvPr>
            <p:cNvSpPr txBox="1"/>
            <p:nvPr/>
          </p:nvSpPr>
          <p:spPr>
            <a:xfrm>
              <a:off x="5743456" y="5394707"/>
              <a:ext cx="1152000" cy="216000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txBody>
            <a:bodyPr wrap="none" lIns="27000" tIns="27000" rIns="27000" bIns="27000" rtlCol="0" anchor="ctr">
              <a:spAutoFit/>
            </a:bodyPr>
            <a:lstStyle/>
            <a:p>
              <a:pPr marL="0" marR="0" lvl="0" indent="0" algn="ctr" defTabSz="1714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84BFF"/>
                  </a:solidFill>
                  <a:effectLst/>
                  <a:uLnTx/>
                  <a:uFillTx/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Austria</a:t>
              </a:r>
            </a:p>
          </p:txBody>
        </p:sp>
        <p:sp>
          <p:nvSpPr>
            <p:cNvPr id="390" name="TextBox 86">
              <a:extLst>
                <a:ext uri="{FF2B5EF4-FFF2-40B4-BE49-F238E27FC236}">
                  <a16:creationId xmlns:a16="http://schemas.microsoft.com/office/drawing/2014/main" id="{5B912500-E941-47AC-A760-771393FC88F7}"/>
                </a:ext>
              </a:extLst>
            </p:cNvPr>
            <p:cNvSpPr txBox="1"/>
            <p:nvPr/>
          </p:nvSpPr>
          <p:spPr>
            <a:xfrm>
              <a:off x="7523220" y="5394707"/>
              <a:ext cx="1152000" cy="216000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txBody>
            <a:bodyPr wrap="square" lIns="27000" tIns="27000" rIns="27000" bIns="27000" rtlCol="0" anchor="ctr">
              <a:spAutoFit/>
            </a:bodyPr>
            <a:lstStyle/>
            <a:p>
              <a:pPr marL="0" marR="0" lvl="0" indent="0" algn="ctr" defTabSz="1714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84BFF"/>
                  </a:solidFill>
                  <a:effectLst/>
                  <a:uLnTx/>
                  <a:uFillTx/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Czech Republic</a:t>
              </a:r>
            </a:p>
          </p:txBody>
        </p:sp>
        <p:sp>
          <p:nvSpPr>
            <p:cNvPr id="391" name="TextBox 86">
              <a:extLst>
                <a:ext uri="{FF2B5EF4-FFF2-40B4-BE49-F238E27FC236}">
                  <a16:creationId xmlns:a16="http://schemas.microsoft.com/office/drawing/2014/main" id="{E1A258CB-1ECD-4589-B6F1-FEB372115360}"/>
                </a:ext>
              </a:extLst>
            </p:cNvPr>
            <p:cNvSpPr txBox="1"/>
            <p:nvPr/>
          </p:nvSpPr>
          <p:spPr>
            <a:xfrm>
              <a:off x="8538146" y="5394707"/>
              <a:ext cx="1152000" cy="216000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txBody>
            <a:bodyPr wrap="none" lIns="27000" tIns="27000" rIns="27000" bIns="27000" rtlCol="0" anchor="ctr">
              <a:spAutoFit/>
            </a:bodyPr>
            <a:lstStyle/>
            <a:p>
              <a:pPr marL="0" marR="0" lvl="0" indent="0" algn="ctr" defTabSz="1714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84BFF"/>
                  </a:solidFill>
                  <a:effectLst/>
                  <a:uLnTx/>
                  <a:uFillTx/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Denmark</a:t>
              </a:r>
            </a:p>
          </p:txBody>
        </p:sp>
        <p:sp>
          <p:nvSpPr>
            <p:cNvPr id="392" name="TextBox 86">
              <a:extLst>
                <a:ext uri="{FF2B5EF4-FFF2-40B4-BE49-F238E27FC236}">
                  <a16:creationId xmlns:a16="http://schemas.microsoft.com/office/drawing/2014/main" id="{590EEECC-9053-4749-BF13-8A05A5E3C509}"/>
                </a:ext>
              </a:extLst>
            </p:cNvPr>
            <p:cNvSpPr txBox="1"/>
            <p:nvPr/>
          </p:nvSpPr>
          <p:spPr>
            <a:xfrm>
              <a:off x="9365506" y="5394707"/>
              <a:ext cx="1152000" cy="216000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txBody>
            <a:bodyPr wrap="none" lIns="27000" tIns="27000" rIns="27000" bIns="27000" rtlCol="0" anchor="ctr">
              <a:spAutoFit/>
            </a:bodyPr>
            <a:lstStyle/>
            <a:p>
              <a:pPr marL="0" marR="0" lvl="0" indent="0" algn="ctr" defTabSz="1714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84BFF"/>
                  </a:solidFill>
                  <a:effectLst/>
                  <a:uLnTx/>
                  <a:uFillTx/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Finland</a:t>
              </a:r>
            </a:p>
          </p:txBody>
        </p:sp>
        <p:sp>
          <p:nvSpPr>
            <p:cNvPr id="380" name="TextBox 72">
              <a:extLst>
                <a:ext uri="{FF2B5EF4-FFF2-40B4-BE49-F238E27FC236}">
                  <a16:creationId xmlns:a16="http://schemas.microsoft.com/office/drawing/2014/main" id="{368E4822-3859-4737-B60E-284EF3185468}"/>
                </a:ext>
              </a:extLst>
            </p:cNvPr>
            <p:cNvSpPr txBox="1"/>
            <p:nvPr/>
          </p:nvSpPr>
          <p:spPr>
            <a:xfrm>
              <a:off x="6466807" y="5676506"/>
              <a:ext cx="1152000" cy="216000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txBody>
            <a:bodyPr wrap="none" lIns="27000" tIns="27000" rIns="27000" bIns="27000" rtlCol="0" anchor="ctr">
              <a:spAutoFit/>
            </a:bodyPr>
            <a:lstStyle/>
            <a:p>
              <a:pPr marL="0" marR="0" lvl="0" indent="0" algn="ctr" defTabSz="1714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84BFF"/>
                  </a:solidFill>
                  <a:effectLst/>
                  <a:uLnTx/>
                  <a:uFillTx/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Greece</a:t>
              </a:r>
            </a:p>
          </p:txBody>
        </p:sp>
        <p:sp>
          <p:nvSpPr>
            <p:cNvPr id="381" name="TextBox 73">
              <a:extLst>
                <a:ext uri="{FF2B5EF4-FFF2-40B4-BE49-F238E27FC236}">
                  <a16:creationId xmlns:a16="http://schemas.microsoft.com/office/drawing/2014/main" id="{82661FB5-6B65-40CF-9011-E0AE958CF8CF}"/>
                </a:ext>
              </a:extLst>
            </p:cNvPr>
            <p:cNvSpPr txBox="1"/>
            <p:nvPr/>
          </p:nvSpPr>
          <p:spPr>
            <a:xfrm>
              <a:off x="7962569" y="5676506"/>
              <a:ext cx="1152000" cy="216000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txBody>
            <a:bodyPr wrap="none" lIns="27000" tIns="27000" rIns="27000" bIns="27000" rtlCol="0" anchor="ctr">
              <a:spAutoFit/>
            </a:bodyPr>
            <a:lstStyle/>
            <a:p>
              <a:pPr marL="0" marR="0" lvl="0" indent="0" algn="ctr" defTabSz="1714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84BFF"/>
                  </a:solidFill>
                  <a:effectLst/>
                  <a:uLnTx/>
                  <a:uFillTx/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Italy</a:t>
              </a:r>
            </a:p>
          </p:txBody>
        </p:sp>
        <p:sp>
          <p:nvSpPr>
            <p:cNvPr id="382" name="TextBox 83">
              <a:extLst>
                <a:ext uri="{FF2B5EF4-FFF2-40B4-BE49-F238E27FC236}">
                  <a16:creationId xmlns:a16="http://schemas.microsoft.com/office/drawing/2014/main" id="{9FB05DC7-EE6D-40B6-BD60-ECA8A91914CB}"/>
                </a:ext>
              </a:extLst>
            </p:cNvPr>
            <p:cNvSpPr txBox="1"/>
            <p:nvPr/>
          </p:nvSpPr>
          <p:spPr>
            <a:xfrm>
              <a:off x="7212522" y="5676506"/>
              <a:ext cx="1152000" cy="216000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txBody>
            <a:bodyPr wrap="none" lIns="27000" tIns="27000" rIns="27000" bIns="27000" rtlCol="0" anchor="ctr">
              <a:spAutoFit/>
            </a:bodyPr>
            <a:lstStyle/>
            <a:p>
              <a:pPr marL="0" marR="0" lvl="0" indent="0" algn="ctr" defTabSz="1714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84BFF"/>
                  </a:solidFill>
                  <a:effectLst/>
                  <a:uLnTx/>
                  <a:uFillTx/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Ireland</a:t>
              </a:r>
            </a:p>
          </p:txBody>
        </p:sp>
        <p:sp>
          <p:nvSpPr>
            <p:cNvPr id="383" name="TextBox 77">
              <a:extLst>
                <a:ext uri="{FF2B5EF4-FFF2-40B4-BE49-F238E27FC236}">
                  <a16:creationId xmlns:a16="http://schemas.microsoft.com/office/drawing/2014/main" id="{EF345ED2-EBAD-4448-889E-26C66E70F109}"/>
                </a:ext>
              </a:extLst>
            </p:cNvPr>
            <p:cNvSpPr txBox="1"/>
            <p:nvPr/>
          </p:nvSpPr>
          <p:spPr>
            <a:xfrm>
              <a:off x="5565290" y="5676506"/>
              <a:ext cx="1152000" cy="216000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txBody>
            <a:bodyPr wrap="none" lIns="27000" tIns="27000" rIns="27000" bIns="27000" rtlCol="0" anchor="ctr">
              <a:spAutoFit/>
            </a:bodyPr>
            <a:lstStyle/>
            <a:p>
              <a:pPr marL="0" marR="0" lvl="0" indent="0" algn="ctr" defTabSz="1714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84BFF"/>
                  </a:solidFill>
                  <a:effectLst/>
                  <a:uLnTx/>
                  <a:uFillTx/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Germany</a:t>
              </a:r>
            </a:p>
          </p:txBody>
        </p:sp>
        <p:sp>
          <p:nvSpPr>
            <p:cNvPr id="384" name="TextBox 54">
              <a:extLst>
                <a:ext uri="{FF2B5EF4-FFF2-40B4-BE49-F238E27FC236}">
                  <a16:creationId xmlns:a16="http://schemas.microsoft.com/office/drawing/2014/main" id="{A56DC47A-616A-4315-9C86-7E02E78857B4}"/>
                </a:ext>
              </a:extLst>
            </p:cNvPr>
            <p:cNvSpPr txBox="1"/>
            <p:nvPr/>
          </p:nvSpPr>
          <p:spPr>
            <a:xfrm>
              <a:off x="8624926" y="5676506"/>
              <a:ext cx="1152000" cy="216000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txBody>
            <a:bodyPr wrap="none" lIns="27000" tIns="27000" rIns="27000" bIns="27000" rtlCol="0" anchor="ctr">
              <a:spAutoFit/>
            </a:bodyPr>
            <a:lstStyle/>
            <a:p>
              <a:pPr marL="0" marR="0" lvl="0" indent="0" algn="ctr" defTabSz="1714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84BFF"/>
                  </a:solidFill>
                  <a:effectLst/>
                  <a:uLnTx/>
                  <a:uFillTx/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Latvia</a:t>
              </a:r>
            </a:p>
          </p:txBody>
        </p:sp>
        <p:sp>
          <p:nvSpPr>
            <p:cNvPr id="385" name="TextBox 54">
              <a:extLst>
                <a:ext uri="{FF2B5EF4-FFF2-40B4-BE49-F238E27FC236}">
                  <a16:creationId xmlns:a16="http://schemas.microsoft.com/office/drawing/2014/main" id="{9F772D5C-F6F1-45DC-91F9-FE2B706214F1}"/>
                </a:ext>
              </a:extLst>
            </p:cNvPr>
            <p:cNvSpPr txBox="1"/>
            <p:nvPr/>
          </p:nvSpPr>
          <p:spPr>
            <a:xfrm>
              <a:off x="9440086" y="5676506"/>
              <a:ext cx="1152000" cy="216000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txBody>
            <a:bodyPr wrap="none" lIns="27000" tIns="27000" rIns="27000" bIns="27000" rtlCol="0" anchor="ctr">
              <a:spAutoFit/>
            </a:bodyPr>
            <a:lstStyle/>
            <a:p>
              <a:pPr marL="0" marR="0" lvl="0" indent="0" algn="ctr" defTabSz="1714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84BFF"/>
                  </a:solidFill>
                  <a:effectLst/>
                  <a:uLnTx/>
                  <a:uFillTx/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Luxembourg</a:t>
              </a:r>
            </a:p>
          </p:txBody>
        </p:sp>
        <p:sp>
          <p:nvSpPr>
            <p:cNvPr id="386" name="TextBox 54">
              <a:extLst>
                <a:ext uri="{FF2B5EF4-FFF2-40B4-BE49-F238E27FC236}">
                  <a16:creationId xmlns:a16="http://schemas.microsoft.com/office/drawing/2014/main" id="{00FC288A-8396-4AF5-B00C-622F7F71A362}"/>
                </a:ext>
              </a:extLst>
            </p:cNvPr>
            <p:cNvSpPr txBox="1"/>
            <p:nvPr/>
          </p:nvSpPr>
          <p:spPr>
            <a:xfrm>
              <a:off x="10341603" y="5676506"/>
              <a:ext cx="1152000" cy="216000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txBody>
            <a:bodyPr wrap="none" lIns="27000" tIns="27000" rIns="27000" bIns="27000" rtlCol="0" anchor="ctr">
              <a:spAutoFit/>
            </a:bodyPr>
            <a:lstStyle/>
            <a:p>
              <a:pPr marL="0" marR="0" lvl="0" indent="0" algn="ctr" defTabSz="1714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84BFF"/>
                  </a:solidFill>
                  <a:effectLst/>
                  <a:uLnTx/>
                  <a:uFillTx/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Malta</a:t>
              </a:r>
            </a:p>
          </p:txBody>
        </p:sp>
        <p:sp>
          <p:nvSpPr>
            <p:cNvPr id="373" name="TextBox 51">
              <a:extLst>
                <a:ext uri="{FF2B5EF4-FFF2-40B4-BE49-F238E27FC236}">
                  <a16:creationId xmlns:a16="http://schemas.microsoft.com/office/drawing/2014/main" id="{2969FA2C-FE6F-4C4D-A79A-3FF1707786FC}"/>
                </a:ext>
              </a:extLst>
            </p:cNvPr>
            <p:cNvSpPr txBox="1"/>
            <p:nvPr/>
          </p:nvSpPr>
          <p:spPr>
            <a:xfrm>
              <a:off x="9440086" y="5957808"/>
              <a:ext cx="1152000" cy="216000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txBody>
            <a:bodyPr wrap="none" lIns="27000" tIns="27000" rIns="27000" bIns="27000" rtlCol="0" anchor="ctr">
              <a:spAutoFit/>
            </a:bodyPr>
            <a:lstStyle/>
            <a:p>
              <a:pPr marL="0" marR="0" lvl="0" indent="0" algn="ctr" defTabSz="1714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84BFF"/>
                  </a:solidFill>
                  <a:effectLst/>
                  <a:uLnTx/>
                  <a:uFillTx/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Sweden</a:t>
              </a:r>
            </a:p>
          </p:txBody>
        </p:sp>
        <p:sp>
          <p:nvSpPr>
            <p:cNvPr id="374" name="TextBox 52">
              <a:extLst>
                <a:ext uri="{FF2B5EF4-FFF2-40B4-BE49-F238E27FC236}">
                  <a16:creationId xmlns:a16="http://schemas.microsoft.com/office/drawing/2014/main" id="{D1B1D845-C3E0-4D7B-A3A0-97AD22B2DD7E}"/>
                </a:ext>
              </a:extLst>
            </p:cNvPr>
            <p:cNvSpPr txBox="1"/>
            <p:nvPr/>
          </p:nvSpPr>
          <p:spPr>
            <a:xfrm>
              <a:off x="7962569" y="5957808"/>
              <a:ext cx="1152000" cy="216000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txBody>
            <a:bodyPr wrap="none" lIns="27000" tIns="27000" rIns="27000" bIns="27000" rtlCol="0" anchor="ctr">
              <a:spAutoFit/>
            </a:bodyPr>
            <a:lstStyle/>
            <a:p>
              <a:pPr marL="0" marR="0" lvl="0" indent="0" algn="ctr" defTabSz="1714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84BFF"/>
                  </a:solidFill>
                  <a:effectLst/>
                  <a:uLnTx/>
                  <a:uFillTx/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Slovenia</a:t>
              </a:r>
            </a:p>
          </p:txBody>
        </p:sp>
        <p:sp>
          <p:nvSpPr>
            <p:cNvPr id="375" name="TextBox 76">
              <a:extLst>
                <a:ext uri="{FF2B5EF4-FFF2-40B4-BE49-F238E27FC236}">
                  <a16:creationId xmlns:a16="http://schemas.microsoft.com/office/drawing/2014/main" id="{BC48734E-E15B-42CE-9C75-DC4C17E93FB8}"/>
                </a:ext>
              </a:extLst>
            </p:cNvPr>
            <p:cNvSpPr txBox="1"/>
            <p:nvPr/>
          </p:nvSpPr>
          <p:spPr>
            <a:xfrm>
              <a:off x="6466807" y="5957808"/>
              <a:ext cx="1152000" cy="216000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txBody>
            <a:bodyPr wrap="none" lIns="27000" tIns="27000" rIns="27000" bIns="27000" rtlCol="0" anchor="ctr">
              <a:spAutoFit/>
            </a:bodyPr>
            <a:lstStyle/>
            <a:p>
              <a:pPr marL="0" marR="0" lvl="0" indent="0" algn="ctr" defTabSz="1714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84BFF"/>
                  </a:solidFill>
                  <a:effectLst/>
                  <a:uLnTx/>
                  <a:uFillTx/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Poland</a:t>
              </a:r>
            </a:p>
          </p:txBody>
        </p:sp>
        <p:sp>
          <p:nvSpPr>
            <p:cNvPr id="376" name="TextBox 81">
              <a:extLst>
                <a:ext uri="{FF2B5EF4-FFF2-40B4-BE49-F238E27FC236}">
                  <a16:creationId xmlns:a16="http://schemas.microsoft.com/office/drawing/2014/main" id="{B9DECB6A-2A46-418D-827D-E27E97C4D62C}"/>
                </a:ext>
              </a:extLst>
            </p:cNvPr>
            <p:cNvSpPr txBox="1"/>
            <p:nvPr/>
          </p:nvSpPr>
          <p:spPr>
            <a:xfrm>
              <a:off x="8624926" y="5957808"/>
              <a:ext cx="1152000" cy="216000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txBody>
            <a:bodyPr wrap="none" lIns="27000" tIns="27000" rIns="27000" bIns="27000" rtlCol="0" anchor="ctr">
              <a:spAutoFit/>
            </a:bodyPr>
            <a:lstStyle/>
            <a:p>
              <a:pPr marL="0" marR="0" lvl="0" indent="0" algn="ctr" defTabSz="1714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84BFF"/>
                  </a:solidFill>
                  <a:effectLst/>
                  <a:uLnTx/>
                  <a:uFillTx/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Spain</a:t>
              </a:r>
            </a:p>
          </p:txBody>
        </p:sp>
        <p:sp>
          <p:nvSpPr>
            <p:cNvPr id="377" name="TextBox 82">
              <a:extLst>
                <a:ext uri="{FF2B5EF4-FFF2-40B4-BE49-F238E27FC236}">
                  <a16:creationId xmlns:a16="http://schemas.microsoft.com/office/drawing/2014/main" id="{C8C7926A-0039-4AD7-B95E-6491E5BD340D}"/>
                </a:ext>
              </a:extLst>
            </p:cNvPr>
            <p:cNvSpPr txBox="1"/>
            <p:nvPr/>
          </p:nvSpPr>
          <p:spPr>
            <a:xfrm>
              <a:off x="7212522" y="5957808"/>
              <a:ext cx="1152000" cy="216000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txBody>
            <a:bodyPr wrap="none" lIns="27000" tIns="27000" rIns="27000" bIns="27000" rtlCol="0" anchor="ctr">
              <a:spAutoFit/>
            </a:bodyPr>
            <a:lstStyle/>
            <a:p>
              <a:pPr marL="0" marR="0" lvl="0" indent="0" algn="ctr" defTabSz="1714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84BFF"/>
                  </a:solidFill>
                  <a:effectLst/>
                  <a:uLnTx/>
                  <a:uFillTx/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Portugal</a:t>
              </a:r>
            </a:p>
          </p:txBody>
        </p:sp>
        <p:sp>
          <p:nvSpPr>
            <p:cNvPr id="378" name="TextBox 87">
              <a:extLst>
                <a:ext uri="{FF2B5EF4-FFF2-40B4-BE49-F238E27FC236}">
                  <a16:creationId xmlns:a16="http://schemas.microsoft.com/office/drawing/2014/main" id="{ACE531F7-C5F3-4410-9815-1B75E38ACE42}"/>
                </a:ext>
              </a:extLst>
            </p:cNvPr>
            <p:cNvSpPr txBox="1"/>
            <p:nvPr/>
          </p:nvSpPr>
          <p:spPr>
            <a:xfrm>
              <a:off x="5496238" y="5957808"/>
              <a:ext cx="1152000" cy="216000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txBody>
            <a:bodyPr wrap="square" lIns="27000" tIns="27000" rIns="27000" bIns="27000" rtlCol="0" anchor="ctr">
              <a:spAutoFit/>
            </a:bodyPr>
            <a:lstStyle/>
            <a:p>
              <a:pPr marL="0" marR="0" lvl="0" indent="0" algn="ctr" defTabSz="1714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84BFF"/>
                  </a:solidFill>
                  <a:effectLst/>
                  <a:uLnTx/>
                  <a:uFillTx/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The Netherlands</a:t>
              </a:r>
            </a:p>
          </p:txBody>
        </p:sp>
        <p:sp>
          <p:nvSpPr>
            <p:cNvPr id="379" name="TextBox 51">
              <a:extLst>
                <a:ext uri="{FF2B5EF4-FFF2-40B4-BE49-F238E27FC236}">
                  <a16:creationId xmlns:a16="http://schemas.microsoft.com/office/drawing/2014/main" id="{81AF1478-2FCD-4AAA-82C2-2B4856074E59}"/>
                </a:ext>
              </a:extLst>
            </p:cNvPr>
            <p:cNvSpPr txBox="1"/>
            <p:nvPr/>
          </p:nvSpPr>
          <p:spPr>
            <a:xfrm>
              <a:off x="10341603" y="5957808"/>
              <a:ext cx="1152000" cy="216000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txBody>
            <a:bodyPr wrap="square" lIns="27000" tIns="27000" rIns="27000" bIns="27000" rtlCol="0" anchor="ctr">
              <a:spAutoFit/>
            </a:bodyPr>
            <a:lstStyle>
              <a:defPPr>
                <a:defRPr lang="es-ES"/>
              </a:defPPr>
              <a:lvl1pPr algn="ctr">
                <a:defRPr sz="900"/>
              </a:lvl1pPr>
            </a:lstStyle>
            <a:p>
              <a:pPr marL="0" marR="0" lvl="0" indent="0" algn="ctr" defTabSz="1714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84BFF"/>
                  </a:solidFill>
                  <a:effectLst/>
                  <a:uLnTx/>
                  <a:uFillTx/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Switzerland</a:t>
              </a:r>
            </a:p>
          </p:txBody>
        </p:sp>
      </p:grpSp>
      <p:sp>
        <p:nvSpPr>
          <p:cNvPr id="395" name="TextBox 22">
            <a:extLst>
              <a:ext uri="{FF2B5EF4-FFF2-40B4-BE49-F238E27FC236}">
                <a16:creationId xmlns:a16="http://schemas.microsoft.com/office/drawing/2014/main" id="{1130E298-91A6-46E8-9126-3416AD3EBBA4}"/>
              </a:ext>
            </a:extLst>
          </p:cNvPr>
          <p:cNvSpPr txBox="1"/>
          <p:nvPr/>
        </p:nvSpPr>
        <p:spPr>
          <a:xfrm>
            <a:off x="542276" y="799337"/>
            <a:ext cx="4747353" cy="107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78000"/>
              </a:lnSpc>
              <a:defRPr/>
            </a:pPr>
            <a:r>
              <a:rPr lang="en-US" sz="400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PRESENCIA</a:t>
            </a:r>
          </a:p>
          <a:p>
            <a:pPr lvl="0">
              <a:lnSpc>
                <a:spcPct val="78000"/>
              </a:lnSpc>
              <a:defRPr/>
            </a:pPr>
            <a:r>
              <a:rPr lang="en-US" sz="400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EN EUROPA</a:t>
            </a:r>
          </a:p>
        </p:txBody>
      </p:sp>
      <p:sp>
        <p:nvSpPr>
          <p:cNvPr id="396" name="TextBox 14">
            <a:extLst>
              <a:ext uri="{FF2B5EF4-FFF2-40B4-BE49-F238E27FC236}">
                <a16:creationId xmlns:a16="http://schemas.microsoft.com/office/drawing/2014/main" id="{F23A3A02-F659-4A16-8BD2-6B19E8D14844}"/>
              </a:ext>
            </a:extLst>
          </p:cNvPr>
          <p:cNvSpPr txBox="1"/>
          <p:nvPr/>
        </p:nvSpPr>
        <p:spPr>
          <a:xfrm>
            <a:off x="584489" y="2232934"/>
            <a:ext cx="4008293" cy="562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84286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ja-JP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Desarrollo negocio para </a:t>
            </a:r>
            <a:r>
              <a:rPr lang="es-ES" altLang="ja-JP" b="1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rPr>
              <a:t>Organismos Europeos</a:t>
            </a:r>
          </a:p>
        </p:txBody>
      </p:sp>
      <p:pic>
        <p:nvPicPr>
          <p:cNvPr id="398" name="Picture 564">
            <a:extLst>
              <a:ext uri="{FF2B5EF4-FFF2-40B4-BE49-F238E27FC236}">
                <a16:creationId xmlns:a16="http://schemas.microsoft.com/office/drawing/2014/main" id="{A0B07CA8-847A-4571-989D-D360FF714138}"/>
              </a:ext>
            </a:extLst>
          </p:cNvPr>
          <p:cNvPicPr>
            <a:picLocks noChangeAspect="1"/>
          </p:cNvPicPr>
          <p:nvPr/>
        </p:nvPicPr>
        <p:blipFill rotWithShape="1">
          <a:blip r:embed="rId67"/>
          <a:srcRect l="47547" b="45207"/>
          <a:stretch/>
        </p:blipFill>
        <p:spPr>
          <a:xfrm>
            <a:off x="0" y="1926554"/>
            <a:ext cx="4720871" cy="4931446"/>
          </a:xfrm>
          <a:custGeom>
            <a:avLst/>
            <a:gdLst>
              <a:gd name="connsiteX0" fmla="*/ 0 w 4720871"/>
              <a:gd name="connsiteY0" fmla="*/ 0 h 4931446"/>
              <a:gd name="connsiteX1" fmla="*/ 4720871 w 4720871"/>
              <a:gd name="connsiteY1" fmla="*/ 0 h 4931446"/>
              <a:gd name="connsiteX2" fmla="*/ 4720871 w 4720871"/>
              <a:gd name="connsiteY2" fmla="*/ 4931446 h 4931446"/>
              <a:gd name="connsiteX3" fmla="*/ 0 w 4720871"/>
              <a:gd name="connsiteY3" fmla="*/ 4931446 h 493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0871" h="4931446">
                <a:moveTo>
                  <a:pt x="0" y="0"/>
                </a:moveTo>
                <a:lnTo>
                  <a:pt x="4720871" y="0"/>
                </a:lnTo>
                <a:lnTo>
                  <a:pt x="4720871" y="4931446"/>
                </a:lnTo>
                <a:lnTo>
                  <a:pt x="0" y="49314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859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7107 L -2.70833E-6 2.59259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4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97 3.33333E-6 L 4.16667E-7 3.33333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94 0.36111 L 2.08333E-7 7.40741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180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0"/>
      <p:bldP spid="395" grpId="1"/>
      <p:bldP spid="396" grpId="0"/>
      <p:bldP spid="39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rupo 196">
            <a:extLst>
              <a:ext uri="{FF2B5EF4-FFF2-40B4-BE49-F238E27FC236}">
                <a16:creationId xmlns:a16="http://schemas.microsoft.com/office/drawing/2014/main" id="{AE98D5F7-0224-48D1-A912-4CDBB3C40794}"/>
              </a:ext>
            </a:extLst>
          </p:cNvPr>
          <p:cNvGrpSpPr/>
          <p:nvPr/>
        </p:nvGrpSpPr>
        <p:grpSpPr>
          <a:xfrm>
            <a:off x="4369652" y="-445165"/>
            <a:ext cx="5110503" cy="4709965"/>
            <a:chOff x="375897" y="249154"/>
            <a:chExt cx="4654515" cy="4289715"/>
          </a:xfrm>
        </p:grpSpPr>
        <p:grpSp>
          <p:nvGrpSpPr>
            <p:cNvPr id="198" name="Grupo 197">
              <a:extLst>
                <a:ext uri="{FF2B5EF4-FFF2-40B4-BE49-F238E27FC236}">
                  <a16:creationId xmlns:a16="http://schemas.microsoft.com/office/drawing/2014/main" id="{1F555B24-D6DD-45CD-B038-F058B127090F}"/>
                </a:ext>
              </a:extLst>
            </p:cNvPr>
            <p:cNvGrpSpPr/>
            <p:nvPr/>
          </p:nvGrpSpPr>
          <p:grpSpPr>
            <a:xfrm>
              <a:off x="375897" y="249154"/>
              <a:ext cx="4654515" cy="4289715"/>
              <a:chOff x="4895582" y="-85820"/>
              <a:chExt cx="4176126" cy="3848821"/>
            </a:xfrm>
          </p:grpSpPr>
          <p:sp>
            <p:nvSpPr>
              <p:cNvPr id="258" name="Freeform 66">
                <a:extLst>
                  <a:ext uri="{FF2B5EF4-FFF2-40B4-BE49-F238E27FC236}">
                    <a16:creationId xmlns:a16="http://schemas.microsoft.com/office/drawing/2014/main" id="{4B919F40-CF5F-4D42-A458-0E2E9E4BC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2190">
                <a:off x="6055699" y="-85820"/>
                <a:ext cx="3016009" cy="2963326"/>
              </a:xfrm>
              <a:custGeom>
                <a:avLst/>
                <a:gdLst>
                  <a:gd name="T0" fmla="*/ 1997 w 2021"/>
                  <a:gd name="T1" fmla="*/ 1916 h 1983"/>
                  <a:gd name="T2" fmla="*/ 1925 w 2021"/>
                  <a:gd name="T3" fmla="*/ 1929 h 1983"/>
                  <a:gd name="T4" fmla="*/ 1893 w 2021"/>
                  <a:gd name="T5" fmla="*/ 1866 h 1983"/>
                  <a:gd name="T6" fmla="*/ 1881 w 2021"/>
                  <a:gd name="T7" fmla="*/ 1798 h 1983"/>
                  <a:gd name="T8" fmla="*/ 1978 w 2021"/>
                  <a:gd name="T9" fmla="*/ 1730 h 1983"/>
                  <a:gd name="T10" fmla="*/ 2009 w 2021"/>
                  <a:gd name="T11" fmla="*/ 1702 h 1983"/>
                  <a:gd name="T12" fmla="*/ 1076 w 2021"/>
                  <a:gd name="T13" fmla="*/ 84 h 1983"/>
                  <a:gd name="T14" fmla="*/ 1163 w 2021"/>
                  <a:gd name="T15" fmla="*/ 132 h 1983"/>
                  <a:gd name="T16" fmla="*/ 1243 w 2021"/>
                  <a:gd name="T17" fmla="*/ 171 h 1983"/>
                  <a:gd name="T18" fmla="*/ 1256 w 2021"/>
                  <a:gd name="T19" fmla="*/ 245 h 1983"/>
                  <a:gd name="T20" fmla="*/ 1358 w 2021"/>
                  <a:gd name="T21" fmla="*/ 212 h 1983"/>
                  <a:gd name="T22" fmla="*/ 1417 w 2021"/>
                  <a:gd name="T23" fmla="*/ 312 h 1983"/>
                  <a:gd name="T24" fmla="*/ 1505 w 2021"/>
                  <a:gd name="T25" fmla="*/ 353 h 1983"/>
                  <a:gd name="T26" fmla="*/ 1573 w 2021"/>
                  <a:gd name="T27" fmla="*/ 360 h 1983"/>
                  <a:gd name="T28" fmla="*/ 1644 w 2021"/>
                  <a:gd name="T29" fmla="*/ 414 h 1983"/>
                  <a:gd name="T30" fmla="*/ 1724 w 2021"/>
                  <a:gd name="T31" fmla="*/ 426 h 1983"/>
                  <a:gd name="T32" fmla="*/ 1778 w 2021"/>
                  <a:gd name="T33" fmla="*/ 537 h 1983"/>
                  <a:gd name="T34" fmla="*/ 1739 w 2021"/>
                  <a:gd name="T35" fmla="*/ 753 h 1983"/>
                  <a:gd name="T36" fmla="*/ 1679 w 2021"/>
                  <a:gd name="T37" fmla="*/ 778 h 1983"/>
                  <a:gd name="T38" fmla="*/ 1635 w 2021"/>
                  <a:gd name="T39" fmla="*/ 846 h 1983"/>
                  <a:gd name="T40" fmla="*/ 1537 w 2021"/>
                  <a:gd name="T41" fmla="*/ 969 h 1983"/>
                  <a:gd name="T42" fmla="*/ 1520 w 2021"/>
                  <a:gd name="T43" fmla="*/ 1054 h 1983"/>
                  <a:gd name="T44" fmla="*/ 1626 w 2021"/>
                  <a:gd name="T45" fmla="*/ 999 h 1983"/>
                  <a:gd name="T46" fmla="*/ 1661 w 2021"/>
                  <a:gd name="T47" fmla="*/ 1092 h 1983"/>
                  <a:gd name="T48" fmla="*/ 1677 w 2021"/>
                  <a:gd name="T49" fmla="*/ 1200 h 1983"/>
                  <a:gd name="T50" fmla="*/ 1608 w 2021"/>
                  <a:gd name="T51" fmla="*/ 1261 h 1983"/>
                  <a:gd name="T52" fmla="*/ 1664 w 2021"/>
                  <a:gd name="T53" fmla="*/ 1340 h 1983"/>
                  <a:gd name="T54" fmla="*/ 1656 w 2021"/>
                  <a:gd name="T55" fmla="*/ 1426 h 1983"/>
                  <a:gd name="T56" fmla="*/ 1733 w 2021"/>
                  <a:gd name="T57" fmla="*/ 1498 h 1983"/>
                  <a:gd name="T58" fmla="*/ 1696 w 2021"/>
                  <a:gd name="T59" fmla="*/ 1540 h 1983"/>
                  <a:gd name="T60" fmla="*/ 1523 w 2021"/>
                  <a:gd name="T61" fmla="*/ 1656 h 1983"/>
                  <a:gd name="T62" fmla="*/ 1374 w 2021"/>
                  <a:gd name="T63" fmla="*/ 1593 h 1983"/>
                  <a:gd name="T64" fmla="*/ 1289 w 2021"/>
                  <a:gd name="T65" fmla="*/ 1587 h 1983"/>
                  <a:gd name="T66" fmla="*/ 1119 w 2021"/>
                  <a:gd name="T67" fmla="*/ 1660 h 1983"/>
                  <a:gd name="T68" fmla="*/ 1069 w 2021"/>
                  <a:gd name="T69" fmla="*/ 1785 h 1983"/>
                  <a:gd name="T70" fmla="*/ 959 w 2021"/>
                  <a:gd name="T71" fmla="*/ 1799 h 1983"/>
                  <a:gd name="T72" fmla="*/ 893 w 2021"/>
                  <a:gd name="T73" fmla="*/ 1746 h 1983"/>
                  <a:gd name="T74" fmla="*/ 770 w 2021"/>
                  <a:gd name="T75" fmla="*/ 1705 h 1983"/>
                  <a:gd name="T76" fmla="*/ 666 w 2021"/>
                  <a:gd name="T77" fmla="*/ 1735 h 1983"/>
                  <a:gd name="T78" fmla="*/ 590 w 2021"/>
                  <a:gd name="T79" fmla="*/ 1714 h 1983"/>
                  <a:gd name="T80" fmla="*/ 481 w 2021"/>
                  <a:gd name="T81" fmla="*/ 1663 h 1983"/>
                  <a:gd name="T82" fmla="*/ 464 w 2021"/>
                  <a:gd name="T83" fmla="*/ 1624 h 1983"/>
                  <a:gd name="T84" fmla="*/ 496 w 2021"/>
                  <a:gd name="T85" fmla="*/ 1371 h 1983"/>
                  <a:gd name="T86" fmla="*/ 539 w 2021"/>
                  <a:gd name="T87" fmla="*/ 1193 h 1983"/>
                  <a:gd name="T88" fmla="*/ 548 w 2021"/>
                  <a:gd name="T89" fmla="*/ 1177 h 1983"/>
                  <a:gd name="T90" fmla="*/ 513 w 2021"/>
                  <a:gd name="T91" fmla="*/ 1033 h 1983"/>
                  <a:gd name="T92" fmla="*/ 388 w 2021"/>
                  <a:gd name="T93" fmla="*/ 872 h 1983"/>
                  <a:gd name="T94" fmla="*/ 394 w 2021"/>
                  <a:gd name="T95" fmla="*/ 815 h 1983"/>
                  <a:gd name="T96" fmla="*/ 282 w 2021"/>
                  <a:gd name="T97" fmla="*/ 774 h 1983"/>
                  <a:gd name="T98" fmla="*/ 203 w 2021"/>
                  <a:gd name="T99" fmla="*/ 732 h 1983"/>
                  <a:gd name="T100" fmla="*/ 12 w 2021"/>
                  <a:gd name="T101" fmla="*/ 663 h 1983"/>
                  <a:gd name="T102" fmla="*/ 38 w 2021"/>
                  <a:gd name="T103" fmla="*/ 608 h 1983"/>
                  <a:gd name="T104" fmla="*/ 0 w 2021"/>
                  <a:gd name="T105" fmla="*/ 576 h 1983"/>
                  <a:gd name="T106" fmla="*/ 278 w 2021"/>
                  <a:gd name="T107" fmla="*/ 545 h 1983"/>
                  <a:gd name="T108" fmla="*/ 478 w 2021"/>
                  <a:gd name="T109" fmla="*/ 534 h 1983"/>
                  <a:gd name="T110" fmla="*/ 448 w 2021"/>
                  <a:gd name="T111" fmla="*/ 315 h 1983"/>
                  <a:gd name="T112" fmla="*/ 649 w 2021"/>
                  <a:gd name="T113" fmla="*/ 396 h 1983"/>
                  <a:gd name="T114" fmla="*/ 759 w 2021"/>
                  <a:gd name="T115" fmla="*/ 272 h 1983"/>
                  <a:gd name="T116" fmla="*/ 908 w 2021"/>
                  <a:gd name="T117" fmla="*/ 47 h 1983"/>
                  <a:gd name="T118" fmla="*/ 1048 w 2021"/>
                  <a:gd name="T119" fmla="*/ 64 h 1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21" h="1983">
                    <a:moveTo>
                      <a:pt x="2010" y="1713"/>
                    </a:moveTo>
                    <a:lnTo>
                      <a:pt x="2006" y="1740"/>
                    </a:lnTo>
                    <a:lnTo>
                      <a:pt x="2009" y="1749"/>
                    </a:lnTo>
                    <a:lnTo>
                      <a:pt x="2014" y="1754"/>
                    </a:lnTo>
                    <a:lnTo>
                      <a:pt x="2016" y="1760"/>
                    </a:lnTo>
                    <a:lnTo>
                      <a:pt x="2020" y="1835"/>
                    </a:lnTo>
                    <a:lnTo>
                      <a:pt x="2019" y="1841"/>
                    </a:lnTo>
                    <a:lnTo>
                      <a:pt x="2002" y="1871"/>
                    </a:lnTo>
                    <a:lnTo>
                      <a:pt x="1999" y="1880"/>
                    </a:lnTo>
                    <a:lnTo>
                      <a:pt x="1997" y="1916"/>
                    </a:lnTo>
                    <a:lnTo>
                      <a:pt x="1995" y="1927"/>
                    </a:lnTo>
                    <a:lnTo>
                      <a:pt x="1989" y="1936"/>
                    </a:lnTo>
                    <a:lnTo>
                      <a:pt x="1978" y="1968"/>
                    </a:lnTo>
                    <a:lnTo>
                      <a:pt x="1968" y="1982"/>
                    </a:lnTo>
                    <a:lnTo>
                      <a:pt x="1942" y="1964"/>
                    </a:lnTo>
                    <a:lnTo>
                      <a:pt x="1927" y="1957"/>
                    </a:lnTo>
                    <a:lnTo>
                      <a:pt x="1919" y="1949"/>
                    </a:lnTo>
                    <a:lnTo>
                      <a:pt x="1915" y="1943"/>
                    </a:lnTo>
                    <a:lnTo>
                      <a:pt x="1918" y="1936"/>
                    </a:lnTo>
                    <a:lnTo>
                      <a:pt x="1925" y="1929"/>
                    </a:lnTo>
                    <a:lnTo>
                      <a:pt x="1926" y="1922"/>
                    </a:lnTo>
                    <a:lnTo>
                      <a:pt x="1910" y="1915"/>
                    </a:lnTo>
                    <a:lnTo>
                      <a:pt x="1902" y="1911"/>
                    </a:lnTo>
                    <a:lnTo>
                      <a:pt x="1902" y="1903"/>
                    </a:lnTo>
                    <a:lnTo>
                      <a:pt x="1908" y="1890"/>
                    </a:lnTo>
                    <a:lnTo>
                      <a:pt x="1905" y="1880"/>
                    </a:lnTo>
                    <a:lnTo>
                      <a:pt x="1896" y="1880"/>
                    </a:lnTo>
                    <a:lnTo>
                      <a:pt x="1889" y="1879"/>
                    </a:lnTo>
                    <a:lnTo>
                      <a:pt x="1888" y="1873"/>
                    </a:lnTo>
                    <a:lnTo>
                      <a:pt x="1893" y="1866"/>
                    </a:lnTo>
                    <a:lnTo>
                      <a:pt x="1900" y="1858"/>
                    </a:lnTo>
                    <a:lnTo>
                      <a:pt x="1900" y="1848"/>
                    </a:lnTo>
                    <a:lnTo>
                      <a:pt x="1891" y="1843"/>
                    </a:lnTo>
                    <a:lnTo>
                      <a:pt x="1883" y="1835"/>
                    </a:lnTo>
                    <a:lnTo>
                      <a:pt x="1881" y="1824"/>
                    </a:lnTo>
                    <a:lnTo>
                      <a:pt x="1886" y="1817"/>
                    </a:lnTo>
                    <a:lnTo>
                      <a:pt x="1896" y="1812"/>
                    </a:lnTo>
                    <a:lnTo>
                      <a:pt x="1889" y="1800"/>
                    </a:lnTo>
                    <a:lnTo>
                      <a:pt x="1884" y="1800"/>
                    </a:lnTo>
                    <a:lnTo>
                      <a:pt x="1881" y="1798"/>
                    </a:lnTo>
                    <a:lnTo>
                      <a:pt x="1883" y="1792"/>
                    </a:lnTo>
                    <a:lnTo>
                      <a:pt x="1891" y="1785"/>
                    </a:lnTo>
                    <a:lnTo>
                      <a:pt x="1901" y="1761"/>
                    </a:lnTo>
                    <a:lnTo>
                      <a:pt x="1916" y="1750"/>
                    </a:lnTo>
                    <a:lnTo>
                      <a:pt x="1941" y="1743"/>
                    </a:lnTo>
                    <a:lnTo>
                      <a:pt x="1948" y="1739"/>
                    </a:lnTo>
                    <a:lnTo>
                      <a:pt x="1954" y="1732"/>
                    </a:lnTo>
                    <a:lnTo>
                      <a:pt x="1961" y="1727"/>
                    </a:lnTo>
                    <a:lnTo>
                      <a:pt x="1970" y="1728"/>
                    </a:lnTo>
                    <a:lnTo>
                      <a:pt x="1978" y="1730"/>
                    </a:lnTo>
                    <a:lnTo>
                      <a:pt x="1983" y="1734"/>
                    </a:lnTo>
                    <a:lnTo>
                      <a:pt x="1986" y="1730"/>
                    </a:lnTo>
                    <a:lnTo>
                      <a:pt x="1990" y="1720"/>
                    </a:lnTo>
                    <a:lnTo>
                      <a:pt x="1987" y="1711"/>
                    </a:lnTo>
                    <a:lnTo>
                      <a:pt x="1989" y="1686"/>
                    </a:lnTo>
                    <a:lnTo>
                      <a:pt x="1993" y="1672"/>
                    </a:lnTo>
                    <a:lnTo>
                      <a:pt x="2000" y="1671"/>
                    </a:lnTo>
                    <a:lnTo>
                      <a:pt x="2007" y="1679"/>
                    </a:lnTo>
                    <a:lnTo>
                      <a:pt x="2007" y="1686"/>
                    </a:lnTo>
                    <a:lnTo>
                      <a:pt x="2009" y="1702"/>
                    </a:lnTo>
                    <a:lnTo>
                      <a:pt x="2010" y="1713"/>
                    </a:lnTo>
                    <a:close/>
                    <a:moveTo>
                      <a:pt x="506" y="1103"/>
                    </a:moveTo>
                    <a:lnTo>
                      <a:pt x="501" y="1121"/>
                    </a:lnTo>
                    <a:lnTo>
                      <a:pt x="491" y="1104"/>
                    </a:lnTo>
                    <a:lnTo>
                      <a:pt x="479" y="1090"/>
                    </a:lnTo>
                    <a:lnTo>
                      <a:pt x="476" y="1077"/>
                    </a:lnTo>
                    <a:lnTo>
                      <a:pt x="476" y="1074"/>
                    </a:lnTo>
                    <a:lnTo>
                      <a:pt x="491" y="1083"/>
                    </a:lnTo>
                    <a:lnTo>
                      <a:pt x="506" y="1103"/>
                    </a:lnTo>
                    <a:close/>
                    <a:moveTo>
                      <a:pt x="1076" y="84"/>
                    </a:moveTo>
                    <a:lnTo>
                      <a:pt x="1085" y="82"/>
                    </a:lnTo>
                    <a:lnTo>
                      <a:pt x="1099" y="73"/>
                    </a:lnTo>
                    <a:lnTo>
                      <a:pt x="1111" y="71"/>
                    </a:lnTo>
                    <a:lnTo>
                      <a:pt x="1117" y="77"/>
                    </a:lnTo>
                    <a:lnTo>
                      <a:pt x="1121" y="81"/>
                    </a:lnTo>
                    <a:lnTo>
                      <a:pt x="1128" y="96"/>
                    </a:lnTo>
                    <a:lnTo>
                      <a:pt x="1131" y="112"/>
                    </a:lnTo>
                    <a:lnTo>
                      <a:pt x="1134" y="125"/>
                    </a:lnTo>
                    <a:lnTo>
                      <a:pt x="1140" y="131"/>
                    </a:lnTo>
                    <a:lnTo>
                      <a:pt x="1163" y="132"/>
                    </a:lnTo>
                    <a:lnTo>
                      <a:pt x="1180" y="138"/>
                    </a:lnTo>
                    <a:lnTo>
                      <a:pt x="1184" y="142"/>
                    </a:lnTo>
                    <a:lnTo>
                      <a:pt x="1190" y="171"/>
                    </a:lnTo>
                    <a:lnTo>
                      <a:pt x="1193" y="175"/>
                    </a:lnTo>
                    <a:lnTo>
                      <a:pt x="1197" y="171"/>
                    </a:lnTo>
                    <a:lnTo>
                      <a:pt x="1201" y="167"/>
                    </a:lnTo>
                    <a:lnTo>
                      <a:pt x="1206" y="166"/>
                    </a:lnTo>
                    <a:lnTo>
                      <a:pt x="1216" y="168"/>
                    </a:lnTo>
                    <a:lnTo>
                      <a:pt x="1229" y="169"/>
                    </a:lnTo>
                    <a:lnTo>
                      <a:pt x="1243" y="171"/>
                    </a:lnTo>
                    <a:lnTo>
                      <a:pt x="1261" y="188"/>
                    </a:lnTo>
                    <a:lnTo>
                      <a:pt x="1261" y="194"/>
                    </a:lnTo>
                    <a:lnTo>
                      <a:pt x="1257" y="203"/>
                    </a:lnTo>
                    <a:lnTo>
                      <a:pt x="1255" y="210"/>
                    </a:lnTo>
                    <a:lnTo>
                      <a:pt x="1258" y="214"/>
                    </a:lnTo>
                    <a:lnTo>
                      <a:pt x="1264" y="222"/>
                    </a:lnTo>
                    <a:lnTo>
                      <a:pt x="1262" y="230"/>
                    </a:lnTo>
                    <a:lnTo>
                      <a:pt x="1258" y="237"/>
                    </a:lnTo>
                    <a:lnTo>
                      <a:pt x="1256" y="243"/>
                    </a:lnTo>
                    <a:lnTo>
                      <a:pt x="1256" y="245"/>
                    </a:lnTo>
                    <a:lnTo>
                      <a:pt x="1258" y="249"/>
                    </a:lnTo>
                    <a:lnTo>
                      <a:pt x="1261" y="251"/>
                    </a:lnTo>
                    <a:lnTo>
                      <a:pt x="1288" y="254"/>
                    </a:lnTo>
                    <a:lnTo>
                      <a:pt x="1314" y="251"/>
                    </a:lnTo>
                    <a:lnTo>
                      <a:pt x="1329" y="242"/>
                    </a:lnTo>
                    <a:lnTo>
                      <a:pt x="1332" y="232"/>
                    </a:lnTo>
                    <a:lnTo>
                      <a:pt x="1336" y="221"/>
                    </a:lnTo>
                    <a:lnTo>
                      <a:pt x="1346" y="211"/>
                    </a:lnTo>
                    <a:lnTo>
                      <a:pt x="1352" y="209"/>
                    </a:lnTo>
                    <a:lnTo>
                      <a:pt x="1358" y="212"/>
                    </a:lnTo>
                    <a:lnTo>
                      <a:pt x="1348" y="251"/>
                    </a:lnTo>
                    <a:lnTo>
                      <a:pt x="1355" y="261"/>
                    </a:lnTo>
                    <a:lnTo>
                      <a:pt x="1356" y="276"/>
                    </a:lnTo>
                    <a:lnTo>
                      <a:pt x="1359" y="289"/>
                    </a:lnTo>
                    <a:lnTo>
                      <a:pt x="1367" y="288"/>
                    </a:lnTo>
                    <a:lnTo>
                      <a:pt x="1379" y="291"/>
                    </a:lnTo>
                    <a:lnTo>
                      <a:pt x="1387" y="295"/>
                    </a:lnTo>
                    <a:lnTo>
                      <a:pt x="1395" y="303"/>
                    </a:lnTo>
                    <a:lnTo>
                      <a:pt x="1407" y="310"/>
                    </a:lnTo>
                    <a:lnTo>
                      <a:pt x="1417" y="312"/>
                    </a:lnTo>
                    <a:lnTo>
                      <a:pt x="1420" y="318"/>
                    </a:lnTo>
                    <a:lnTo>
                      <a:pt x="1427" y="325"/>
                    </a:lnTo>
                    <a:lnTo>
                      <a:pt x="1439" y="339"/>
                    </a:lnTo>
                    <a:lnTo>
                      <a:pt x="1449" y="349"/>
                    </a:lnTo>
                    <a:lnTo>
                      <a:pt x="1455" y="349"/>
                    </a:lnTo>
                    <a:lnTo>
                      <a:pt x="1464" y="344"/>
                    </a:lnTo>
                    <a:lnTo>
                      <a:pt x="1478" y="343"/>
                    </a:lnTo>
                    <a:lnTo>
                      <a:pt x="1489" y="343"/>
                    </a:lnTo>
                    <a:lnTo>
                      <a:pt x="1494" y="350"/>
                    </a:lnTo>
                    <a:lnTo>
                      <a:pt x="1505" y="353"/>
                    </a:lnTo>
                    <a:lnTo>
                      <a:pt x="1508" y="356"/>
                    </a:lnTo>
                    <a:lnTo>
                      <a:pt x="1513" y="361"/>
                    </a:lnTo>
                    <a:lnTo>
                      <a:pt x="1521" y="363"/>
                    </a:lnTo>
                    <a:lnTo>
                      <a:pt x="1529" y="361"/>
                    </a:lnTo>
                    <a:lnTo>
                      <a:pt x="1536" y="354"/>
                    </a:lnTo>
                    <a:lnTo>
                      <a:pt x="1544" y="351"/>
                    </a:lnTo>
                    <a:lnTo>
                      <a:pt x="1553" y="352"/>
                    </a:lnTo>
                    <a:lnTo>
                      <a:pt x="1558" y="356"/>
                    </a:lnTo>
                    <a:lnTo>
                      <a:pt x="1568" y="361"/>
                    </a:lnTo>
                    <a:lnTo>
                      <a:pt x="1573" y="360"/>
                    </a:lnTo>
                    <a:lnTo>
                      <a:pt x="1583" y="364"/>
                    </a:lnTo>
                    <a:lnTo>
                      <a:pt x="1594" y="374"/>
                    </a:lnTo>
                    <a:lnTo>
                      <a:pt x="1599" y="385"/>
                    </a:lnTo>
                    <a:lnTo>
                      <a:pt x="1600" y="390"/>
                    </a:lnTo>
                    <a:lnTo>
                      <a:pt x="1604" y="397"/>
                    </a:lnTo>
                    <a:lnTo>
                      <a:pt x="1622" y="425"/>
                    </a:lnTo>
                    <a:lnTo>
                      <a:pt x="1629" y="425"/>
                    </a:lnTo>
                    <a:lnTo>
                      <a:pt x="1635" y="421"/>
                    </a:lnTo>
                    <a:lnTo>
                      <a:pt x="1638" y="416"/>
                    </a:lnTo>
                    <a:lnTo>
                      <a:pt x="1644" y="414"/>
                    </a:lnTo>
                    <a:lnTo>
                      <a:pt x="1654" y="417"/>
                    </a:lnTo>
                    <a:lnTo>
                      <a:pt x="1660" y="420"/>
                    </a:lnTo>
                    <a:lnTo>
                      <a:pt x="1663" y="432"/>
                    </a:lnTo>
                    <a:lnTo>
                      <a:pt x="1665" y="435"/>
                    </a:lnTo>
                    <a:lnTo>
                      <a:pt x="1668" y="432"/>
                    </a:lnTo>
                    <a:lnTo>
                      <a:pt x="1676" y="432"/>
                    </a:lnTo>
                    <a:lnTo>
                      <a:pt x="1688" y="434"/>
                    </a:lnTo>
                    <a:lnTo>
                      <a:pt x="1704" y="431"/>
                    </a:lnTo>
                    <a:lnTo>
                      <a:pt x="1717" y="426"/>
                    </a:lnTo>
                    <a:lnTo>
                      <a:pt x="1724" y="426"/>
                    </a:lnTo>
                    <a:lnTo>
                      <a:pt x="1734" y="440"/>
                    </a:lnTo>
                    <a:lnTo>
                      <a:pt x="1746" y="446"/>
                    </a:lnTo>
                    <a:lnTo>
                      <a:pt x="1772" y="450"/>
                    </a:lnTo>
                    <a:lnTo>
                      <a:pt x="1801" y="457"/>
                    </a:lnTo>
                    <a:lnTo>
                      <a:pt x="1812" y="462"/>
                    </a:lnTo>
                    <a:lnTo>
                      <a:pt x="1820" y="464"/>
                    </a:lnTo>
                    <a:lnTo>
                      <a:pt x="1821" y="483"/>
                    </a:lnTo>
                    <a:lnTo>
                      <a:pt x="1818" y="486"/>
                    </a:lnTo>
                    <a:lnTo>
                      <a:pt x="1790" y="523"/>
                    </a:lnTo>
                    <a:lnTo>
                      <a:pt x="1778" y="537"/>
                    </a:lnTo>
                    <a:lnTo>
                      <a:pt x="1772" y="556"/>
                    </a:lnTo>
                    <a:lnTo>
                      <a:pt x="1768" y="584"/>
                    </a:lnTo>
                    <a:lnTo>
                      <a:pt x="1759" y="612"/>
                    </a:lnTo>
                    <a:lnTo>
                      <a:pt x="1747" y="638"/>
                    </a:lnTo>
                    <a:lnTo>
                      <a:pt x="1742" y="658"/>
                    </a:lnTo>
                    <a:lnTo>
                      <a:pt x="1745" y="671"/>
                    </a:lnTo>
                    <a:lnTo>
                      <a:pt x="1743" y="691"/>
                    </a:lnTo>
                    <a:lnTo>
                      <a:pt x="1735" y="719"/>
                    </a:lnTo>
                    <a:lnTo>
                      <a:pt x="1735" y="739"/>
                    </a:lnTo>
                    <a:lnTo>
                      <a:pt x="1739" y="753"/>
                    </a:lnTo>
                    <a:lnTo>
                      <a:pt x="1747" y="756"/>
                    </a:lnTo>
                    <a:lnTo>
                      <a:pt x="1730" y="766"/>
                    </a:lnTo>
                    <a:lnTo>
                      <a:pt x="1726" y="774"/>
                    </a:lnTo>
                    <a:lnTo>
                      <a:pt x="1719" y="785"/>
                    </a:lnTo>
                    <a:lnTo>
                      <a:pt x="1708" y="790"/>
                    </a:lnTo>
                    <a:lnTo>
                      <a:pt x="1697" y="791"/>
                    </a:lnTo>
                    <a:lnTo>
                      <a:pt x="1689" y="790"/>
                    </a:lnTo>
                    <a:lnTo>
                      <a:pt x="1683" y="786"/>
                    </a:lnTo>
                    <a:lnTo>
                      <a:pt x="1683" y="781"/>
                    </a:lnTo>
                    <a:lnTo>
                      <a:pt x="1679" y="778"/>
                    </a:lnTo>
                    <a:lnTo>
                      <a:pt x="1668" y="778"/>
                    </a:lnTo>
                    <a:lnTo>
                      <a:pt x="1656" y="786"/>
                    </a:lnTo>
                    <a:lnTo>
                      <a:pt x="1646" y="798"/>
                    </a:lnTo>
                    <a:lnTo>
                      <a:pt x="1649" y="805"/>
                    </a:lnTo>
                    <a:lnTo>
                      <a:pt x="1657" y="807"/>
                    </a:lnTo>
                    <a:lnTo>
                      <a:pt x="1660" y="809"/>
                    </a:lnTo>
                    <a:lnTo>
                      <a:pt x="1660" y="813"/>
                    </a:lnTo>
                    <a:lnTo>
                      <a:pt x="1656" y="817"/>
                    </a:lnTo>
                    <a:lnTo>
                      <a:pt x="1653" y="824"/>
                    </a:lnTo>
                    <a:lnTo>
                      <a:pt x="1635" y="846"/>
                    </a:lnTo>
                    <a:lnTo>
                      <a:pt x="1615" y="867"/>
                    </a:lnTo>
                    <a:lnTo>
                      <a:pt x="1613" y="874"/>
                    </a:lnTo>
                    <a:lnTo>
                      <a:pt x="1607" y="878"/>
                    </a:lnTo>
                    <a:lnTo>
                      <a:pt x="1583" y="890"/>
                    </a:lnTo>
                    <a:lnTo>
                      <a:pt x="1581" y="895"/>
                    </a:lnTo>
                    <a:lnTo>
                      <a:pt x="1579" y="914"/>
                    </a:lnTo>
                    <a:lnTo>
                      <a:pt x="1576" y="929"/>
                    </a:lnTo>
                    <a:lnTo>
                      <a:pt x="1559" y="944"/>
                    </a:lnTo>
                    <a:lnTo>
                      <a:pt x="1541" y="959"/>
                    </a:lnTo>
                    <a:lnTo>
                      <a:pt x="1537" y="969"/>
                    </a:lnTo>
                    <a:lnTo>
                      <a:pt x="1534" y="979"/>
                    </a:lnTo>
                    <a:lnTo>
                      <a:pt x="1529" y="990"/>
                    </a:lnTo>
                    <a:lnTo>
                      <a:pt x="1527" y="996"/>
                    </a:lnTo>
                    <a:lnTo>
                      <a:pt x="1536" y="1007"/>
                    </a:lnTo>
                    <a:lnTo>
                      <a:pt x="1536" y="1015"/>
                    </a:lnTo>
                    <a:lnTo>
                      <a:pt x="1532" y="1027"/>
                    </a:lnTo>
                    <a:lnTo>
                      <a:pt x="1524" y="1036"/>
                    </a:lnTo>
                    <a:lnTo>
                      <a:pt x="1515" y="1040"/>
                    </a:lnTo>
                    <a:lnTo>
                      <a:pt x="1515" y="1053"/>
                    </a:lnTo>
                    <a:lnTo>
                      <a:pt x="1520" y="1054"/>
                    </a:lnTo>
                    <a:lnTo>
                      <a:pt x="1531" y="1054"/>
                    </a:lnTo>
                    <a:lnTo>
                      <a:pt x="1547" y="1044"/>
                    </a:lnTo>
                    <a:lnTo>
                      <a:pt x="1557" y="1032"/>
                    </a:lnTo>
                    <a:lnTo>
                      <a:pt x="1551" y="1021"/>
                    </a:lnTo>
                    <a:lnTo>
                      <a:pt x="1550" y="1019"/>
                    </a:lnTo>
                    <a:lnTo>
                      <a:pt x="1552" y="1016"/>
                    </a:lnTo>
                    <a:lnTo>
                      <a:pt x="1564" y="1003"/>
                    </a:lnTo>
                    <a:lnTo>
                      <a:pt x="1579" y="996"/>
                    </a:lnTo>
                    <a:lnTo>
                      <a:pt x="1601" y="994"/>
                    </a:lnTo>
                    <a:lnTo>
                      <a:pt x="1626" y="999"/>
                    </a:lnTo>
                    <a:lnTo>
                      <a:pt x="1629" y="1001"/>
                    </a:lnTo>
                    <a:lnTo>
                      <a:pt x="1627" y="1008"/>
                    </a:lnTo>
                    <a:lnTo>
                      <a:pt x="1629" y="1020"/>
                    </a:lnTo>
                    <a:lnTo>
                      <a:pt x="1634" y="1028"/>
                    </a:lnTo>
                    <a:lnTo>
                      <a:pt x="1628" y="1050"/>
                    </a:lnTo>
                    <a:lnTo>
                      <a:pt x="1633" y="1057"/>
                    </a:lnTo>
                    <a:lnTo>
                      <a:pt x="1640" y="1065"/>
                    </a:lnTo>
                    <a:lnTo>
                      <a:pt x="1645" y="1073"/>
                    </a:lnTo>
                    <a:lnTo>
                      <a:pt x="1653" y="1080"/>
                    </a:lnTo>
                    <a:lnTo>
                      <a:pt x="1661" y="1092"/>
                    </a:lnTo>
                    <a:lnTo>
                      <a:pt x="1663" y="1098"/>
                    </a:lnTo>
                    <a:lnTo>
                      <a:pt x="1651" y="1110"/>
                    </a:lnTo>
                    <a:lnTo>
                      <a:pt x="1632" y="1121"/>
                    </a:lnTo>
                    <a:lnTo>
                      <a:pt x="1630" y="1128"/>
                    </a:lnTo>
                    <a:lnTo>
                      <a:pt x="1630" y="1135"/>
                    </a:lnTo>
                    <a:lnTo>
                      <a:pt x="1633" y="1142"/>
                    </a:lnTo>
                    <a:lnTo>
                      <a:pt x="1643" y="1150"/>
                    </a:lnTo>
                    <a:lnTo>
                      <a:pt x="1655" y="1168"/>
                    </a:lnTo>
                    <a:lnTo>
                      <a:pt x="1661" y="1184"/>
                    </a:lnTo>
                    <a:lnTo>
                      <a:pt x="1677" y="1200"/>
                    </a:lnTo>
                    <a:lnTo>
                      <a:pt x="1682" y="1205"/>
                    </a:lnTo>
                    <a:lnTo>
                      <a:pt x="1681" y="1208"/>
                    </a:lnTo>
                    <a:lnTo>
                      <a:pt x="1676" y="1215"/>
                    </a:lnTo>
                    <a:lnTo>
                      <a:pt x="1671" y="1237"/>
                    </a:lnTo>
                    <a:lnTo>
                      <a:pt x="1664" y="1240"/>
                    </a:lnTo>
                    <a:lnTo>
                      <a:pt x="1657" y="1241"/>
                    </a:lnTo>
                    <a:lnTo>
                      <a:pt x="1637" y="1258"/>
                    </a:lnTo>
                    <a:lnTo>
                      <a:pt x="1629" y="1255"/>
                    </a:lnTo>
                    <a:lnTo>
                      <a:pt x="1616" y="1255"/>
                    </a:lnTo>
                    <a:lnTo>
                      <a:pt x="1608" y="1261"/>
                    </a:lnTo>
                    <a:lnTo>
                      <a:pt x="1608" y="1270"/>
                    </a:lnTo>
                    <a:lnTo>
                      <a:pt x="1616" y="1279"/>
                    </a:lnTo>
                    <a:lnTo>
                      <a:pt x="1621" y="1290"/>
                    </a:lnTo>
                    <a:lnTo>
                      <a:pt x="1622" y="1300"/>
                    </a:lnTo>
                    <a:lnTo>
                      <a:pt x="1632" y="1307"/>
                    </a:lnTo>
                    <a:lnTo>
                      <a:pt x="1644" y="1311"/>
                    </a:lnTo>
                    <a:lnTo>
                      <a:pt x="1651" y="1312"/>
                    </a:lnTo>
                    <a:lnTo>
                      <a:pt x="1656" y="1315"/>
                    </a:lnTo>
                    <a:lnTo>
                      <a:pt x="1659" y="1318"/>
                    </a:lnTo>
                    <a:lnTo>
                      <a:pt x="1664" y="1340"/>
                    </a:lnTo>
                    <a:lnTo>
                      <a:pt x="1661" y="1345"/>
                    </a:lnTo>
                    <a:lnTo>
                      <a:pt x="1654" y="1348"/>
                    </a:lnTo>
                    <a:lnTo>
                      <a:pt x="1650" y="1357"/>
                    </a:lnTo>
                    <a:lnTo>
                      <a:pt x="1643" y="1371"/>
                    </a:lnTo>
                    <a:lnTo>
                      <a:pt x="1637" y="1381"/>
                    </a:lnTo>
                    <a:lnTo>
                      <a:pt x="1643" y="1391"/>
                    </a:lnTo>
                    <a:lnTo>
                      <a:pt x="1645" y="1397"/>
                    </a:lnTo>
                    <a:lnTo>
                      <a:pt x="1643" y="1404"/>
                    </a:lnTo>
                    <a:lnTo>
                      <a:pt x="1646" y="1415"/>
                    </a:lnTo>
                    <a:lnTo>
                      <a:pt x="1656" y="1426"/>
                    </a:lnTo>
                    <a:lnTo>
                      <a:pt x="1681" y="1442"/>
                    </a:lnTo>
                    <a:lnTo>
                      <a:pt x="1705" y="1454"/>
                    </a:lnTo>
                    <a:lnTo>
                      <a:pt x="1712" y="1456"/>
                    </a:lnTo>
                    <a:lnTo>
                      <a:pt x="1744" y="1448"/>
                    </a:lnTo>
                    <a:lnTo>
                      <a:pt x="1749" y="1449"/>
                    </a:lnTo>
                    <a:lnTo>
                      <a:pt x="1754" y="1459"/>
                    </a:lnTo>
                    <a:lnTo>
                      <a:pt x="1756" y="1464"/>
                    </a:lnTo>
                    <a:lnTo>
                      <a:pt x="1752" y="1474"/>
                    </a:lnTo>
                    <a:lnTo>
                      <a:pt x="1742" y="1488"/>
                    </a:lnTo>
                    <a:lnTo>
                      <a:pt x="1733" y="1498"/>
                    </a:lnTo>
                    <a:lnTo>
                      <a:pt x="1728" y="1508"/>
                    </a:lnTo>
                    <a:lnTo>
                      <a:pt x="1728" y="1516"/>
                    </a:lnTo>
                    <a:lnTo>
                      <a:pt x="1730" y="1527"/>
                    </a:lnTo>
                    <a:lnTo>
                      <a:pt x="1721" y="1530"/>
                    </a:lnTo>
                    <a:lnTo>
                      <a:pt x="1721" y="1528"/>
                    </a:lnTo>
                    <a:lnTo>
                      <a:pt x="1718" y="1526"/>
                    </a:lnTo>
                    <a:lnTo>
                      <a:pt x="1716" y="1527"/>
                    </a:lnTo>
                    <a:lnTo>
                      <a:pt x="1713" y="1530"/>
                    </a:lnTo>
                    <a:lnTo>
                      <a:pt x="1713" y="1533"/>
                    </a:lnTo>
                    <a:lnTo>
                      <a:pt x="1696" y="1540"/>
                    </a:lnTo>
                    <a:lnTo>
                      <a:pt x="1685" y="1548"/>
                    </a:lnTo>
                    <a:lnTo>
                      <a:pt x="1641" y="1591"/>
                    </a:lnTo>
                    <a:lnTo>
                      <a:pt x="1620" y="1603"/>
                    </a:lnTo>
                    <a:lnTo>
                      <a:pt x="1615" y="1611"/>
                    </a:lnTo>
                    <a:lnTo>
                      <a:pt x="1611" y="1625"/>
                    </a:lnTo>
                    <a:lnTo>
                      <a:pt x="1599" y="1637"/>
                    </a:lnTo>
                    <a:lnTo>
                      <a:pt x="1589" y="1642"/>
                    </a:lnTo>
                    <a:lnTo>
                      <a:pt x="1562" y="1648"/>
                    </a:lnTo>
                    <a:lnTo>
                      <a:pt x="1534" y="1661"/>
                    </a:lnTo>
                    <a:lnTo>
                      <a:pt x="1523" y="1656"/>
                    </a:lnTo>
                    <a:lnTo>
                      <a:pt x="1492" y="1656"/>
                    </a:lnTo>
                    <a:lnTo>
                      <a:pt x="1472" y="1641"/>
                    </a:lnTo>
                    <a:lnTo>
                      <a:pt x="1434" y="1631"/>
                    </a:lnTo>
                    <a:lnTo>
                      <a:pt x="1422" y="1609"/>
                    </a:lnTo>
                    <a:lnTo>
                      <a:pt x="1406" y="1607"/>
                    </a:lnTo>
                    <a:lnTo>
                      <a:pt x="1395" y="1608"/>
                    </a:lnTo>
                    <a:lnTo>
                      <a:pt x="1388" y="1605"/>
                    </a:lnTo>
                    <a:lnTo>
                      <a:pt x="1386" y="1597"/>
                    </a:lnTo>
                    <a:lnTo>
                      <a:pt x="1386" y="1589"/>
                    </a:lnTo>
                    <a:lnTo>
                      <a:pt x="1374" y="1593"/>
                    </a:lnTo>
                    <a:lnTo>
                      <a:pt x="1365" y="1593"/>
                    </a:lnTo>
                    <a:lnTo>
                      <a:pt x="1360" y="1596"/>
                    </a:lnTo>
                    <a:lnTo>
                      <a:pt x="1355" y="1600"/>
                    </a:lnTo>
                    <a:lnTo>
                      <a:pt x="1350" y="1597"/>
                    </a:lnTo>
                    <a:lnTo>
                      <a:pt x="1347" y="1598"/>
                    </a:lnTo>
                    <a:lnTo>
                      <a:pt x="1347" y="1602"/>
                    </a:lnTo>
                    <a:lnTo>
                      <a:pt x="1337" y="1603"/>
                    </a:lnTo>
                    <a:lnTo>
                      <a:pt x="1325" y="1600"/>
                    </a:lnTo>
                    <a:lnTo>
                      <a:pt x="1294" y="1589"/>
                    </a:lnTo>
                    <a:lnTo>
                      <a:pt x="1289" y="1587"/>
                    </a:lnTo>
                    <a:lnTo>
                      <a:pt x="1268" y="1583"/>
                    </a:lnTo>
                    <a:lnTo>
                      <a:pt x="1260" y="1578"/>
                    </a:lnTo>
                    <a:lnTo>
                      <a:pt x="1253" y="1566"/>
                    </a:lnTo>
                    <a:lnTo>
                      <a:pt x="1247" y="1563"/>
                    </a:lnTo>
                    <a:lnTo>
                      <a:pt x="1244" y="1560"/>
                    </a:lnTo>
                    <a:lnTo>
                      <a:pt x="1224" y="1566"/>
                    </a:lnTo>
                    <a:lnTo>
                      <a:pt x="1217" y="1576"/>
                    </a:lnTo>
                    <a:lnTo>
                      <a:pt x="1206" y="1586"/>
                    </a:lnTo>
                    <a:lnTo>
                      <a:pt x="1131" y="1638"/>
                    </a:lnTo>
                    <a:lnTo>
                      <a:pt x="1119" y="1660"/>
                    </a:lnTo>
                    <a:lnTo>
                      <a:pt x="1103" y="1692"/>
                    </a:lnTo>
                    <a:lnTo>
                      <a:pt x="1101" y="1707"/>
                    </a:lnTo>
                    <a:lnTo>
                      <a:pt x="1108" y="1753"/>
                    </a:lnTo>
                    <a:lnTo>
                      <a:pt x="1123" y="1779"/>
                    </a:lnTo>
                    <a:lnTo>
                      <a:pt x="1126" y="1784"/>
                    </a:lnTo>
                    <a:lnTo>
                      <a:pt x="1117" y="1784"/>
                    </a:lnTo>
                    <a:lnTo>
                      <a:pt x="1103" y="1781"/>
                    </a:lnTo>
                    <a:lnTo>
                      <a:pt x="1091" y="1777"/>
                    </a:lnTo>
                    <a:lnTo>
                      <a:pt x="1080" y="1780"/>
                    </a:lnTo>
                    <a:lnTo>
                      <a:pt x="1069" y="1785"/>
                    </a:lnTo>
                    <a:lnTo>
                      <a:pt x="1060" y="1788"/>
                    </a:lnTo>
                    <a:lnTo>
                      <a:pt x="1053" y="1788"/>
                    </a:lnTo>
                    <a:lnTo>
                      <a:pt x="1049" y="1791"/>
                    </a:lnTo>
                    <a:lnTo>
                      <a:pt x="1046" y="1797"/>
                    </a:lnTo>
                    <a:lnTo>
                      <a:pt x="1046" y="1802"/>
                    </a:lnTo>
                    <a:lnTo>
                      <a:pt x="1034" y="1800"/>
                    </a:lnTo>
                    <a:lnTo>
                      <a:pt x="1007" y="1792"/>
                    </a:lnTo>
                    <a:lnTo>
                      <a:pt x="983" y="1786"/>
                    </a:lnTo>
                    <a:lnTo>
                      <a:pt x="968" y="1792"/>
                    </a:lnTo>
                    <a:lnTo>
                      <a:pt x="959" y="1799"/>
                    </a:lnTo>
                    <a:lnTo>
                      <a:pt x="952" y="1798"/>
                    </a:lnTo>
                    <a:lnTo>
                      <a:pt x="947" y="1792"/>
                    </a:lnTo>
                    <a:lnTo>
                      <a:pt x="944" y="1785"/>
                    </a:lnTo>
                    <a:lnTo>
                      <a:pt x="935" y="1779"/>
                    </a:lnTo>
                    <a:lnTo>
                      <a:pt x="913" y="1770"/>
                    </a:lnTo>
                    <a:lnTo>
                      <a:pt x="914" y="1766"/>
                    </a:lnTo>
                    <a:lnTo>
                      <a:pt x="918" y="1760"/>
                    </a:lnTo>
                    <a:lnTo>
                      <a:pt x="918" y="1756"/>
                    </a:lnTo>
                    <a:lnTo>
                      <a:pt x="913" y="1751"/>
                    </a:lnTo>
                    <a:lnTo>
                      <a:pt x="893" y="1746"/>
                    </a:lnTo>
                    <a:lnTo>
                      <a:pt x="884" y="1744"/>
                    </a:lnTo>
                    <a:lnTo>
                      <a:pt x="879" y="1747"/>
                    </a:lnTo>
                    <a:lnTo>
                      <a:pt x="874" y="1753"/>
                    </a:lnTo>
                    <a:lnTo>
                      <a:pt x="863" y="1734"/>
                    </a:lnTo>
                    <a:lnTo>
                      <a:pt x="855" y="1731"/>
                    </a:lnTo>
                    <a:lnTo>
                      <a:pt x="843" y="1730"/>
                    </a:lnTo>
                    <a:lnTo>
                      <a:pt x="829" y="1725"/>
                    </a:lnTo>
                    <a:lnTo>
                      <a:pt x="815" y="1718"/>
                    </a:lnTo>
                    <a:lnTo>
                      <a:pt x="780" y="1707"/>
                    </a:lnTo>
                    <a:lnTo>
                      <a:pt x="770" y="1705"/>
                    </a:lnTo>
                    <a:lnTo>
                      <a:pt x="767" y="1707"/>
                    </a:lnTo>
                    <a:lnTo>
                      <a:pt x="764" y="1714"/>
                    </a:lnTo>
                    <a:lnTo>
                      <a:pt x="763" y="1732"/>
                    </a:lnTo>
                    <a:lnTo>
                      <a:pt x="761" y="1735"/>
                    </a:lnTo>
                    <a:lnTo>
                      <a:pt x="745" y="1735"/>
                    </a:lnTo>
                    <a:lnTo>
                      <a:pt x="725" y="1732"/>
                    </a:lnTo>
                    <a:lnTo>
                      <a:pt x="717" y="1734"/>
                    </a:lnTo>
                    <a:lnTo>
                      <a:pt x="708" y="1734"/>
                    </a:lnTo>
                    <a:lnTo>
                      <a:pt x="701" y="1729"/>
                    </a:lnTo>
                    <a:lnTo>
                      <a:pt x="666" y="1735"/>
                    </a:lnTo>
                    <a:lnTo>
                      <a:pt x="661" y="1732"/>
                    </a:lnTo>
                    <a:lnTo>
                      <a:pt x="652" y="1724"/>
                    </a:lnTo>
                    <a:lnTo>
                      <a:pt x="643" y="1716"/>
                    </a:lnTo>
                    <a:lnTo>
                      <a:pt x="636" y="1713"/>
                    </a:lnTo>
                    <a:lnTo>
                      <a:pt x="630" y="1709"/>
                    </a:lnTo>
                    <a:lnTo>
                      <a:pt x="624" y="1708"/>
                    </a:lnTo>
                    <a:lnTo>
                      <a:pt x="615" y="1712"/>
                    </a:lnTo>
                    <a:lnTo>
                      <a:pt x="604" y="1714"/>
                    </a:lnTo>
                    <a:lnTo>
                      <a:pt x="594" y="1714"/>
                    </a:lnTo>
                    <a:lnTo>
                      <a:pt x="590" y="1714"/>
                    </a:lnTo>
                    <a:lnTo>
                      <a:pt x="568" y="1693"/>
                    </a:lnTo>
                    <a:lnTo>
                      <a:pt x="564" y="1686"/>
                    </a:lnTo>
                    <a:lnTo>
                      <a:pt x="554" y="1686"/>
                    </a:lnTo>
                    <a:lnTo>
                      <a:pt x="541" y="1685"/>
                    </a:lnTo>
                    <a:lnTo>
                      <a:pt x="506" y="1672"/>
                    </a:lnTo>
                    <a:lnTo>
                      <a:pt x="491" y="1664"/>
                    </a:lnTo>
                    <a:lnTo>
                      <a:pt x="488" y="1660"/>
                    </a:lnTo>
                    <a:lnTo>
                      <a:pt x="488" y="1656"/>
                    </a:lnTo>
                    <a:lnTo>
                      <a:pt x="486" y="1657"/>
                    </a:lnTo>
                    <a:lnTo>
                      <a:pt x="481" y="1663"/>
                    </a:lnTo>
                    <a:lnTo>
                      <a:pt x="479" y="1668"/>
                    </a:lnTo>
                    <a:lnTo>
                      <a:pt x="476" y="1669"/>
                    </a:lnTo>
                    <a:lnTo>
                      <a:pt x="470" y="1668"/>
                    </a:lnTo>
                    <a:lnTo>
                      <a:pt x="466" y="1665"/>
                    </a:lnTo>
                    <a:lnTo>
                      <a:pt x="463" y="1661"/>
                    </a:lnTo>
                    <a:lnTo>
                      <a:pt x="466" y="1655"/>
                    </a:lnTo>
                    <a:lnTo>
                      <a:pt x="471" y="1647"/>
                    </a:lnTo>
                    <a:lnTo>
                      <a:pt x="474" y="1638"/>
                    </a:lnTo>
                    <a:lnTo>
                      <a:pt x="473" y="1629"/>
                    </a:lnTo>
                    <a:lnTo>
                      <a:pt x="464" y="1624"/>
                    </a:lnTo>
                    <a:lnTo>
                      <a:pt x="452" y="1621"/>
                    </a:lnTo>
                    <a:lnTo>
                      <a:pt x="442" y="1621"/>
                    </a:lnTo>
                    <a:lnTo>
                      <a:pt x="430" y="1616"/>
                    </a:lnTo>
                    <a:lnTo>
                      <a:pt x="425" y="1612"/>
                    </a:lnTo>
                    <a:lnTo>
                      <a:pt x="419" y="1604"/>
                    </a:lnTo>
                    <a:lnTo>
                      <a:pt x="419" y="1597"/>
                    </a:lnTo>
                    <a:lnTo>
                      <a:pt x="442" y="1591"/>
                    </a:lnTo>
                    <a:lnTo>
                      <a:pt x="462" y="1566"/>
                    </a:lnTo>
                    <a:lnTo>
                      <a:pt x="482" y="1478"/>
                    </a:lnTo>
                    <a:lnTo>
                      <a:pt x="496" y="1371"/>
                    </a:lnTo>
                    <a:lnTo>
                      <a:pt x="507" y="1351"/>
                    </a:lnTo>
                    <a:lnTo>
                      <a:pt x="520" y="1346"/>
                    </a:lnTo>
                    <a:lnTo>
                      <a:pt x="509" y="1332"/>
                    </a:lnTo>
                    <a:lnTo>
                      <a:pt x="502" y="1339"/>
                    </a:lnTo>
                    <a:lnTo>
                      <a:pt x="500" y="1346"/>
                    </a:lnTo>
                    <a:lnTo>
                      <a:pt x="496" y="1350"/>
                    </a:lnTo>
                    <a:lnTo>
                      <a:pt x="504" y="1252"/>
                    </a:lnTo>
                    <a:lnTo>
                      <a:pt x="510" y="1216"/>
                    </a:lnTo>
                    <a:lnTo>
                      <a:pt x="520" y="1178"/>
                    </a:lnTo>
                    <a:lnTo>
                      <a:pt x="539" y="1193"/>
                    </a:lnTo>
                    <a:lnTo>
                      <a:pt x="555" y="1209"/>
                    </a:lnTo>
                    <a:lnTo>
                      <a:pt x="564" y="1222"/>
                    </a:lnTo>
                    <a:lnTo>
                      <a:pt x="575" y="1266"/>
                    </a:lnTo>
                    <a:lnTo>
                      <a:pt x="583" y="1275"/>
                    </a:lnTo>
                    <a:lnTo>
                      <a:pt x="594" y="1284"/>
                    </a:lnTo>
                    <a:lnTo>
                      <a:pt x="590" y="1274"/>
                    </a:lnTo>
                    <a:lnTo>
                      <a:pt x="582" y="1266"/>
                    </a:lnTo>
                    <a:lnTo>
                      <a:pt x="569" y="1208"/>
                    </a:lnTo>
                    <a:lnTo>
                      <a:pt x="561" y="1191"/>
                    </a:lnTo>
                    <a:lnTo>
                      <a:pt x="548" y="1177"/>
                    </a:lnTo>
                    <a:lnTo>
                      <a:pt x="507" y="1147"/>
                    </a:lnTo>
                    <a:lnTo>
                      <a:pt x="503" y="1142"/>
                    </a:lnTo>
                    <a:lnTo>
                      <a:pt x="502" y="1131"/>
                    </a:lnTo>
                    <a:lnTo>
                      <a:pt x="515" y="1131"/>
                    </a:lnTo>
                    <a:lnTo>
                      <a:pt x="527" y="1136"/>
                    </a:lnTo>
                    <a:lnTo>
                      <a:pt x="525" y="1130"/>
                    </a:lnTo>
                    <a:lnTo>
                      <a:pt x="522" y="1124"/>
                    </a:lnTo>
                    <a:lnTo>
                      <a:pt x="516" y="1099"/>
                    </a:lnTo>
                    <a:lnTo>
                      <a:pt x="512" y="1043"/>
                    </a:lnTo>
                    <a:lnTo>
                      <a:pt x="513" y="1033"/>
                    </a:lnTo>
                    <a:lnTo>
                      <a:pt x="510" y="1021"/>
                    </a:lnTo>
                    <a:lnTo>
                      <a:pt x="497" y="1018"/>
                    </a:lnTo>
                    <a:lnTo>
                      <a:pt x="487" y="1017"/>
                    </a:lnTo>
                    <a:lnTo>
                      <a:pt x="476" y="1013"/>
                    </a:lnTo>
                    <a:lnTo>
                      <a:pt x="420" y="979"/>
                    </a:lnTo>
                    <a:lnTo>
                      <a:pt x="402" y="944"/>
                    </a:lnTo>
                    <a:lnTo>
                      <a:pt x="381" y="919"/>
                    </a:lnTo>
                    <a:lnTo>
                      <a:pt x="377" y="908"/>
                    </a:lnTo>
                    <a:lnTo>
                      <a:pt x="377" y="896"/>
                    </a:lnTo>
                    <a:lnTo>
                      <a:pt x="388" y="872"/>
                    </a:lnTo>
                    <a:lnTo>
                      <a:pt x="379" y="856"/>
                    </a:lnTo>
                    <a:lnTo>
                      <a:pt x="370" y="854"/>
                    </a:lnTo>
                    <a:lnTo>
                      <a:pt x="362" y="846"/>
                    </a:lnTo>
                    <a:lnTo>
                      <a:pt x="369" y="834"/>
                    </a:lnTo>
                    <a:lnTo>
                      <a:pt x="374" y="825"/>
                    </a:lnTo>
                    <a:lnTo>
                      <a:pt x="386" y="823"/>
                    </a:lnTo>
                    <a:lnTo>
                      <a:pt x="402" y="826"/>
                    </a:lnTo>
                    <a:lnTo>
                      <a:pt x="415" y="833"/>
                    </a:lnTo>
                    <a:lnTo>
                      <a:pt x="427" y="835"/>
                    </a:lnTo>
                    <a:lnTo>
                      <a:pt x="394" y="815"/>
                    </a:lnTo>
                    <a:lnTo>
                      <a:pt x="340" y="822"/>
                    </a:lnTo>
                    <a:lnTo>
                      <a:pt x="328" y="820"/>
                    </a:lnTo>
                    <a:lnTo>
                      <a:pt x="319" y="815"/>
                    </a:lnTo>
                    <a:lnTo>
                      <a:pt x="315" y="800"/>
                    </a:lnTo>
                    <a:lnTo>
                      <a:pt x="323" y="795"/>
                    </a:lnTo>
                    <a:lnTo>
                      <a:pt x="330" y="782"/>
                    </a:lnTo>
                    <a:lnTo>
                      <a:pt x="322" y="774"/>
                    </a:lnTo>
                    <a:lnTo>
                      <a:pt x="312" y="770"/>
                    </a:lnTo>
                    <a:lnTo>
                      <a:pt x="296" y="771"/>
                    </a:lnTo>
                    <a:lnTo>
                      <a:pt x="282" y="774"/>
                    </a:lnTo>
                    <a:lnTo>
                      <a:pt x="278" y="768"/>
                    </a:lnTo>
                    <a:lnTo>
                      <a:pt x="286" y="755"/>
                    </a:lnTo>
                    <a:lnTo>
                      <a:pt x="279" y="750"/>
                    </a:lnTo>
                    <a:lnTo>
                      <a:pt x="269" y="753"/>
                    </a:lnTo>
                    <a:lnTo>
                      <a:pt x="254" y="755"/>
                    </a:lnTo>
                    <a:lnTo>
                      <a:pt x="240" y="751"/>
                    </a:lnTo>
                    <a:lnTo>
                      <a:pt x="226" y="735"/>
                    </a:lnTo>
                    <a:lnTo>
                      <a:pt x="218" y="735"/>
                    </a:lnTo>
                    <a:lnTo>
                      <a:pt x="212" y="738"/>
                    </a:lnTo>
                    <a:lnTo>
                      <a:pt x="203" y="732"/>
                    </a:lnTo>
                    <a:lnTo>
                      <a:pt x="194" y="730"/>
                    </a:lnTo>
                    <a:lnTo>
                      <a:pt x="187" y="732"/>
                    </a:lnTo>
                    <a:lnTo>
                      <a:pt x="177" y="723"/>
                    </a:lnTo>
                    <a:lnTo>
                      <a:pt x="122" y="706"/>
                    </a:lnTo>
                    <a:lnTo>
                      <a:pt x="98" y="703"/>
                    </a:lnTo>
                    <a:lnTo>
                      <a:pt x="76" y="712"/>
                    </a:lnTo>
                    <a:lnTo>
                      <a:pt x="64" y="708"/>
                    </a:lnTo>
                    <a:lnTo>
                      <a:pt x="55" y="697"/>
                    </a:lnTo>
                    <a:lnTo>
                      <a:pt x="47" y="678"/>
                    </a:lnTo>
                    <a:lnTo>
                      <a:pt x="12" y="663"/>
                    </a:lnTo>
                    <a:lnTo>
                      <a:pt x="19" y="654"/>
                    </a:lnTo>
                    <a:lnTo>
                      <a:pt x="36" y="651"/>
                    </a:lnTo>
                    <a:lnTo>
                      <a:pt x="54" y="645"/>
                    </a:lnTo>
                    <a:lnTo>
                      <a:pt x="61" y="636"/>
                    </a:lnTo>
                    <a:lnTo>
                      <a:pt x="46" y="626"/>
                    </a:lnTo>
                    <a:lnTo>
                      <a:pt x="36" y="623"/>
                    </a:lnTo>
                    <a:lnTo>
                      <a:pt x="31" y="619"/>
                    </a:lnTo>
                    <a:lnTo>
                      <a:pt x="26" y="610"/>
                    </a:lnTo>
                    <a:lnTo>
                      <a:pt x="33" y="606"/>
                    </a:lnTo>
                    <a:lnTo>
                      <a:pt x="38" y="608"/>
                    </a:lnTo>
                    <a:lnTo>
                      <a:pt x="51" y="610"/>
                    </a:lnTo>
                    <a:lnTo>
                      <a:pt x="74" y="608"/>
                    </a:lnTo>
                    <a:lnTo>
                      <a:pt x="66" y="598"/>
                    </a:lnTo>
                    <a:lnTo>
                      <a:pt x="57" y="596"/>
                    </a:lnTo>
                    <a:lnTo>
                      <a:pt x="53" y="594"/>
                    </a:lnTo>
                    <a:lnTo>
                      <a:pt x="34" y="593"/>
                    </a:lnTo>
                    <a:lnTo>
                      <a:pt x="25" y="596"/>
                    </a:lnTo>
                    <a:lnTo>
                      <a:pt x="6" y="595"/>
                    </a:lnTo>
                    <a:lnTo>
                      <a:pt x="2" y="584"/>
                    </a:lnTo>
                    <a:lnTo>
                      <a:pt x="0" y="576"/>
                    </a:lnTo>
                    <a:lnTo>
                      <a:pt x="6" y="558"/>
                    </a:lnTo>
                    <a:lnTo>
                      <a:pt x="32" y="540"/>
                    </a:lnTo>
                    <a:lnTo>
                      <a:pt x="99" y="522"/>
                    </a:lnTo>
                    <a:lnTo>
                      <a:pt x="128" y="524"/>
                    </a:lnTo>
                    <a:lnTo>
                      <a:pt x="148" y="521"/>
                    </a:lnTo>
                    <a:lnTo>
                      <a:pt x="172" y="509"/>
                    </a:lnTo>
                    <a:lnTo>
                      <a:pt x="182" y="499"/>
                    </a:lnTo>
                    <a:lnTo>
                      <a:pt x="216" y="493"/>
                    </a:lnTo>
                    <a:lnTo>
                      <a:pt x="248" y="504"/>
                    </a:lnTo>
                    <a:lnTo>
                      <a:pt x="278" y="545"/>
                    </a:lnTo>
                    <a:lnTo>
                      <a:pt x="292" y="558"/>
                    </a:lnTo>
                    <a:lnTo>
                      <a:pt x="327" y="534"/>
                    </a:lnTo>
                    <a:lnTo>
                      <a:pt x="379" y="535"/>
                    </a:lnTo>
                    <a:lnTo>
                      <a:pt x="389" y="548"/>
                    </a:lnTo>
                    <a:lnTo>
                      <a:pt x="394" y="537"/>
                    </a:lnTo>
                    <a:lnTo>
                      <a:pt x="403" y="524"/>
                    </a:lnTo>
                    <a:lnTo>
                      <a:pt x="411" y="530"/>
                    </a:lnTo>
                    <a:lnTo>
                      <a:pt x="414" y="538"/>
                    </a:lnTo>
                    <a:lnTo>
                      <a:pt x="469" y="536"/>
                    </a:lnTo>
                    <a:lnTo>
                      <a:pt x="478" y="534"/>
                    </a:lnTo>
                    <a:lnTo>
                      <a:pt x="463" y="524"/>
                    </a:lnTo>
                    <a:lnTo>
                      <a:pt x="451" y="501"/>
                    </a:lnTo>
                    <a:lnTo>
                      <a:pt x="448" y="416"/>
                    </a:lnTo>
                    <a:lnTo>
                      <a:pt x="434" y="392"/>
                    </a:lnTo>
                    <a:lnTo>
                      <a:pt x="416" y="353"/>
                    </a:lnTo>
                    <a:lnTo>
                      <a:pt x="409" y="330"/>
                    </a:lnTo>
                    <a:lnTo>
                      <a:pt x="407" y="323"/>
                    </a:lnTo>
                    <a:lnTo>
                      <a:pt x="410" y="311"/>
                    </a:lnTo>
                    <a:lnTo>
                      <a:pt x="431" y="312"/>
                    </a:lnTo>
                    <a:lnTo>
                      <a:pt x="448" y="315"/>
                    </a:lnTo>
                    <a:lnTo>
                      <a:pt x="479" y="306"/>
                    </a:lnTo>
                    <a:lnTo>
                      <a:pt x="495" y="312"/>
                    </a:lnTo>
                    <a:lnTo>
                      <a:pt x="494" y="330"/>
                    </a:lnTo>
                    <a:lnTo>
                      <a:pt x="498" y="352"/>
                    </a:lnTo>
                    <a:lnTo>
                      <a:pt x="503" y="364"/>
                    </a:lnTo>
                    <a:lnTo>
                      <a:pt x="511" y="376"/>
                    </a:lnTo>
                    <a:lnTo>
                      <a:pt x="536" y="375"/>
                    </a:lnTo>
                    <a:lnTo>
                      <a:pt x="564" y="382"/>
                    </a:lnTo>
                    <a:lnTo>
                      <a:pt x="598" y="383"/>
                    </a:lnTo>
                    <a:lnTo>
                      <a:pt x="649" y="396"/>
                    </a:lnTo>
                    <a:lnTo>
                      <a:pt x="671" y="388"/>
                    </a:lnTo>
                    <a:lnTo>
                      <a:pt x="691" y="372"/>
                    </a:lnTo>
                    <a:lnTo>
                      <a:pt x="731" y="363"/>
                    </a:lnTo>
                    <a:lnTo>
                      <a:pt x="734" y="358"/>
                    </a:lnTo>
                    <a:lnTo>
                      <a:pt x="711" y="359"/>
                    </a:lnTo>
                    <a:lnTo>
                      <a:pt x="690" y="350"/>
                    </a:lnTo>
                    <a:lnTo>
                      <a:pt x="687" y="339"/>
                    </a:lnTo>
                    <a:lnTo>
                      <a:pt x="689" y="330"/>
                    </a:lnTo>
                    <a:lnTo>
                      <a:pt x="698" y="307"/>
                    </a:lnTo>
                    <a:lnTo>
                      <a:pt x="759" y="272"/>
                    </a:lnTo>
                    <a:lnTo>
                      <a:pt x="803" y="263"/>
                    </a:lnTo>
                    <a:lnTo>
                      <a:pt x="848" y="243"/>
                    </a:lnTo>
                    <a:lnTo>
                      <a:pt x="870" y="223"/>
                    </a:lnTo>
                    <a:lnTo>
                      <a:pt x="885" y="198"/>
                    </a:lnTo>
                    <a:lnTo>
                      <a:pt x="890" y="192"/>
                    </a:lnTo>
                    <a:lnTo>
                      <a:pt x="897" y="187"/>
                    </a:lnTo>
                    <a:lnTo>
                      <a:pt x="890" y="178"/>
                    </a:lnTo>
                    <a:lnTo>
                      <a:pt x="895" y="80"/>
                    </a:lnTo>
                    <a:lnTo>
                      <a:pt x="899" y="62"/>
                    </a:lnTo>
                    <a:lnTo>
                      <a:pt x="908" y="47"/>
                    </a:lnTo>
                    <a:lnTo>
                      <a:pt x="921" y="36"/>
                    </a:lnTo>
                    <a:lnTo>
                      <a:pt x="942" y="23"/>
                    </a:lnTo>
                    <a:lnTo>
                      <a:pt x="1017" y="7"/>
                    </a:lnTo>
                    <a:lnTo>
                      <a:pt x="1028" y="0"/>
                    </a:lnTo>
                    <a:lnTo>
                      <a:pt x="1030" y="10"/>
                    </a:lnTo>
                    <a:lnTo>
                      <a:pt x="1035" y="24"/>
                    </a:lnTo>
                    <a:lnTo>
                      <a:pt x="1039" y="31"/>
                    </a:lnTo>
                    <a:lnTo>
                      <a:pt x="1036" y="41"/>
                    </a:lnTo>
                    <a:lnTo>
                      <a:pt x="1039" y="50"/>
                    </a:lnTo>
                    <a:lnTo>
                      <a:pt x="1048" y="64"/>
                    </a:lnTo>
                    <a:lnTo>
                      <a:pt x="1061" y="77"/>
                    </a:lnTo>
                    <a:lnTo>
                      <a:pt x="1073" y="86"/>
                    </a:lnTo>
                    <a:lnTo>
                      <a:pt x="1076" y="8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  <a:alpha val="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 w="3175">
                <a:noFill/>
              </a:ln>
              <a:effectLst/>
            </p:spPr>
            <p:txBody>
              <a:bodyPr wrap="none" anchor="ctr"/>
              <a:lstStyle/>
              <a:p>
                <a:pPr defTabSz="1371326">
                  <a:defRPr/>
                </a:pPr>
                <a:endParaRPr lang="en-US" sz="4899" kern="0" dirty="0">
                  <a:solidFill>
                    <a:srgbClr val="747993"/>
                  </a:solidFill>
                  <a:latin typeface="Montserrat" panose="00000500000000000000" pitchFamily="2" charset="0"/>
                </a:endParaRPr>
              </a:p>
            </p:txBody>
          </p:sp>
          <p:grpSp>
            <p:nvGrpSpPr>
              <p:cNvPr id="369" name="Group 2">
                <a:extLst>
                  <a:ext uri="{FF2B5EF4-FFF2-40B4-BE49-F238E27FC236}">
                    <a16:creationId xmlns:a16="http://schemas.microsoft.com/office/drawing/2014/main" id="{4DF9113D-9073-4085-B6C5-06DECEB8029D}"/>
                  </a:ext>
                </a:extLst>
              </p:cNvPr>
              <p:cNvGrpSpPr/>
              <p:nvPr/>
            </p:nvGrpSpPr>
            <p:grpSpPr>
              <a:xfrm rot="172190">
                <a:off x="4895582" y="2147056"/>
                <a:ext cx="3033242" cy="1615945"/>
                <a:chOff x="2779711" y="36513"/>
                <a:chExt cx="4711699" cy="2711452"/>
              </a:xfrm>
              <a:solidFill>
                <a:schemeClr val="bg1"/>
              </a:solidFill>
            </p:grpSpPr>
            <p:sp>
              <p:nvSpPr>
                <p:cNvPr id="370" name="Aragón" descr="{&quot;Key&quot;:&quot;aragón&quot;,&quot;Name&quot;:&quot;Aragón&quot;,&quot;Value&quot;:1.0,&quot;Formula&quot;:&quot;1&quot;,&quot;Text&quot;:&quot;1&quot;,&quot;OfficeApplication&quot;:1,&quot;HasValue&quot;:true}">
                  <a:extLst>
                    <a:ext uri="{FF2B5EF4-FFF2-40B4-BE49-F238E27FC236}">
                      <a16:creationId xmlns:a16="http://schemas.microsoft.com/office/drawing/2014/main" id="{35B85832-56C2-4459-B3A0-1C9A06D1B4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43513" y="449264"/>
                  <a:ext cx="1019174" cy="1412875"/>
                </a:xfrm>
                <a:custGeom>
                  <a:avLst/>
                  <a:gdLst>
                    <a:gd name="T0" fmla="*/ 134 w 642"/>
                    <a:gd name="T1" fmla="*/ 297 h 890"/>
                    <a:gd name="T2" fmla="*/ 168 w 642"/>
                    <a:gd name="T3" fmla="*/ 295 h 890"/>
                    <a:gd name="T4" fmla="*/ 186 w 642"/>
                    <a:gd name="T5" fmla="*/ 251 h 890"/>
                    <a:gd name="T6" fmla="*/ 170 w 642"/>
                    <a:gd name="T7" fmla="*/ 191 h 890"/>
                    <a:gd name="T8" fmla="*/ 194 w 642"/>
                    <a:gd name="T9" fmla="*/ 119 h 890"/>
                    <a:gd name="T10" fmla="*/ 212 w 642"/>
                    <a:gd name="T11" fmla="*/ 103 h 890"/>
                    <a:gd name="T12" fmla="*/ 250 w 642"/>
                    <a:gd name="T13" fmla="*/ 66 h 890"/>
                    <a:gd name="T14" fmla="*/ 286 w 642"/>
                    <a:gd name="T15" fmla="*/ 36 h 890"/>
                    <a:gd name="T16" fmla="*/ 314 w 642"/>
                    <a:gd name="T17" fmla="*/ 8 h 890"/>
                    <a:gd name="T18" fmla="*/ 350 w 642"/>
                    <a:gd name="T19" fmla="*/ 42 h 890"/>
                    <a:gd name="T20" fmla="*/ 384 w 642"/>
                    <a:gd name="T21" fmla="*/ 34 h 890"/>
                    <a:gd name="T22" fmla="*/ 422 w 642"/>
                    <a:gd name="T23" fmla="*/ 34 h 890"/>
                    <a:gd name="T24" fmla="*/ 476 w 642"/>
                    <a:gd name="T25" fmla="*/ 68 h 890"/>
                    <a:gd name="T26" fmla="*/ 530 w 642"/>
                    <a:gd name="T27" fmla="*/ 60 h 890"/>
                    <a:gd name="T28" fmla="*/ 578 w 642"/>
                    <a:gd name="T29" fmla="*/ 66 h 890"/>
                    <a:gd name="T30" fmla="*/ 618 w 642"/>
                    <a:gd name="T31" fmla="*/ 70 h 890"/>
                    <a:gd name="T32" fmla="*/ 636 w 642"/>
                    <a:gd name="T33" fmla="*/ 113 h 890"/>
                    <a:gd name="T34" fmla="*/ 626 w 642"/>
                    <a:gd name="T35" fmla="*/ 127 h 890"/>
                    <a:gd name="T36" fmla="*/ 626 w 642"/>
                    <a:gd name="T37" fmla="*/ 217 h 890"/>
                    <a:gd name="T38" fmla="*/ 616 w 642"/>
                    <a:gd name="T39" fmla="*/ 273 h 890"/>
                    <a:gd name="T40" fmla="*/ 606 w 642"/>
                    <a:gd name="T41" fmla="*/ 295 h 890"/>
                    <a:gd name="T42" fmla="*/ 592 w 642"/>
                    <a:gd name="T43" fmla="*/ 325 h 890"/>
                    <a:gd name="T44" fmla="*/ 546 w 642"/>
                    <a:gd name="T45" fmla="*/ 365 h 890"/>
                    <a:gd name="T46" fmla="*/ 560 w 642"/>
                    <a:gd name="T47" fmla="*/ 419 h 890"/>
                    <a:gd name="T48" fmla="*/ 554 w 642"/>
                    <a:gd name="T49" fmla="*/ 475 h 890"/>
                    <a:gd name="T50" fmla="*/ 528 w 642"/>
                    <a:gd name="T51" fmla="*/ 519 h 890"/>
                    <a:gd name="T52" fmla="*/ 522 w 642"/>
                    <a:gd name="T53" fmla="*/ 549 h 890"/>
                    <a:gd name="T54" fmla="*/ 536 w 642"/>
                    <a:gd name="T55" fmla="*/ 567 h 890"/>
                    <a:gd name="T56" fmla="*/ 530 w 642"/>
                    <a:gd name="T57" fmla="*/ 587 h 890"/>
                    <a:gd name="T58" fmla="*/ 508 w 642"/>
                    <a:gd name="T59" fmla="*/ 633 h 890"/>
                    <a:gd name="T60" fmla="*/ 480 w 642"/>
                    <a:gd name="T61" fmla="*/ 649 h 890"/>
                    <a:gd name="T62" fmla="*/ 472 w 642"/>
                    <a:gd name="T63" fmla="*/ 639 h 890"/>
                    <a:gd name="T64" fmla="*/ 430 w 642"/>
                    <a:gd name="T65" fmla="*/ 623 h 890"/>
                    <a:gd name="T66" fmla="*/ 404 w 642"/>
                    <a:gd name="T67" fmla="*/ 675 h 890"/>
                    <a:gd name="T68" fmla="*/ 412 w 642"/>
                    <a:gd name="T69" fmla="*/ 737 h 890"/>
                    <a:gd name="T70" fmla="*/ 380 w 642"/>
                    <a:gd name="T71" fmla="*/ 777 h 890"/>
                    <a:gd name="T72" fmla="*/ 336 w 642"/>
                    <a:gd name="T73" fmla="*/ 826 h 890"/>
                    <a:gd name="T74" fmla="*/ 284 w 642"/>
                    <a:gd name="T75" fmla="*/ 890 h 890"/>
                    <a:gd name="T76" fmla="*/ 258 w 642"/>
                    <a:gd name="T77" fmla="*/ 854 h 890"/>
                    <a:gd name="T78" fmla="*/ 220 w 642"/>
                    <a:gd name="T79" fmla="*/ 844 h 890"/>
                    <a:gd name="T80" fmla="*/ 202 w 642"/>
                    <a:gd name="T81" fmla="*/ 805 h 890"/>
                    <a:gd name="T82" fmla="*/ 186 w 642"/>
                    <a:gd name="T83" fmla="*/ 791 h 890"/>
                    <a:gd name="T84" fmla="*/ 170 w 642"/>
                    <a:gd name="T85" fmla="*/ 809 h 890"/>
                    <a:gd name="T86" fmla="*/ 152 w 642"/>
                    <a:gd name="T87" fmla="*/ 795 h 890"/>
                    <a:gd name="T88" fmla="*/ 104 w 642"/>
                    <a:gd name="T89" fmla="*/ 755 h 890"/>
                    <a:gd name="T90" fmla="*/ 82 w 642"/>
                    <a:gd name="T91" fmla="*/ 731 h 890"/>
                    <a:gd name="T92" fmla="*/ 110 w 642"/>
                    <a:gd name="T93" fmla="*/ 679 h 890"/>
                    <a:gd name="T94" fmla="*/ 138 w 642"/>
                    <a:gd name="T95" fmla="*/ 621 h 890"/>
                    <a:gd name="T96" fmla="*/ 122 w 642"/>
                    <a:gd name="T97" fmla="*/ 577 h 890"/>
                    <a:gd name="T98" fmla="*/ 60 w 642"/>
                    <a:gd name="T99" fmla="*/ 523 h 890"/>
                    <a:gd name="T100" fmla="*/ 20 w 642"/>
                    <a:gd name="T101" fmla="*/ 511 h 890"/>
                    <a:gd name="T102" fmla="*/ 30 w 642"/>
                    <a:gd name="T103" fmla="*/ 439 h 890"/>
                    <a:gd name="T104" fmla="*/ 42 w 642"/>
                    <a:gd name="T105" fmla="*/ 421 h 890"/>
                    <a:gd name="T106" fmla="*/ 62 w 642"/>
                    <a:gd name="T107" fmla="*/ 377 h 890"/>
                    <a:gd name="T108" fmla="*/ 80 w 642"/>
                    <a:gd name="T109" fmla="*/ 349 h 890"/>
                    <a:gd name="T110" fmla="*/ 70 w 642"/>
                    <a:gd name="T111" fmla="*/ 281 h 8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642" h="890">
                      <a:moveTo>
                        <a:pt x="72" y="269"/>
                      </a:moveTo>
                      <a:lnTo>
                        <a:pt x="74" y="273"/>
                      </a:lnTo>
                      <a:lnTo>
                        <a:pt x="88" y="273"/>
                      </a:lnTo>
                      <a:lnTo>
                        <a:pt x="100" y="285"/>
                      </a:lnTo>
                      <a:lnTo>
                        <a:pt x="114" y="283"/>
                      </a:lnTo>
                      <a:lnTo>
                        <a:pt x="134" y="297"/>
                      </a:lnTo>
                      <a:lnTo>
                        <a:pt x="134" y="297"/>
                      </a:lnTo>
                      <a:lnTo>
                        <a:pt x="140" y="297"/>
                      </a:lnTo>
                      <a:lnTo>
                        <a:pt x="140" y="297"/>
                      </a:lnTo>
                      <a:lnTo>
                        <a:pt x="144" y="297"/>
                      </a:lnTo>
                      <a:lnTo>
                        <a:pt x="144" y="297"/>
                      </a:lnTo>
                      <a:lnTo>
                        <a:pt x="146" y="295"/>
                      </a:lnTo>
                      <a:lnTo>
                        <a:pt x="146" y="295"/>
                      </a:lnTo>
                      <a:lnTo>
                        <a:pt x="168" y="295"/>
                      </a:lnTo>
                      <a:lnTo>
                        <a:pt x="174" y="289"/>
                      </a:lnTo>
                      <a:lnTo>
                        <a:pt x="172" y="285"/>
                      </a:lnTo>
                      <a:lnTo>
                        <a:pt x="182" y="267"/>
                      </a:lnTo>
                      <a:lnTo>
                        <a:pt x="190" y="259"/>
                      </a:lnTo>
                      <a:lnTo>
                        <a:pt x="188" y="251"/>
                      </a:lnTo>
                      <a:lnTo>
                        <a:pt x="188" y="251"/>
                      </a:lnTo>
                      <a:lnTo>
                        <a:pt x="186" y="251"/>
                      </a:lnTo>
                      <a:lnTo>
                        <a:pt x="186" y="251"/>
                      </a:lnTo>
                      <a:lnTo>
                        <a:pt x="180" y="251"/>
                      </a:lnTo>
                      <a:lnTo>
                        <a:pt x="176" y="241"/>
                      </a:lnTo>
                      <a:lnTo>
                        <a:pt x="168" y="235"/>
                      </a:lnTo>
                      <a:lnTo>
                        <a:pt x="170" y="219"/>
                      </a:lnTo>
                      <a:lnTo>
                        <a:pt x="166" y="207"/>
                      </a:lnTo>
                      <a:lnTo>
                        <a:pt x="170" y="191"/>
                      </a:lnTo>
                      <a:lnTo>
                        <a:pt x="170" y="187"/>
                      </a:lnTo>
                      <a:lnTo>
                        <a:pt x="184" y="169"/>
                      </a:lnTo>
                      <a:lnTo>
                        <a:pt x="184" y="163"/>
                      </a:lnTo>
                      <a:lnTo>
                        <a:pt x="178" y="161"/>
                      </a:lnTo>
                      <a:lnTo>
                        <a:pt x="182" y="147"/>
                      </a:lnTo>
                      <a:lnTo>
                        <a:pt x="196" y="133"/>
                      </a:lnTo>
                      <a:lnTo>
                        <a:pt x="194" y="119"/>
                      </a:lnTo>
                      <a:lnTo>
                        <a:pt x="198" y="109"/>
                      </a:lnTo>
                      <a:lnTo>
                        <a:pt x="206" y="113"/>
                      </a:lnTo>
                      <a:lnTo>
                        <a:pt x="210" y="111"/>
                      </a:lnTo>
                      <a:lnTo>
                        <a:pt x="210" y="111"/>
                      </a:lnTo>
                      <a:lnTo>
                        <a:pt x="212" y="111"/>
                      </a:lnTo>
                      <a:lnTo>
                        <a:pt x="212" y="111"/>
                      </a:lnTo>
                      <a:lnTo>
                        <a:pt x="212" y="103"/>
                      </a:lnTo>
                      <a:lnTo>
                        <a:pt x="222" y="94"/>
                      </a:lnTo>
                      <a:lnTo>
                        <a:pt x="216" y="92"/>
                      </a:lnTo>
                      <a:lnTo>
                        <a:pt x="222" y="92"/>
                      </a:lnTo>
                      <a:lnTo>
                        <a:pt x="222" y="80"/>
                      </a:lnTo>
                      <a:lnTo>
                        <a:pt x="248" y="80"/>
                      </a:lnTo>
                      <a:lnTo>
                        <a:pt x="248" y="68"/>
                      </a:lnTo>
                      <a:lnTo>
                        <a:pt x="250" y="66"/>
                      </a:lnTo>
                      <a:lnTo>
                        <a:pt x="262" y="64"/>
                      </a:lnTo>
                      <a:lnTo>
                        <a:pt x="272" y="52"/>
                      </a:lnTo>
                      <a:lnTo>
                        <a:pt x="278" y="52"/>
                      </a:lnTo>
                      <a:lnTo>
                        <a:pt x="278" y="48"/>
                      </a:lnTo>
                      <a:lnTo>
                        <a:pt x="286" y="46"/>
                      </a:lnTo>
                      <a:lnTo>
                        <a:pt x="290" y="40"/>
                      </a:lnTo>
                      <a:lnTo>
                        <a:pt x="286" y="36"/>
                      </a:lnTo>
                      <a:lnTo>
                        <a:pt x="288" y="22"/>
                      </a:lnTo>
                      <a:lnTo>
                        <a:pt x="296" y="16"/>
                      </a:lnTo>
                      <a:lnTo>
                        <a:pt x="296" y="6"/>
                      </a:lnTo>
                      <a:lnTo>
                        <a:pt x="304" y="0"/>
                      </a:lnTo>
                      <a:lnTo>
                        <a:pt x="316" y="0"/>
                      </a:lnTo>
                      <a:lnTo>
                        <a:pt x="316" y="0"/>
                      </a:lnTo>
                      <a:lnTo>
                        <a:pt x="314" y="8"/>
                      </a:lnTo>
                      <a:lnTo>
                        <a:pt x="322" y="12"/>
                      </a:lnTo>
                      <a:lnTo>
                        <a:pt x="326" y="10"/>
                      </a:lnTo>
                      <a:lnTo>
                        <a:pt x="330" y="18"/>
                      </a:lnTo>
                      <a:lnTo>
                        <a:pt x="342" y="26"/>
                      </a:lnTo>
                      <a:lnTo>
                        <a:pt x="342" y="34"/>
                      </a:lnTo>
                      <a:lnTo>
                        <a:pt x="350" y="34"/>
                      </a:lnTo>
                      <a:lnTo>
                        <a:pt x="350" y="42"/>
                      </a:lnTo>
                      <a:lnTo>
                        <a:pt x="354" y="42"/>
                      </a:lnTo>
                      <a:lnTo>
                        <a:pt x="356" y="38"/>
                      </a:lnTo>
                      <a:lnTo>
                        <a:pt x="358" y="38"/>
                      </a:lnTo>
                      <a:lnTo>
                        <a:pt x="360" y="32"/>
                      </a:lnTo>
                      <a:lnTo>
                        <a:pt x="364" y="28"/>
                      </a:lnTo>
                      <a:lnTo>
                        <a:pt x="378" y="38"/>
                      </a:lnTo>
                      <a:lnTo>
                        <a:pt x="384" y="34"/>
                      </a:lnTo>
                      <a:lnTo>
                        <a:pt x="390" y="36"/>
                      </a:lnTo>
                      <a:lnTo>
                        <a:pt x="398" y="24"/>
                      </a:lnTo>
                      <a:lnTo>
                        <a:pt x="402" y="26"/>
                      </a:lnTo>
                      <a:lnTo>
                        <a:pt x="406" y="22"/>
                      </a:lnTo>
                      <a:lnTo>
                        <a:pt x="418" y="30"/>
                      </a:lnTo>
                      <a:lnTo>
                        <a:pt x="420" y="30"/>
                      </a:lnTo>
                      <a:lnTo>
                        <a:pt x="422" y="34"/>
                      </a:lnTo>
                      <a:lnTo>
                        <a:pt x="432" y="40"/>
                      </a:lnTo>
                      <a:lnTo>
                        <a:pt x="438" y="36"/>
                      </a:lnTo>
                      <a:lnTo>
                        <a:pt x="450" y="60"/>
                      </a:lnTo>
                      <a:lnTo>
                        <a:pt x="458" y="60"/>
                      </a:lnTo>
                      <a:lnTo>
                        <a:pt x="460" y="66"/>
                      </a:lnTo>
                      <a:lnTo>
                        <a:pt x="470" y="70"/>
                      </a:lnTo>
                      <a:lnTo>
                        <a:pt x="476" y="68"/>
                      </a:lnTo>
                      <a:lnTo>
                        <a:pt x="476" y="64"/>
                      </a:lnTo>
                      <a:lnTo>
                        <a:pt x="484" y="66"/>
                      </a:lnTo>
                      <a:lnTo>
                        <a:pt x="490" y="62"/>
                      </a:lnTo>
                      <a:lnTo>
                        <a:pt x="498" y="62"/>
                      </a:lnTo>
                      <a:lnTo>
                        <a:pt x="508" y="58"/>
                      </a:lnTo>
                      <a:lnTo>
                        <a:pt x="512" y="54"/>
                      </a:lnTo>
                      <a:lnTo>
                        <a:pt x="530" y="60"/>
                      </a:lnTo>
                      <a:lnTo>
                        <a:pt x="530" y="68"/>
                      </a:lnTo>
                      <a:lnTo>
                        <a:pt x="538" y="74"/>
                      </a:lnTo>
                      <a:lnTo>
                        <a:pt x="544" y="70"/>
                      </a:lnTo>
                      <a:lnTo>
                        <a:pt x="544" y="64"/>
                      </a:lnTo>
                      <a:lnTo>
                        <a:pt x="552" y="58"/>
                      </a:lnTo>
                      <a:lnTo>
                        <a:pt x="566" y="68"/>
                      </a:lnTo>
                      <a:lnTo>
                        <a:pt x="578" y="66"/>
                      </a:lnTo>
                      <a:lnTo>
                        <a:pt x="586" y="68"/>
                      </a:lnTo>
                      <a:lnTo>
                        <a:pt x="588" y="64"/>
                      </a:lnTo>
                      <a:lnTo>
                        <a:pt x="602" y="66"/>
                      </a:lnTo>
                      <a:lnTo>
                        <a:pt x="604" y="64"/>
                      </a:lnTo>
                      <a:lnTo>
                        <a:pt x="618" y="68"/>
                      </a:lnTo>
                      <a:lnTo>
                        <a:pt x="618" y="68"/>
                      </a:lnTo>
                      <a:lnTo>
                        <a:pt x="618" y="70"/>
                      </a:lnTo>
                      <a:lnTo>
                        <a:pt x="618" y="70"/>
                      </a:lnTo>
                      <a:lnTo>
                        <a:pt x="620" y="72"/>
                      </a:lnTo>
                      <a:lnTo>
                        <a:pt x="620" y="72"/>
                      </a:lnTo>
                      <a:lnTo>
                        <a:pt x="624" y="78"/>
                      </a:lnTo>
                      <a:lnTo>
                        <a:pt x="628" y="88"/>
                      </a:lnTo>
                      <a:lnTo>
                        <a:pt x="640" y="92"/>
                      </a:lnTo>
                      <a:lnTo>
                        <a:pt x="636" y="113"/>
                      </a:lnTo>
                      <a:lnTo>
                        <a:pt x="638" y="115"/>
                      </a:lnTo>
                      <a:lnTo>
                        <a:pt x="634" y="113"/>
                      </a:lnTo>
                      <a:lnTo>
                        <a:pt x="630" y="117"/>
                      </a:lnTo>
                      <a:lnTo>
                        <a:pt x="630" y="121"/>
                      </a:lnTo>
                      <a:lnTo>
                        <a:pt x="634" y="123"/>
                      </a:lnTo>
                      <a:lnTo>
                        <a:pt x="630" y="129"/>
                      </a:lnTo>
                      <a:lnTo>
                        <a:pt x="626" y="127"/>
                      </a:lnTo>
                      <a:lnTo>
                        <a:pt x="624" y="129"/>
                      </a:lnTo>
                      <a:lnTo>
                        <a:pt x="636" y="159"/>
                      </a:lnTo>
                      <a:lnTo>
                        <a:pt x="630" y="165"/>
                      </a:lnTo>
                      <a:lnTo>
                        <a:pt x="642" y="169"/>
                      </a:lnTo>
                      <a:lnTo>
                        <a:pt x="634" y="173"/>
                      </a:lnTo>
                      <a:lnTo>
                        <a:pt x="640" y="177"/>
                      </a:lnTo>
                      <a:lnTo>
                        <a:pt x="626" y="217"/>
                      </a:lnTo>
                      <a:lnTo>
                        <a:pt x="626" y="221"/>
                      </a:lnTo>
                      <a:lnTo>
                        <a:pt x="630" y="225"/>
                      </a:lnTo>
                      <a:lnTo>
                        <a:pt x="624" y="227"/>
                      </a:lnTo>
                      <a:lnTo>
                        <a:pt x="626" y="237"/>
                      </a:lnTo>
                      <a:lnTo>
                        <a:pt x="620" y="259"/>
                      </a:lnTo>
                      <a:lnTo>
                        <a:pt x="616" y="261"/>
                      </a:lnTo>
                      <a:lnTo>
                        <a:pt x="616" y="273"/>
                      </a:lnTo>
                      <a:lnTo>
                        <a:pt x="614" y="277"/>
                      </a:lnTo>
                      <a:lnTo>
                        <a:pt x="612" y="275"/>
                      </a:lnTo>
                      <a:lnTo>
                        <a:pt x="608" y="275"/>
                      </a:lnTo>
                      <a:lnTo>
                        <a:pt x="606" y="283"/>
                      </a:lnTo>
                      <a:lnTo>
                        <a:pt x="602" y="281"/>
                      </a:lnTo>
                      <a:lnTo>
                        <a:pt x="596" y="291"/>
                      </a:lnTo>
                      <a:lnTo>
                        <a:pt x="606" y="295"/>
                      </a:lnTo>
                      <a:lnTo>
                        <a:pt x="604" y="297"/>
                      </a:lnTo>
                      <a:lnTo>
                        <a:pt x="602" y="305"/>
                      </a:lnTo>
                      <a:lnTo>
                        <a:pt x="606" y="309"/>
                      </a:lnTo>
                      <a:lnTo>
                        <a:pt x="600" y="311"/>
                      </a:lnTo>
                      <a:lnTo>
                        <a:pt x="600" y="315"/>
                      </a:lnTo>
                      <a:lnTo>
                        <a:pt x="594" y="315"/>
                      </a:lnTo>
                      <a:lnTo>
                        <a:pt x="592" y="325"/>
                      </a:lnTo>
                      <a:lnTo>
                        <a:pt x="586" y="325"/>
                      </a:lnTo>
                      <a:lnTo>
                        <a:pt x="580" y="331"/>
                      </a:lnTo>
                      <a:lnTo>
                        <a:pt x="576" y="341"/>
                      </a:lnTo>
                      <a:lnTo>
                        <a:pt x="560" y="343"/>
                      </a:lnTo>
                      <a:lnTo>
                        <a:pt x="560" y="349"/>
                      </a:lnTo>
                      <a:lnTo>
                        <a:pt x="558" y="347"/>
                      </a:lnTo>
                      <a:lnTo>
                        <a:pt x="546" y="365"/>
                      </a:lnTo>
                      <a:lnTo>
                        <a:pt x="544" y="371"/>
                      </a:lnTo>
                      <a:lnTo>
                        <a:pt x="552" y="379"/>
                      </a:lnTo>
                      <a:lnTo>
                        <a:pt x="550" y="389"/>
                      </a:lnTo>
                      <a:lnTo>
                        <a:pt x="562" y="391"/>
                      </a:lnTo>
                      <a:lnTo>
                        <a:pt x="568" y="387"/>
                      </a:lnTo>
                      <a:lnTo>
                        <a:pt x="572" y="405"/>
                      </a:lnTo>
                      <a:lnTo>
                        <a:pt x="560" y="419"/>
                      </a:lnTo>
                      <a:lnTo>
                        <a:pt x="548" y="421"/>
                      </a:lnTo>
                      <a:lnTo>
                        <a:pt x="552" y="431"/>
                      </a:lnTo>
                      <a:lnTo>
                        <a:pt x="544" y="447"/>
                      </a:lnTo>
                      <a:lnTo>
                        <a:pt x="556" y="459"/>
                      </a:lnTo>
                      <a:lnTo>
                        <a:pt x="550" y="467"/>
                      </a:lnTo>
                      <a:lnTo>
                        <a:pt x="554" y="469"/>
                      </a:lnTo>
                      <a:lnTo>
                        <a:pt x="554" y="475"/>
                      </a:lnTo>
                      <a:lnTo>
                        <a:pt x="558" y="481"/>
                      </a:lnTo>
                      <a:lnTo>
                        <a:pt x="556" y="493"/>
                      </a:lnTo>
                      <a:lnTo>
                        <a:pt x="554" y="493"/>
                      </a:lnTo>
                      <a:lnTo>
                        <a:pt x="552" y="497"/>
                      </a:lnTo>
                      <a:lnTo>
                        <a:pt x="544" y="497"/>
                      </a:lnTo>
                      <a:lnTo>
                        <a:pt x="538" y="517"/>
                      </a:lnTo>
                      <a:lnTo>
                        <a:pt x="528" y="519"/>
                      </a:lnTo>
                      <a:lnTo>
                        <a:pt x="528" y="525"/>
                      </a:lnTo>
                      <a:lnTo>
                        <a:pt x="520" y="523"/>
                      </a:lnTo>
                      <a:lnTo>
                        <a:pt x="518" y="525"/>
                      </a:lnTo>
                      <a:lnTo>
                        <a:pt x="518" y="537"/>
                      </a:lnTo>
                      <a:lnTo>
                        <a:pt x="522" y="537"/>
                      </a:lnTo>
                      <a:lnTo>
                        <a:pt x="524" y="545"/>
                      </a:lnTo>
                      <a:lnTo>
                        <a:pt x="522" y="549"/>
                      </a:lnTo>
                      <a:lnTo>
                        <a:pt x="524" y="547"/>
                      </a:lnTo>
                      <a:lnTo>
                        <a:pt x="524" y="551"/>
                      </a:lnTo>
                      <a:lnTo>
                        <a:pt x="528" y="549"/>
                      </a:lnTo>
                      <a:lnTo>
                        <a:pt x="534" y="555"/>
                      </a:lnTo>
                      <a:lnTo>
                        <a:pt x="530" y="557"/>
                      </a:lnTo>
                      <a:lnTo>
                        <a:pt x="536" y="567"/>
                      </a:lnTo>
                      <a:lnTo>
                        <a:pt x="536" y="567"/>
                      </a:lnTo>
                      <a:lnTo>
                        <a:pt x="534" y="569"/>
                      </a:lnTo>
                      <a:lnTo>
                        <a:pt x="534" y="569"/>
                      </a:lnTo>
                      <a:lnTo>
                        <a:pt x="538" y="571"/>
                      </a:lnTo>
                      <a:lnTo>
                        <a:pt x="528" y="585"/>
                      </a:lnTo>
                      <a:lnTo>
                        <a:pt x="528" y="585"/>
                      </a:lnTo>
                      <a:lnTo>
                        <a:pt x="530" y="587"/>
                      </a:lnTo>
                      <a:lnTo>
                        <a:pt x="530" y="587"/>
                      </a:lnTo>
                      <a:lnTo>
                        <a:pt x="526" y="595"/>
                      </a:lnTo>
                      <a:lnTo>
                        <a:pt x="534" y="613"/>
                      </a:lnTo>
                      <a:lnTo>
                        <a:pt x="524" y="623"/>
                      </a:lnTo>
                      <a:lnTo>
                        <a:pt x="524" y="629"/>
                      </a:lnTo>
                      <a:lnTo>
                        <a:pt x="512" y="631"/>
                      </a:lnTo>
                      <a:lnTo>
                        <a:pt x="512" y="635"/>
                      </a:lnTo>
                      <a:lnTo>
                        <a:pt x="508" y="633"/>
                      </a:lnTo>
                      <a:lnTo>
                        <a:pt x="510" y="637"/>
                      </a:lnTo>
                      <a:lnTo>
                        <a:pt x="510" y="637"/>
                      </a:lnTo>
                      <a:lnTo>
                        <a:pt x="506" y="641"/>
                      </a:lnTo>
                      <a:lnTo>
                        <a:pt x="498" y="639"/>
                      </a:lnTo>
                      <a:lnTo>
                        <a:pt x="482" y="649"/>
                      </a:lnTo>
                      <a:lnTo>
                        <a:pt x="482" y="649"/>
                      </a:lnTo>
                      <a:lnTo>
                        <a:pt x="480" y="649"/>
                      </a:lnTo>
                      <a:lnTo>
                        <a:pt x="480" y="649"/>
                      </a:lnTo>
                      <a:lnTo>
                        <a:pt x="478" y="641"/>
                      </a:lnTo>
                      <a:lnTo>
                        <a:pt x="478" y="641"/>
                      </a:lnTo>
                      <a:lnTo>
                        <a:pt x="478" y="639"/>
                      </a:lnTo>
                      <a:lnTo>
                        <a:pt x="478" y="639"/>
                      </a:lnTo>
                      <a:lnTo>
                        <a:pt x="472" y="639"/>
                      </a:lnTo>
                      <a:lnTo>
                        <a:pt x="472" y="639"/>
                      </a:lnTo>
                      <a:lnTo>
                        <a:pt x="468" y="639"/>
                      </a:lnTo>
                      <a:lnTo>
                        <a:pt x="468" y="639"/>
                      </a:lnTo>
                      <a:lnTo>
                        <a:pt x="460" y="639"/>
                      </a:lnTo>
                      <a:lnTo>
                        <a:pt x="450" y="635"/>
                      </a:lnTo>
                      <a:lnTo>
                        <a:pt x="442" y="627"/>
                      </a:lnTo>
                      <a:lnTo>
                        <a:pt x="442" y="623"/>
                      </a:lnTo>
                      <a:lnTo>
                        <a:pt x="430" y="623"/>
                      </a:lnTo>
                      <a:lnTo>
                        <a:pt x="424" y="635"/>
                      </a:lnTo>
                      <a:lnTo>
                        <a:pt x="422" y="649"/>
                      </a:lnTo>
                      <a:lnTo>
                        <a:pt x="406" y="659"/>
                      </a:lnTo>
                      <a:lnTo>
                        <a:pt x="402" y="653"/>
                      </a:lnTo>
                      <a:lnTo>
                        <a:pt x="392" y="657"/>
                      </a:lnTo>
                      <a:lnTo>
                        <a:pt x="394" y="673"/>
                      </a:lnTo>
                      <a:lnTo>
                        <a:pt x="404" y="675"/>
                      </a:lnTo>
                      <a:lnTo>
                        <a:pt x="410" y="673"/>
                      </a:lnTo>
                      <a:lnTo>
                        <a:pt x="408" y="701"/>
                      </a:lnTo>
                      <a:lnTo>
                        <a:pt x="414" y="705"/>
                      </a:lnTo>
                      <a:lnTo>
                        <a:pt x="414" y="711"/>
                      </a:lnTo>
                      <a:lnTo>
                        <a:pt x="402" y="717"/>
                      </a:lnTo>
                      <a:lnTo>
                        <a:pt x="398" y="721"/>
                      </a:lnTo>
                      <a:lnTo>
                        <a:pt x="412" y="737"/>
                      </a:lnTo>
                      <a:lnTo>
                        <a:pt x="412" y="743"/>
                      </a:lnTo>
                      <a:lnTo>
                        <a:pt x="400" y="751"/>
                      </a:lnTo>
                      <a:lnTo>
                        <a:pt x="394" y="761"/>
                      </a:lnTo>
                      <a:lnTo>
                        <a:pt x="388" y="759"/>
                      </a:lnTo>
                      <a:lnTo>
                        <a:pt x="386" y="763"/>
                      </a:lnTo>
                      <a:lnTo>
                        <a:pt x="390" y="771"/>
                      </a:lnTo>
                      <a:lnTo>
                        <a:pt x="380" y="777"/>
                      </a:lnTo>
                      <a:lnTo>
                        <a:pt x="366" y="781"/>
                      </a:lnTo>
                      <a:lnTo>
                        <a:pt x="356" y="775"/>
                      </a:lnTo>
                      <a:lnTo>
                        <a:pt x="348" y="807"/>
                      </a:lnTo>
                      <a:lnTo>
                        <a:pt x="340" y="811"/>
                      </a:lnTo>
                      <a:lnTo>
                        <a:pt x="336" y="817"/>
                      </a:lnTo>
                      <a:lnTo>
                        <a:pt x="340" y="828"/>
                      </a:lnTo>
                      <a:lnTo>
                        <a:pt x="336" y="826"/>
                      </a:lnTo>
                      <a:lnTo>
                        <a:pt x="326" y="834"/>
                      </a:lnTo>
                      <a:lnTo>
                        <a:pt x="310" y="834"/>
                      </a:lnTo>
                      <a:lnTo>
                        <a:pt x="304" y="850"/>
                      </a:lnTo>
                      <a:lnTo>
                        <a:pt x="292" y="854"/>
                      </a:lnTo>
                      <a:lnTo>
                        <a:pt x="292" y="870"/>
                      </a:lnTo>
                      <a:lnTo>
                        <a:pt x="300" y="882"/>
                      </a:lnTo>
                      <a:lnTo>
                        <a:pt x="284" y="890"/>
                      </a:lnTo>
                      <a:lnTo>
                        <a:pt x="276" y="884"/>
                      </a:lnTo>
                      <a:lnTo>
                        <a:pt x="278" y="878"/>
                      </a:lnTo>
                      <a:lnTo>
                        <a:pt x="274" y="870"/>
                      </a:lnTo>
                      <a:lnTo>
                        <a:pt x="276" y="864"/>
                      </a:lnTo>
                      <a:lnTo>
                        <a:pt x="274" y="858"/>
                      </a:lnTo>
                      <a:lnTo>
                        <a:pt x="270" y="860"/>
                      </a:lnTo>
                      <a:lnTo>
                        <a:pt x="258" y="854"/>
                      </a:lnTo>
                      <a:lnTo>
                        <a:pt x="240" y="854"/>
                      </a:lnTo>
                      <a:lnTo>
                        <a:pt x="236" y="856"/>
                      </a:lnTo>
                      <a:lnTo>
                        <a:pt x="230" y="856"/>
                      </a:lnTo>
                      <a:lnTo>
                        <a:pt x="230" y="858"/>
                      </a:lnTo>
                      <a:lnTo>
                        <a:pt x="226" y="856"/>
                      </a:lnTo>
                      <a:lnTo>
                        <a:pt x="226" y="856"/>
                      </a:lnTo>
                      <a:lnTo>
                        <a:pt x="220" y="844"/>
                      </a:lnTo>
                      <a:lnTo>
                        <a:pt x="220" y="844"/>
                      </a:lnTo>
                      <a:lnTo>
                        <a:pt x="238" y="838"/>
                      </a:lnTo>
                      <a:lnTo>
                        <a:pt x="240" y="834"/>
                      </a:lnTo>
                      <a:lnTo>
                        <a:pt x="240" y="828"/>
                      </a:lnTo>
                      <a:lnTo>
                        <a:pt x="224" y="815"/>
                      </a:lnTo>
                      <a:lnTo>
                        <a:pt x="202" y="813"/>
                      </a:lnTo>
                      <a:lnTo>
                        <a:pt x="202" y="805"/>
                      </a:lnTo>
                      <a:lnTo>
                        <a:pt x="196" y="801"/>
                      </a:lnTo>
                      <a:lnTo>
                        <a:pt x="192" y="793"/>
                      </a:lnTo>
                      <a:lnTo>
                        <a:pt x="192" y="793"/>
                      </a:lnTo>
                      <a:lnTo>
                        <a:pt x="192" y="789"/>
                      </a:lnTo>
                      <a:lnTo>
                        <a:pt x="192" y="789"/>
                      </a:lnTo>
                      <a:lnTo>
                        <a:pt x="192" y="787"/>
                      </a:lnTo>
                      <a:lnTo>
                        <a:pt x="186" y="791"/>
                      </a:lnTo>
                      <a:lnTo>
                        <a:pt x="186" y="805"/>
                      </a:lnTo>
                      <a:lnTo>
                        <a:pt x="184" y="807"/>
                      </a:lnTo>
                      <a:lnTo>
                        <a:pt x="184" y="807"/>
                      </a:lnTo>
                      <a:lnTo>
                        <a:pt x="180" y="809"/>
                      </a:lnTo>
                      <a:lnTo>
                        <a:pt x="180" y="809"/>
                      </a:lnTo>
                      <a:lnTo>
                        <a:pt x="174" y="807"/>
                      </a:lnTo>
                      <a:lnTo>
                        <a:pt x="170" y="809"/>
                      </a:lnTo>
                      <a:lnTo>
                        <a:pt x="170" y="809"/>
                      </a:lnTo>
                      <a:lnTo>
                        <a:pt x="168" y="807"/>
                      </a:lnTo>
                      <a:lnTo>
                        <a:pt x="168" y="807"/>
                      </a:lnTo>
                      <a:lnTo>
                        <a:pt x="158" y="807"/>
                      </a:lnTo>
                      <a:lnTo>
                        <a:pt x="158" y="807"/>
                      </a:lnTo>
                      <a:lnTo>
                        <a:pt x="160" y="791"/>
                      </a:lnTo>
                      <a:lnTo>
                        <a:pt x="152" y="795"/>
                      </a:lnTo>
                      <a:lnTo>
                        <a:pt x="144" y="789"/>
                      </a:lnTo>
                      <a:lnTo>
                        <a:pt x="138" y="793"/>
                      </a:lnTo>
                      <a:lnTo>
                        <a:pt x="106" y="759"/>
                      </a:lnTo>
                      <a:lnTo>
                        <a:pt x="100" y="767"/>
                      </a:lnTo>
                      <a:lnTo>
                        <a:pt x="98" y="761"/>
                      </a:lnTo>
                      <a:lnTo>
                        <a:pt x="100" y="757"/>
                      </a:lnTo>
                      <a:lnTo>
                        <a:pt x="104" y="755"/>
                      </a:lnTo>
                      <a:lnTo>
                        <a:pt x="98" y="749"/>
                      </a:lnTo>
                      <a:lnTo>
                        <a:pt x="98" y="749"/>
                      </a:lnTo>
                      <a:lnTo>
                        <a:pt x="98" y="749"/>
                      </a:lnTo>
                      <a:lnTo>
                        <a:pt x="98" y="749"/>
                      </a:lnTo>
                      <a:lnTo>
                        <a:pt x="88" y="735"/>
                      </a:lnTo>
                      <a:lnTo>
                        <a:pt x="82" y="733"/>
                      </a:lnTo>
                      <a:lnTo>
                        <a:pt x="82" y="731"/>
                      </a:lnTo>
                      <a:lnTo>
                        <a:pt x="84" y="727"/>
                      </a:lnTo>
                      <a:lnTo>
                        <a:pt x="86" y="729"/>
                      </a:lnTo>
                      <a:lnTo>
                        <a:pt x="94" y="715"/>
                      </a:lnTo>
                      <a:lnTo>
                        <a:pt x="106" y="707"/>
                      </a:lnTo>
                      <a:lnTo>
                        <a:pt x="104" y="695"/>
                      </a:lnTo>
                      <a:lnTo>
                        <a:pt x="106" y="683"/>
                      </a:lnTo>
                      <a:lnTo>
                        <a:pt x="110" y="679"/>
                      </a:lnTo>
                      <a:lnTo>
                        <a:pt x="126" y="687"/>
                      </a:lnTo>
                      <a:lnTo>
                        <a:pt x="136" y="677"/>
                      </a:lnTo>
                      <a:lnTo>
                        <a:pt x="134" y="671"/>
                      </a:lnTo>
                      <a:lnTo>
                        <a:pt x="140" y="651"/>
                      </a:lnTo>
                      <a:lnTo>
                        <a:pt x="134" y="637"/>
                      </a:lnTo>
                      <a:lnTo>
                        <a:pt x="138" y="631"/>
                      </a:lnTo>
                      <a:lnTo>
                        <a:pt x="138" y="621"/>
                      </a:lnTo>
                      <a:lnTo>
                        <a:pt x="134" y="611"/>
                      </a:lnTo>
                      <a:lnTo>
                        <a:pt x="132" y="609"/>
                      </a:lnTo>
                      <a:lnTo>
                        <a:pt x="120" y="597"/>
                      </a:lnTo>
                      <a:lnTo>
                        <a:pt x="124" y="583"/>
                      </a:lnTo>
                      <a:lnTo>
                        <a:pt x="124" y="583"/>
                      </a:lnTo>
                      <a:lnTo>
                        <a:pt x="122" y="577"/>
                      </a:lnTo>
                      <a:lnTo>
                        <a:pt x="122" y="577"/>
                      </a:lnTo>
                      <a:lnTo>
                        <a:pt x="114" y="571"/>
                      </a:lnTo>
                      <a:lnTo>
                        <a:pt x="114" y="571"/>
                      </a:lnTo>
                      <a:lnTo>
                        <a:pt x="112" y="567"/>
                      </a:lnTo>
                      <a:lnTo>
                        <a:pt x="112" y="567"/>
                      </a:lnTo>
                      <a:lnTo>
                        <a:pt x="82" y="535"/>
                      </a:lnTo>
                      <a:lnTo>
                        <a:pt x="70" y="533"/>
                      </a:lnTo>
                      <a:lnTo>
                        <a:pt x="60" y="523"/>
                      </a:lnTo>
                      <a:lnTo>
                        <a:pt x="60" y="523"/>
                      </a:lnTo>
                      <a:lnTo>
                        <a:pt x="58" y="523"/>
                      </a:lnTo>
                      <a:lnTo>
                        <a:pt x="58" y="523"/>
                      </a:lnTo>
                      <a:lnTo>
                        <a:pt x="46" y="513"/>
                      </a:lnTo>
                      <a:lnTo>
                        <a:pt x="26" y="519"/>
                      </a:lnTo>
                      <a:lnTo>
                        <a:pt x="26" y="519"/>
                      </a:lnTo>
                      <a:lnTo>
                        <a:pt x="20" y="511"/>
                      </a:lnTo>
                      <a:lnTo>
                        <a:pt x="6" y="509"/>
                      </a:lnTo>
                      <a:lnTo>
                        <a:pt x="0" y="477"/>
                      </a:lnTo>
                      <a:lnTo>
                        <a:pt x="4" y="465"/>
                      </a:lnTo>
                      <a:lnTo>
                        <a:pt x="2" y="459"/>
                      </a:lnTo>
                      <a:lnTo>
                        <a:pt x="12" y="455"/>
                      </a:lnTo>
                      <a:lnTo>
                        <a:pt x="16" y="433"/>
                      </a:lnTo>
                      <a:lnTo>
                        <a:pt x="30" y="439"/>
                      </a:lnTo>
                      <a:lnTo>
                        <a:pt x="28" y="447"/>
                      </a:lnTo>
                      <a:lnTo>
                        <a:pt x="32" y="451"/>
                      </a:lnTo>
                      <a:lnTo>
                        <a:pt x="52" y="445"/>
                      </a:lnTo>
                      <a:lnTo>
                        <a:pt x="52" y="441"/>
                      </a:lnTo>
                      <a:lnTo>
                        <a:pt x="48" y="439"/>
                      </a:lnTo>
                      <a:lnTo>
                        <a:pt x="48" y="429"/>
                      </a:lnTo>
                      <a:lnTo>
                        <a:pt x="42" y="421"/>
                      </a:lnTo>
                      <a:lnTo>
                        <a:pt x="46" y="405"/>
                      </a:lnTo>
                      <a:lnTo>
                        <a:pt x="40" y="395"/>
                      </a:lnTo>
                      <a:lnTo>
                        <a:pt x="40" y="389"/>
                      </a:lnTo>
                      <a:lnTo>
                        <a:pt x="54" y="389"/>
                      </a:lnTo>
                      <a:lnTo>
                        <a:pt x="60" y="379"/>
                      </a:lnTo>
                      <a:lnTo>
                        <a:pt x="60" y="379"/>
                      </a:lnTo>
                      <a:lnTo>
                        <a:pt x="62" y="377"/>
                      </a:lnTo>
                      <a:lnTo>
                        <a:pt x="62" y="377"/>
                      </a:lnTo>
                      <a:lnTo>
                        <a:pt x="66" y="377"/>
                      </a:lnTo>
                      <a:lnTo>
                        <a:pt x="70" y="371"/>
                      </a:lnTo>
                      <a:lnTo>
                        <a:pt x="80" y="369"/>
                      </a:lnTo>
                      <a:lnTo>
                        <a:pt x="80" y="363"/>
                      </a:lnTo>
                      <a:lnTo>
                        <a:pt x="88" y="351"/>
                      </a:lnTo>
                      <a:lnTo>
                        <a:pt x="80" y="349"/>
                      </a:lnTo>
                      <a:lnTo>
                        <a:pt x="82" y="343"/>
                      </a:lnTo>
                      <a:lnTo>
                        <a:pt x="70" y="333"/>
                      </a:lnTo>
                      <a:lnTo>
                        <a:pt x="78" y="323"/>
                      </a:lnTo>
                      <a:lnTo>
                        <a:pt x="78" y="315"/>
                      </a:lnTo>
                      <a:lnTo>
                        <a:pt x="70" y="299"/>
                      </a:lnTo>
                      <a:lnTo>
                        <a:pt x="70" y="281"/>
                      </a:lnTo>
                      <a:lnTo>
                        <a:pt x="70" y="281"/>
                      </a:lnTo>
                      <a:lnTo>
                        <a:pt x="72" y="269"/>
                      </a:lnTo>
                      <a:close/>
                    </a:path>
                  </a:pathLst>
                </a:custGeom>
                <a:grpFill/>
                <a:ln w="0" cap="flat" cmpd="sng" algn="ctr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Asturias" descr="{&quot;Key&quot;:&quot;asturias&quot;,&quot;Name&quot;:&quot;Asturias&quot;,&quot;Value&quot;:0.0,&quot;Formula&quot;:&quot;0&quot;,&quot;Text&quot;:&quot;0&quot;,&quot;OfficeApplication&quot;:1,&quot;HasValue&quot;:false}">
                  <a:extLst>
                    <a:ext uri="{FF2B5EF4-FFF2-40B4-BE49-F238E27FC236}">
                      <a16:creationId xmlns:a16="http://schemas.microsoft.com/office/drawing/2014/main" id="{70AB2C06-E4FC-4046-8F90-7CD5DD7E65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6312" y="100014"/>
                  <a:ext cx="920750" cy="368300"/>
                </a:xfrm>
                <a:custGeom>
                  <a:avLst/>
                  <a:gdLst>
                    <a:gd name="T0" fmla="*/ 302 w 580"/>
                    <a:gd name="T1" fmla="*/ 14 h 232"/>
                    <a:gd name="T2" fmla="*/ 322 w 580"/>
                    <a:gd name="T3" fmla="*/ 30 h 232"/>
                    <a:gd name="T4" fmla="*/ 322 w 580"/>
                    <a:gd name="T5" fmla="*/ 34 h 232"/>
                    <a:gd name="T6" fmla="*/ 338 w 580"/>
                    <a:gd name="T7" fmla="*/ 30 h 232"/>
                    <a:gd name="T8" fmla="*/ 384 w 580"/>
                    <a:gd name="T9" fmla="*/ 32 h 232"/>
                    <a:gd name="T10" fmla="*/ 426 w 580"/>
                    <a:gd name="T11" fmla="*/ 56 h 232"/>
                    <a:gd name="T12" fmla="*/ 500 w 580"/>
                    <a:gd name="T13" fmla="*/ 64 h 232"/>
                    <a:gd name="T14" fmla="*/ 540 w 580"/>
                    <a:gd name="T15" fmla="*/ 76 h 232"/>
                    <a:gd name="T16" fmla="*/ 580 w 580"/>
                    <a:gd name="T17" fmla="*/ 84 h 232"/>
                    <a:gd name="T18" fmla="*/ 572 w 580"/>
                    <a:gd name="T19" fmla="*/ 116 h 232"/>
                    <a:gd name="T20" fmla="*/ 532 w 580"/>
                    <a:gd name="T21" fmla="*/ 120 h 232"/>
                    <a:gd name="T22" fmla="*/ 514 w 580"/>
                    <a:gd name="T23" fmla="*/ 142 h 232"/>
                    <a:gd name="T24" fmla="*/ 508 w 580"/>
                    <a:gd name="T25" fmla="*/ 142 h 232"/>
                    <a:gd name="T26" fmla="*/ 482 w 580"/>
                    <a:gd name="T27" fmla="*/ 134 h 232"/>
                    <a:gd name="T28" fmla="*/ 452 w 580"/>
                    <a:gd name="T29" fmla="*/ 166 h 232"/>
                    <a:gd name="T30" fmla="*/ 428 w 580"/>
                    <a:gd name="T31" fmla="*/ 168 h 232"/>
                    <a:gd name="T32" fmla="*/ 398 w 580"/>
                    <a:gd name="T33" fmla="*/ 168 h 232"/>
                    <a:gd name="T34" fmla="*/ 370 w 580"/>
                    <a:gd name="T35" fmla="*/ 180 h 232"/>
                    <a:gd name="T36" fmla="*/ 316 w 580"/>
                    <a:gd name="T37" fmla="*/ 184 h 232"/>
                    <a:gd name="T38" fmla="*/ 290 w 580"/>
                    <a:gd name="T39" fmla="*/ 208 h 232"/>
                    <a:gd name="T40" fmla="*/ 274 w 580"/>
                    <a:gd name="T41" fmla="*/ 198 h 232"/>
                    <a:gd name="T42" fmla="*/ 238 w 580"/>
                    <a:gd name="T43" fmla="*/ 174 h 232"/>
                    <a:gd name="T44" fmla="*/ 208 w 580"/>
                    <a:gd name="T45" fmla="*/ 182 h 232"/>
                    <a:gd name="T46" fmla="*/ 192 w 580"/>
                    <a:gd name="T47" fmla="*/ 188 h 232"/>
                    <a:gd name="T48" fmla="*/ 174 w 580"/>
                    <a:gd name="T49" fmla="*/ 184 h 232"/>
                    <a:gd name="T50" fmla="*/ 164 w 580"/>
                    <a:gd name="T51" fmla="*/ 200 h 232"/>
                    <a:gd name="T52" fmla="*/ 152 w 580"/>
                    <a:gd name="T53" fmla="*/ 200 h 232"/>
                    <a:gd name="T54" fmla="*/ 160 w 580"/>
                    <a:gd name="T55" fmla="*/ 208 h 232"/>
                    <a:gd name="T56" fmla="*/ 144 w 580"/>
                    <a:gd name="T57" fmla="*/ 218 h 232"/>
                    <a:gd name="T58" fmla="*/ 98 w 580"/>
                    <a:gd name="T59" fmla="*/ 222 h 232"/>
                    <a:gd name="T60" fmla="*/ 76 w 580"/>
                    <a:gd name="T61" fmla="*/ 222 h 232"/>
                    <a:gd name="T62" fmla="*/ 66 w 580"/>
                    <a:gd name="T63" fmla="*/ 200 h 232"/>
                    <a:gd name="T64" fmla="*/ 44 w 580"/>
                    <a:gd name="T65" fmla="*/ 198 h 232"/>
                    <a:gd name="T66" fmla="*/ 46 w 580"/>
                    <a:gd name="T67" fmla="*/ 178 h 232"/>
                    <a:gd name="T68" fmla="*/ 66 w 580"/>
                    <a:gd name="T69" fmla="*/ 170 h 232"/>
                    <a:gd name="T70" fmla="*/ 62 w 580"/>
                    <a:gd name="T71" fmla="*/ 148 h 232"/>
                    <a:gd name="T72" fmla="*/ 42 w 580"/>
                    <a:gd name="T73" fmla="*/ 148 h 232"/>
                    <a:gd name="T74" fmla="*/ 36 w 580"/>
                    <a:gd name="T75" fmla="*/ 130 h 232"/>
                    <a:gd name="T76" fmla="*/ 24 w 580"/>
                    <a:gd name="T77" fmla="*/ 106 h 232"/>
                    <a:gd name="T78" fmla="*/ 8 w 580"/>
                    <a:gd name="T79" fmla="*/ 82 h 232"/>
                    <a:gd name="T80" fmla="*/ 0 w 580"/>
                    <a:gd name="T81" fmla="*/ 78 h 232"/>
                    <a:gd name="T82" fmla="*/ 16 w 580"/>
                    <a:gd name="T83" fmla="*/ 70 h 232"/>
                    <a:gd name="T84" fmla="*/ 30 w 580"/>
                    <a:gd name="T85" fmla="*/ 48 h 232"/>
                    <a:gd name="T86" fmla="*/ 32 w 580"/>
                    <a:gd name="T87" fmla="*/ 34 h 232"/>
                    <a:gd name="T88" fmla="*/ 50 w 580"/>
                    <a:gd name="T89" fmla="*/ 28 h 232"/>
                    <a:gd name="T90" fmla="*/ 70 w 580"/>
                    <a:gd name="T91" fmla="*/ 26 h 232"/>
                    <a:gd name="T92" fmla="*/ 102 w 580"/>
                    <a:gd name="T93" fmla="*/ 28 h 232"/>
                    <a:gd name="T94" fmla="*/ 124 w 580"/>
                    <a:gd name="T95" fmla="*/ 28 h 232"/>
                    <a:gd name="T96" fmla="*/ 152 w 580"/>
                    <a:gd name="T97" fmla="*/ 34 h 232"/>
                    <a:gd name="T98" fmla="*/ 178 w 580"/>
                    <a:gd name="T99" fmla="*/ 32 h 232"/>
                    <a:gd name="T100" fmla="*/ 210 w 580"/>
                    <a:gd name="T101" fmla="*/ 22 h 232"/>
                    <a:gd name="T102" fmla="*/ 220 w 580"/>
                    <a:gd name="T103" fmla="*/ 26 h 232"/>
                    <a:gd name="T104" fmla="*/ 264 w 580"/>
                    <a:gd name="T105" fmla="*/ 24 h 232"/>
                    <a:gd name="T106" fmla="*/ 274 w 580"/>
                    <a:gd name="T107" fmla="*/ 10 h 232"/>
                    <a:gd name="T108" fmla="*/ 290 w 580"/>
                    <a:gd name="T109" fmla="*/ 0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80" h="232">
                      <a:moveTo>
                        <a:pt x="290" y="0"/>
                      </a:moveTo>
                      <a:lnTo>
                        <a:pt x="292" y="6"/>
                      </a:lnTo>
                      <a:lnTo>
                        <a:pt x="304" y="10"/>
                      </a:lnTo>
                      <a:lnTo>
                        <a:pt x="302" y="14"/>
                      </a:lnTo>
                      <a:lnTo>
                        <a:pt x="306" y="16"/>
                      </a:lnTo>
                      <a:lnTo>
                        <a:pt x="308" y="24"/>
                      </a:lnTo>
                      <a:lnTo>
                        <a:pt x="326" y="26"/>
                      </a:lnTo>
                      <a:lnTo>
                        <a:pt x="322" y="30"/>
                      </a:lnTo>
                      <a:lnTo>
                        <a:pt x="320" y="28"/>
                      </a:lnTo>
                      <a:lnTo>
                        <a:pt x="322" y="32"/>
                      </a:lnTo>
                      <a:lnTo>
                        <a:pt x="324" y="30"/>
                      </a:lnTo>
                      <a:lnTo>
                        <a:pt x="322" y="34"/>
                      </a:lnTo>
                      <a:lnTo>
                        <a:pt x="326" y="36"/>
                      </a:lnTo>
                      <a:lnTo>
                        <a:pt x="328" y="32"/>
                      </a:lnTo>
                      <a:lnTo>
                        <a:pt x="332" y="36"/>
                      </a:lnTo>
                      <a:lnTo>
                        <a:pt x="338" y="30"/>
                      </a:lnTo>
                      <a:lnTo>
                        <a:pt x="344" y="34"/>
                      </a:lnTo>
                      <a:lnTo>
                        <a:pt x="360" y="32"/>
                      </a:lnTo>
                      <a:lnTo>
                        <a:pt x="366" y="34"/>
                      </a:lnTo>
                      <a:lnTo>
                        <a:pt x="384" y="32"/>
                      </a:lnTo>
                      <a:lnTo>
                        <a:pt x="388" y="38"/>
                      </a:lnTo>
                      <a:lnTo>
                        <a:pt x="392" y="36"/>
                      </a:lnTo>
                      <a:lnTo>
                        <a:pt x="410" y="38"/>
                      </a:lnTo>
                      <a:lnTo>
                        <a:pt x="426" y="56"/>
                      </a:lnTo>
                      <a:lnTo>
                        <a:pt x="446" y="52"/>
                      </a:lnTo>
                      <a:lnTo>
                        <a:pt x="470" y="60"/>
                      </a:lnTo>
                      <a:lnTo>
                        <a:pt x="490" y="60"/>
                      </a:lnTo>
                      <a:lnTo>
                        <a:pt x="500" y="64"/>
                      </a:lnTo>
                      <a:lnTo>
                        <a:pt x="508" y="64"/>
                      </a:lnTo>
                      <a:lnTo>
                        <a:pt x="510" y="68"/>
                      </a:lnTo>
                      <a:lnTo>
                        <a:pt x="514" y="66"/>
                      </a:lnTo>
                      <a:lnTo>
                        <a:pt x="540" y="76"/>
                      </a:lnTo>
                      <a:lnTo>
                        <a:pt x="556" y="80"/>
                      </a:lnTo>
                      <a:lnTo>
                        <a:pt x="580" y="80"/>
                      </a:lnTo>
                      <a:lnTo>
                        <a:pt x="580" y="80"/>
                      </a:lnTo>
                      <a:lnTo>
                        <a:pt x="580" y="84"/>
                      </a:lnTo>
                      <a:lnTo>
                        <a:pt x="574" y="90"/>
                      </a:lnTo>
                      <a:lnTo>
                        <a:pt x="578" y="104"/>
                      </a:lnTo>
                      <a:lnTo>
                        <a:pt x="578" y="114"/>
                      </a:lnTo>
                      <a:lnTo>
                        <a:pt x="572" y="116"/>
                      </a:lnTo>
                      <a:lnTo>
                        <a:pt x="570" y="112"/>
                      </a:lnTo>
                      <a:lnTo>
                        <a:pt x="558" y="108"/>
                      </a:lnTo>
                      <a:lnTo>
                        <a:pt x="554" y="118"/>
                      </a:lnTo>
                      <a:lnTo>
                        <a:pt x="532" y="120"/>
                      </a:lnTo>
                      <a:lnTo>
                        <a:pt x="534" y="126"/>
                      </a:lnTo>
                      <a:lnTo>
                        <a:pt x="530" y="140"/>
                      </a:lnTo>
                      <a:lnTo>
                        <a:pt x="522" y="140"/>
                      </a:lnTo>
                      <a:lnTo>
                        <a:pt x="514" y="142"/>
                      </a:lnTo>
                      <a:lnTo>
                        <a:pt x="514" y="142"/>
                      </a:lnTo>
                      <a:lnTo>
                        <a:pt x="514" y="142"/>
                      </a:lnTo>
                      <a:lnTo>
                        <a:pt x="514" y="142"/>
                      </a:lnTo>
                      <a:lnTo>
                        <a:pt x="508" y="142"/>
                      </a:lnTo>
                      <a:lnTo>
                        <a:pt x="508" y="142"/>
                      </a:lnTo>
                      <a:lnTo>
                        <a:pt x="502" y="130"/>
                      </a:lnTo>
                      <a:lnTo>
                        <a:pt x="492" y="126"/>
                      </a:lnTo>
                      <a:lnTo>
                        <a:pt x="482" y="134"/>
                      </a:lnTo>
                      <a:lnTo>
                        <a:pt x="474" y="146"/>
                      </a:lnTo>
                      <a:lnTo>
                        <a:pt x="468" y="142"/>
                      </a:lnTo>
                      <a:lnTo>
                        <a:pt x="458" y="142"/>
                      </a:lnTo>
                      <a:lnTo>
                        <a:pt x="452" y="166"/>
                      </a:lnTo>
                      <a:lnTo>
                        <a:pt x="444" y="166"/>
                      </a:lnTo>
                      <a:lnTo>
                        <a:pt x="442" y="162"/>
                      </a:lnTo>
                      <a:lnTo>
                        <a:pt x="428" y="168"/>
                      </a:lnTo>
                      <a:lnTo>
                        <a:pt x="428" y="168"/>
                      </a:lnTo>
                      <a:lnTo>
                        <a:pt x="428" y="170"/>
                      </a:lnTo>
                      <a:lnTo>
                        <a:pt x="428" y="170"/>
                      </a:lnTo>
                      <a:lnTo>
                        <a:pt x="402" y="174"/>
                      </a:lnTo>
                      <a:lnTo>
                        <a:pt x="398" y="168"/>
                      </a:lnTo>
                      <a:lnTo>
                        <a:pt x="394" y="168"/>
                      </a:lnTo>
                      <a:lnTo>
                        <a:pt x="390" y="170"/>
                      </a:lnTo>
                      <a:lnTo>
                        <a:pt x="388" y="182"/>
                      </a:lnTo>
                      <a:lnTo>
                        <a:pt x="370" y="180"/>
                      </a:lnTo>
                      <a:lnTo>
                        <a:pt x="366" y="190"/>
                      </a:lnTo>
                      <a:lnTo>
                        <a:pt x="336" y="186"/>
                      </a:lnTo>
                      <a:lnTo>
                        <a:pt x="324" y="180"/>
                      </a:lnTo>
                      <a:lnTo>
                        <a:pt x="316" y="184"/>
                      </a:lnTo>
                      <a:lnTo>
                        <a:pt x="306" y="200"/>
                      </a:lnTo>
                      <a:lnTo>
                        <a:pt x="308" y="206"/>
                      </a:lnTo>
                      <a:lnTo>
                        <a:pt x="298" y="208"/>
                      </a:lnTo>
                      <a:lnTo>
                        <a:pt x="290" y="208"/>
                      </a:lnTo>
                      <a:lnTo>
                        <a:pt x="286" y="202"/>
                      </a:lnTo>
                      <a:lnTo>
                        <a:pt x="280" y="202"/>
                      </a:lnTo>
                      <a:lnTo>
                        <a:pt x="280" y="198"/>
                      </a:lnTo>
                      <a:lnTo>
                        <a:pt x="274" y="198"/>
                      </a:lnTo>
                      <a:lnTo>
                        <a:pt x="264" y="190"/>
                      </a:lnTo>
                      <a:lnTo>
                        <a:pt x="262" y="178"/>
                      </a:lnTo>
                      <a:lnTo>
                        <a:pt x="252" y="180"/>
                      </a:lnTo>
                      <a:lnTo>
                        <a:pt x="238" y="174"/>
                      </a:lnTo>
                      <a:lnTo>
                        <a:pt x="234" y="188"/>
                      </a:lnTo>
                      <a:lnTo>
                        <a:pt x="226" y="190"/>
                      </a:lnTo>
                      <a:lnTo>
                        <a:pt x="216" y="182"/>
                      </a:lnTo>
                      <a:lnTo>
                        <a:pt x="208" y="182"/>
                      </a:lnTo>
                      <a:lnTo>
                        <a:pt x="206" y="194"/>
                      </a:lnTo>
                      <a:lnTo>
                        <a:pt x="198" y="192"/>
                      </a:lnTo>
                      <a:lnTo>
                        <a:pt x="194" y="186"/>
                      </a:lnTo>
                      <a:lnTo>
                        <a:pt x="192" y="188"/>
                      </a:lnTo>
                      <a:lnTo>
                        <a:pt x="184" y="188"/>
                      </a:lnTo>
                      <a:lnTo>
                        <a:pt x="184" y="182"/>
                      </a:lnTo>
                      <a:lnTo>
                        <a:pt x="178" y="178"/>
                      </a:lnTo>
                      <a:lnTo>
                        <a:pt x="174" y="184"/>
                      </a:lnTo>
                      <a:lnTo>
                        <a:pt x="170" y="186"/>
                      </a:lnTo>
                      <a:lnTo>
                        <a:pt x="170" y="190"/>
                      </a:lnTo>
                      <a:lnTo>
                        <a:pt x="166" y="192"/>
                      </a:lnTo>
                      <a:lnTo>
                        <a:pt x="164" y="200"/>
                      </a:lnTo>
                      <a:lnTo>
                        <a:pt x="160" y="198"/>
                      </a:lnTo>
                      <a:lnTo>
                        <a:pt x="158" y="202"/>
                      </a:lnTo>
                      <a:lnTo>
                        <a:pt x="152" y="200"/>
                      </a:lnTo>
                      <a:lnTo>
                        <a:pt x="152" y="200"/>
                      </a:lnTo>
                      <a:lnTo>
                        <a:pt x="152" y="200"/>
                      </a:lnTo>
                      <a:lnTo>
                        <a:pt x="152" y="200"/>
                      </a:lnTo>
                      <a:lnTo>
                        <a:pt x="152" y="206"/>
                      </a:lnTo>
                      <a:lnTo>
                        <a:pt x="160" y="208"/>
                      </a:lnTo>
                      <a:lnTo>
                        <a:pt x="160" y="214"/>
                      </a:lnTo>
                      <a:lnTo>
                        <a:pt x="152" y="216"/>
                      </a:lnTo>
                      <a:lnTo>
                        <a:pt x="148" y="220"/>
                      </a:lnTo>
                      <a:lnTo>
                        <a:pt x="144" y="218"/>
                      </a:lnTo>
                      <a:lnTo>
                        <a:pt x="136" y="222"/>
                      </a:lnTo>
                      <a:lnTo>
                        <a:pt x="122" y="220"/>
                      </a:lnTo>
                      <a:lnTo>
                        <a:pt x="106" y="220"/>
                      </a:lnTo>
                      <a:lnTo>
                        <a:pt x="98" y="222"/>
                      </a:lnTo>
                      <a:lnTo>
                        <a:pt x="90" y="232"/>
                      </a:lnTo>
                      <a:lnTo>
                        <a:pt x="86" y="232"/>
                      </a:lnTo>
                      <a:lnTo>
                        <a:pt x="88" y="226"/>
                      </a:lnTo>
                      <a:lnTo>
                        <a:pt x="76" y="222"/>
                      </a:lnTo>
                      <a:lnTo>
                        <a:pt x="76" y="222"/>
                      </a:lnTo>
                      <a:lnTo>
                        <a:pt x="72" y="218"/>
                      </a:lnTo>
                      <a:lnTo>
                        <a:pt x="74" y="210"/>
                      </a:lnTo>
                      <a:lnTo>
                        <a:pt x="66" y="200"/>
                      </a:lnTo>
                      <a:lnTo>
                        <a:pt x="58" y="200"/>
                      </a:lnTo>
                      <a:lnTo>
                        <a:pt x="48" y="186"/>
                      </a:lnTo>
                      <a:lnTo>
                        <a:pt x="48" y="198"/>
                      </a:lnTo>
                      <a:lnTo>
                        <a:pt x="44" y="198"/>
                      </a:lnTo>
                      <a:lnTo>
                        <a:pt x="38" y="190"/>
                      </a:lnTo>
                      <a:lnTo>
                        <a:pt x="42" y="184"/>
                      </a:lnTo>
                      <a:lnTo>
                        <a:pt x="46" y="186"/>
                      </a:lnTo>
                      <a:lnTo>
                        <a:pt x="46" y="178"/>
                      </a:lnTo>
                      <a:lnTo>
                        <a:pt x="52" y="172"/>
                      </a:lnTo>
                      <a:lnTo>
                        <a:pt x="56" y="174"/>
                      </a:lnTo>
                      <a:lnTo>
                        <a:pt x="60" y="170"/>
                      </a:lnTo>
                      <a:lnTo>
                        <a:pt x="66" y="170"/>
                      </a:lnTo>
                      <a:lnTo>
                        <a:pt x="74" y="160"/>
                      </a:lnTo>
                      <a:lnTo>
                        <a:pt x="76" y="154"/>
                      </a:lnTo>
                      <a:lnTo>
                        <a:pt x="70" y="146"/>
                      </a:lnTo>
                      <a:lnTo>
                        <a:pt x="62" y="148"/>
                      </a:lnTo>
                      <a:lnTo>
                        <a:pt x="64" y="150"/>
                      </a:lnTo>
                      <a:lnTo>
                        <a:pt x="52" y="158"/>
                      </a:lnTo>
                      <a:lnTo>
                        <a:pt x="48" y="156"/>
                      </a:lnTo>
                      <a:lnTo>
                        <a:pt x="42" y="148"/>
                      </a:lnTo>
                      <a:lnTo>
                        <a:pt x="46" y="140"/>
                      </a:lnTo>
                      <a:lnTo>
                        <a:pt x="44" y="136"/>
                      </a:lnTo>
                      <a:lnTo>
                        <a:pt x="38" y="136"/>
                      </a:lnTo>
                      <a:lnTo>
                        <a:pt x="36" y="130"/>
                      </a:lnTo>
                      <a:lnTo>
                        <a:pt x="34" y="134"/>
                      </a:lnTo>
                      <a:lnTo>
                        <a:pt x="24" y="124"/>
                      </a:lnTo>
                      <a:lnTo>
                        <a:pt x="22" y="118"/>
                      </a:lnTo>
                      <a:lnTo>
                        <a:pt x="24" y="106"/>
                      </a:lnTo>
                      <a:lnTo>
                        <a:pt x="16" y="106"/>
                      </a:lnTo>
                      <a:lnTo>
                        <a:pt x="10" y="98"/>
                      </a:lnTo>
                      <a:lnTo>
                        <a:pt x="10" y="86"/>
                      </a:lnTo>
                      <a:lnTo>
                        <a:pt x="8" y="82"/>
                      </a:lnTo>
                      <a:lnTo>
                        <a:pt x="4" y="86"/>
                      </a:lnTo>
                      <a:lnTo>
                        <a:pt x="0" y="82"/>
                      </a:lnTo>
                      <a:lnTo>
                        <a:pt x="0" y="78"/>
                      </a:lnTo>
                      <a:lnTo>
                        <a:pt x="0" y="78"/>
                      </a:lnTo>
                      <a:lnTo>
                        <a:pt x="0" y="76"/>
                      </a:lnTo>
                      <a:lnTo>
                        <a:pt x="0" y="76"/>
                      </a:lnTo>
                      <a:lnTo>
                        <a:pt x="0" y="68"/>
                      </a:lnTo>
                      <a:lnTo>
                        <a:pt x="16" y="70"/>
                      </a:lnTo>
                      <a:lnTo>
                        <a:pt x="18" y="62"/>
                      </a:lnTo>
                      <a:lnTo>
                        <a:pt x="26" y="56"/>
                      </a:lnTo>
                      <a:lnTo>
                        <a:pt x="26" y="56"/>
                      </a:lnTo>
                      <a:lnTo>
                        <a:pt x="30" y="48"/>
                      </a:lnTo>
                      <a:lnTo>
                        <a:pt x="28" y="46"/>
                      </a:lnTo>
                      <a:lnTo>
                        <a:pt x="30" y="38"/>
                      </a:lnTo>
                      <a:lnTo>
                        <a:pt x="36" y="40"/>
                      </a:lnTo>
                      <a:lnTo>
                        <a:pt x="32" y="34"/>
                      </a:lnTo>
                      <a:lnTo>
                        <a:pt x="32" y="30"/>
                      </a:lnTo>
                      <a:lnTo>
                        <a:pt x="44" y="32"/>
                      </a:lnTo>
                      <a:lnTo>
                        <a:pt x="48" y="28"/>
                      </a:lnTo>
                      <a:lnTo>
                        <a:pt x="50" y="28"/>
                      </a:lnTo>
                      <a:lnTo>
                        <a:pt x="50" y="26"/>
                      </a:lnTo>
                      <a:lnTo>
                        <a:pt x="62" y="26"/>
                      </a:lnTo>
                      <a:lnTo>
                        <a:pt x="64" y="30"/>
                      </a:lnTo>
                      <a:lnTo>
                        <a:pt x="70" y="26"/>
                      </a:lnTo>
                      <a:lnTo>
                        <a:pt x="80" y="32"/>
                      </a:lnTo>
                      <a:lnTo>
                        <a:pt x="94" y="28"/>
                      </a:lnTo>
                      <a:lnTo>
                        <a:pt x="98" y="32"/>
                      </a:lnTo>
                      <a:lnTo>
                        <a:pt x="102" y="28"/>
                      </a:lnTo>
                      <a:lnTo>
                        <a:pt x="108" y="30"/>
                      </a:lnTo>
                      <a:lnTo>
                        <a:pt x="120" y="26"/>
                      </a:lnTo>
                      <a:lnTo>
                        <a:pt x="120" y="28"/>
                      </a:lnTo>
                      <a:lnTo>
                        <a:pt x="124" y="28"/>
                      </a:lnTo>
                      <a:lnTo>
                        <a:pt x="126" y="32"/>
                      </a:lnTo>
                      <a:lnTo>
                        <a:pt x="138" y="30"/>
                      </a:lnTo>
                      <a:lnTo>
                        <a:pt x="140" y="34"/>
                      </a:lnTo>
                      <a:lnTo>
                        <a:pt x="152" y="34"/>
                      </a:lnTo>
                      <a:lnTo>
                        <a:pt x="154" y="26"/>
                      </a:lnTo>
                      <a:lnTo>
                        <a:pt x="162" y="32"/>
                      </a:lnTo>
                      <a:lnTo>
                        <a:pt x="170" y="30"/>
                      </a:lnTo>
                      <a:lnTo>
                        <a:pt x="178" y="32"/>
                      </a:lnTo>
                      <a:lnTo>
                        <a:pt x="200" y="24"/>
                      </a:lnTo>
                      <a:lnTo>
                        <a:pt x="202" y="20"/>
                      </a:lnTo>
                      <a:lnTo>
                        <a:pt x="208" y="24"/>
                      </a:lnTo>
                      <a:lnTo>
                        <a:pt x="210" y="22"/>
                      </a:lnTo>
                      <a:lnTo>
                        <a:pt x="212" y="26"/>
                      </a:lnTo>
                      <a:lnTo>
                        <a:pt x="214" y="24"/>
                      </a:lnTo>
                      <a:lnTo>
                        <a:pt x="214" y="28"/>
                      </a:lnTo>
                      <a:lnTo>
                        <a:pt x="220" y="26"/>
                      </a:lnTo>
                      <a:lnTo>
                        <a:pt x="230" y="32"/>
                      </a:lnTo>
                      <a:lnTo>
                        <a:pt x="252" y="22"/>
                      </a:lnTo>
                      <a:lnTo>
                        <a:pt x="256" y="26"/>
                      </a:lnTo>
                      <a:lnTo>
                        <a:pt x="264" y="24"/>
                      </a:lnTo>
                      <a:lnTo>
                        <a:pt x="268" y="20"/>
                      </a:lnTo>
                      <a:lnTo>
                        <a:pt x="266" y="18"/>
                      </a:lnTo>
                      <a:lnTo>
                        <a:pt x="274" y="16"/>
                      </a:lnTo>
                      <a:lnTo>
                        <a:pt x="274" y="10"/>
                      </a:lnTo>
                      <a:lnTo>
                        <a:pt x="282" y="10"/>
                      </a:lnTo>
                      <a:lnTo>
                        <a:pt x="286" y="6"/>
                      </a:lnTo>
                      <a:lnTo>
                        <a:pt x="286" y="0"/>
                      </a:lnTo>
                      <a:lnTo>
                        <a:pt x="290" y="0"/>
                      </a:lnTo>
                      <a:close/>
                    </a:path>
                  </a:pathLst>
                </a:custGeom>
                <a:grpFill/>
                <a:ln w="0" cap="flat" cmpd="sng" algn="ctr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Cantabria" descr="{&quot;Key&quot;:&quot;cantabria&quot;,&quot;Name&quot;:&quot;Cantabria&quot;,&quot;Value&quot;:0.0,&quot;Formula&quot;:&quot;0&quot;,&quot;Text&quot;:&quot;0&quot;,&quot;OfficeApplication&quot;:1,&quot;HasValue&quot;:false}">
                  <a:extLst>
                    <a:ext uri="{FF2B5EF4-FFF2-40B4-BE49-F238E27FC236}">
                      <a16:creationId xmlns:a16="http://schemas.microsoft.com/office/drawing/2014/main" id="{54BC9DD6-C623-45BC-AC0A-086E52DBEF3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19588" y="169863"/>
                  <a:ext cx="587375" cy="355600"/>
                </a:xfrm>
                <a:custGeom>
                  <a:avLst/>
                  <a:gdLst>
                    <a:gd name="T0" fmla="*/ 348 w 370"/>
                    <a:gd name="T1" fmla="*/ 76 h 224"/>
                    <a:gd name="T2" fmla="*/ 340 w 370"/>
                    <a:gd name="T3" fmla="*/ 94 h 224"/>
                    <a:gd name="T4" fmla="*/ 286 w 370"/>
                    <a:gd name="T5" fmla="*/ 6 h 224"/>
                    <a:gd name="T6" fmla="*/ 310 w 370"/>
                    <a:gd name="T7" fmla="*/ 20 h 224"/>
                    <a:gd name="T8" fmla="*/ 324 w 370"/>
                    <a:gd name="T9" fmla="*/ 30 h 224"/>
                    <a:gd name="T10" fmla="*/ 354 w 370"/>
                    <a:gd name="T11" fmla="*/ 34 h 224"/>
                    <a:gd name="T12" fmla="*/ 368 w 370"/>
                    <a:gd name="T13" fmla="*/ 62 h 224"/>
                    <a:gd name="T14" fmla="*/ 342 w 370"/>
                    <a:gd name="T15" fmla="*/ 66 h 224"/>
                    <a:gd name="T16" fmla="*/ 330 w 370"/>
                    <a:gd name="T17" fmla="*/ 70 h 224"/>
                    <a:gd name="T18" fmla="*/ 308 w 370"/>
                    <a:gd name="T19" fmla="*/ 88 h 224"/>
                    <a:gd name="T20" fmla="*/ 312 w 370"/>
                    <a:gd name="T21" fmla="*/ 112 h 224"/>
                    <a:gd name="T22" fmla="*/ 272 w 370"/>
                    <a:gd name="T23" fmla="*/ 108 h 224"/>
                    <a:gd name="T24" fmla="*/ 254 w 370"/>
                    <a:gd name="T25" fmla="*/ 110 h 224"/>
                    <a:gd name="T26" fmla="*/ 240 w 370"/>
                    <a:gd name="T27" fmla="*/ 122 h 224"/>
                    <a:gd name="T28" fmla="*/ 218 w 370"/>
                    <a:gd name="T29" fmla="*/ 140 h 224"/>
                    <a:gd name="T30" fmla="*/ 188 w 370"/>
                    <a:gd name="T31" fmla="*/ 172 h 224"/>
                    <a:gd name="T32" fmla="*/ 214 w 370"/>
                    <a:gd name="T33" fmla="*/ 166 h 224"/>
                    <a:gd name="T34" fmla="*/ 208 w 370"/>
                    <a:gd name="T35" fmla="*/ 186 h 224"/>
                    <a:gd name="T36" fmla="*/ 204 w 370"/>
                    <a:gd name="T37" fmla="*/ 192 h 224"/>
                    <a:gd name="T38" fmla="*/ 214 w 370"/>
                    <a:gd name="T39" fmla="*/ 186 h 224"/>
                    <a:gd name="T40" fmla="*/ 214 w 370"/>
                    <a:gd name="T41" fmla="*/ 216 h 224"/>
                    <a:gd name="T42" fmla="*/ 190 w 370"/>
                    <a:gd name="T43" fmla="*/ 224 h 224"/>
                    <a:gd name="T44" fmla="*/ 180 w 370"/>
                    <a:gd name="T45" fmla="*/ 206 h 224"/>
                    <a:gd name="T46" fmla="*/ 174 w 370"/>
                    <a:gd name="T47" fmla="*/ 218 h 224"/>
                    <a:gd name="T48" fmla="*/ 152 w 370"/>
                    <a:gd name="T49" fmla="*/ 214 h 224"/>
                    <a:gd name="T50" fmla="*/ 156 w 370"/>
                    <a:gd name="T51" fmla="*/ 202 h 224"/>
                    <a:gd name="T52" fmla="*/ 136 w 370"/>
                    <a:gd name="T53" fmla="*/ 196 h 224"/>
                    <a:gd name="T54" fmla="*/ 110 w 370"/>
                    <a:gd name="T55" fmla="*/ 160 h 224"/>
                    <a:gd name="T56" fmla="*/ 72 w 370"/>
                    <a:gd name="T57" fmla="*/ 138 h 224"/>
                    <a:gd name="T58" fmla="*/ 36 w 370"/>
                    <a:gd name="T59" fmla="*/ 144 h 224"/>
                    <a:gd name="T60" fmla="*/ 18 w 370"/>
                    <a:gd name="T61" fmla="*/ 130 h 224"/>
                    <a:gd name="T62" fmla="*/ 0 w 370"/>
                    <a:gd name="T63" fmla="*/ 100 h 224"/>
                    <a:gd name="T64" fmla="*/ 8 w 370"/>
                    <a:gd name="T65" fmla="*/ 98 h 224"/>
                    <a:gd name="T66" fmla="*/ 24 w 370"/>
                    <a:gd name="T67" fmla="*/ 96 h 224"/>
                    <a:gd name="T68" fmla="*/ 54 w 370"/>
                    <a:gd name="T69" fmla="*/ 64 h 224"/>
                    <a:gd name="T70" fmla="*/ 72 w 370"/>
                    <a:gd name="T71" fmla="*/ 60 h 224"/>
                    <a:gd name="T72" fmla="*/ 74 w 370"/>
                    <a:gd name="T73" fmla="*/ 36 h 224"/>
                    <a:gd name="T74" fmla="*/ 112 w 370"/>
                    <a:gd name="T75" fmla="*/ 32 h 224"/>
                    <a:gd name="T76" fmla="*/ 160 w 370"/>
                    <a:gd name="T77" fmla="*/ 28 h 224"/>
                    <a:gd name="T78" fmla="*/ 178 w 370"/>
                    <a:gd name="T79" fmla="*/ 24 h 224"/>
                    <a:gd name="T80" fmla="*/ 198 w 370"/>
                    <a:gd name="T81" fmla="*/ 12 h 224"/>
                    <a:gd name="T82" fmla="*/ 232 w 370"/>
                    <a:gd name="T83" fmla="*/ 10 h 224"/>
                    <a:gd name="T84" fmla="*/ 220 w 370"/>
                    <a:gd name="T85" fmla="*/ 24 h 224"/>
                    <a:gd name="T86" fmla="*/ 228 w 370"/>
                    <a:gd name="T87" fmla="*/ 30 h 224"/>
                    <a:gd name="T88" fmla="*/ 234 w 370"/>
                    <a:gd name="T89" fmla="*/ 18 h 224"/>
                    <a:gd name="T90" fmla="*/ 246 w 370"/>
                    <a:gd name="T91" fmla="*/ 12 h 224"/>
                    <a:gd name="T92" fmla="*/ 276 w 370"/>
                    <a:gd name="T93" fmla="*/ 0 h 224"/>
                    <a:gd name="T94" fmla="*/ 162 w 370"/>
                    <a:gd name="T95" fmla="*/ 204 h 224"/>
                    <a:gd name="T96" fmla="*/ 166 w 370"/>
                    <a:gd name="T97" fmla="*/ 212 h 224"/>
                    <a:gd name="T98" fmla="*/ 162 w 370"/>
                    <a:gd name="T99" fmla="*/ 204 h 224"/>
                    <a:gd name="T100" fmla="*/ 150 w 370"/>
                    <a:gd name="T101" fmla="*/ 208 h 224"/>
                    <a:gd name="T102" fmla="*/ 146 w 370"/>
                    <a:gd name="T103" fmla="*/ 206 h 224"/>
                    <a:gd name="T104" fmla="*/ 146 w 370"/>
                    <a:gd name="T105" fmla="*/ 206 h 224"/>
                    <a:gd name="T106" fmla="*/ 148 w 370"/>
                    <a:gd name="T107" fmla="*/ 206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370" h="224">
                      <a:moveTo>
                        <a:pt x="340" y="94"/>
                      </a:moveTo>
                      <a:lnTo>
                        <a:pt x="336" y="78"/>
                      </a:lnTo>
                      <a:lnTo>
                        <a:pt x="344" y="72"/>
                      </a:lnTo>
                      <a:lnTo>
                        <a:pt x="348" y="76"/>
                      </a:lnTo>
                      <a:lnTo>
                        <a:pt x="344" y="84"/>
                      </a:lnTo>
                      <a:lnTo>
                        <a:pt x="344" y="92"/>
                      </a:lnTo>
                      <a:lnTo>
                        <a:pt x="344" y="92"/>
                      </a:lnTo>
                      <a:lnTo>
                        <a:pt x="340" y="94"/>
                      </a:lnTo>
                      <a:close/>
                      <a:moveTo>
                        <a:pt x="276" y="0"/>
                      </a:moveTo>
                      <a:lnTo>
                        <a:pt x="276" y="2"/>
                      </a:lnTo>
                      <a:lnTo>
                        <a:pt x="284" y="0"/>
                      </a:lnTo>
                      <a:lnTo>
                        <a:pt x="286" y="6"/>
                      </a:lnTo>
                      <a:lnTo>
                        <a:pt x="290" y="4"/>
                      </a:lnTo>
                      <a:lnTo>
                        <a:pt x="294" y="12"/>
                      </a:lnTo>
                      <a:lnTo>
                        <a:pt x="308" y="14"/>
                      </a:lnTo>
                      <a:lnTo>
                        <a:pt x="310" y="20"/>
                      </a:lnTo>
                      <a:lnTo>
                        <a:pt x="304" y="22"/>
                      </a:lnTo>
                      <a:lnTo>
                        <a:pt x="310" y="30"/>
                      </a:lnTo>
                      <a:lnTo>
                        <a:pt x="314" y="28"/>
                      </a:lnTo>
                      <a:lnTo>
                        <a:pt x="324" y="30"/>
                      </a:lnTo>
                      <a:lnTo>
                        <a:pt x="332" y="28"/>
                      </a:lnTo>
                      <a:lnTo>
                        <a:pt x="332" y="34"/>
                      </a:lnTo>
                      <a:lnTo>
                        <a:pt x="338" y="30"/>
                      </a:lnTo>
                      <a:lnTo>
                        <a:pt x="354" y="34"/>
                      </a:lnTo>
                      <a:lnTo>
                        <a:pt x="360" y="44"/>
                      </a:lnTo>
                      <a:lnTo>
                        <a:pt x="370" y="48"/>
                      </a:lnTo>
                      <a:lnTo>
                        <a:pt x="370" y="48"/>
                      </a:lnTo>
                      <a:lnTo>
                        <a:pt x="368" y="62"/>
                      </a:lnTo>
                      <a:lnTo>
                        <a:pt x="362" y="64"/>
                      </a:lnTo>
                      <a:lnTo>
                        <a:pt x="358" y="68"/>
                      </a:lnTo>
                      <a:lnTo>
                        <a:pt x="354" y="60"/>
                      </a:lnTo>
                      <a:lnTo>
                        <a:pt x="342" y="66"/>
                      </a:lnTo>
                      <a:lnTo>
                        <a:pt x="340" y="64"/>
                      </a:lnTo>
                      <a:lnTo>
                        <a:pt x="334" y="66"/>
                      </a:lnTo>
                      <a:lnTo>
                        <a:pt x="332" y="64"/>
                      </a:lnTo>
                      <a:lnTo>
                        <a:pt x="330" y="70"/>
                      </a:lnTo>
                      <a:lnTo>
                        <a:pt x="320" y="72"/>
                      </a:lnTo>
                      <a:lnTo>
                        <a:pt x="316" y="80"/>
                      </a:lnTo>
                      <a:lnTo>
                        <a:pt x="306" y="82"/>
                      </a:lnTo>
                      <a:lnTo>
                        <a:pt x="308" y="88"/>
                      </a:lnTo>
                      <a:lnTo>
                        <a:pt x="308" y="88"/>
                      </a:lnTo>
                      <a:lnTo>
                        <a:pt x="308" y="90"/>
                      </a:lnTo>
                      <a:lnTo>
                        <a:pt x="308" y="90"/>
                      </a:lnTo>
                      <a:lnTo>
                        <a:pt x="312" y="112"/>
                      </a:lnTo>
                      <a:lnTo>
                        <a:pt x="312" y="112"/>
                      </a:lnTo>
                      <a:lnTo>
                        <a:pt x="296" y="112"/>
                      </a:lnTo>
                      <a:lnTo>
                        <a:pt x="278" y="106"/>
                      </a:lnTo>
                      <a:lnTo>
                        <a:pt x="272" y="108"/>
                      </a:lnTo>
                      <a:lnTo>
                        <a:pt x="270" y="102"/>
                      </a:lnTo>
                      <a:lnTo>
                        <a:pt x="262" y="98"/>
                      </a:lnTo>
                      <a:lnTo>
                        <a:pt x="254" y="110"/>
                      </a:lnTo>
                      <a:lnTo>
                        <a:pt x="254" y="110"/>
                      </a:lnTo>
                      <a:lnTo>
                        <a:pt x="254" y="112"/>
                      </a:lnTo>
                      <a:lnTo>
                        <a:pt x="254" y="112"/>
                      </a:lnTo>
                      <a:lnTo>
                        <a:pt x="250" y="118"/>
                      </a:lnTo>
                      <a:lnTo>
                        <a:pt x="240" y="122"/>
                      </a:lnTo>
                      <a:lnTo>
                        <a:pt x="236" y="128"/>
                      </a:lnTo>
                      <a:lnTo>
                        <a:pt x="222" y="128"/>
                      </a:lnTo>
                      <a:lnTo>
                        <a:pt x="216" y="126"/>
                      </a:lnTo>
                      <a:lnTo>
                        <a:pt x="218" y="140"/>
                      </a:lnTo>
                      <a:lnTo>
                        <a:pt x="208" y="140"/>
                      </a:lnTo>
                      <a:lnTo>
                        <a:pt x="202" y="148"/>
                      </a:lnTo>
                      <a:lnTo>
                        <a:pt x="196" y="152"/>
                      </a:lnTo>
                      <a:lnTo>
                        <a:pt x="188" y="172"/>
                      </a:lnTo>
                      <a:lnTo>
                        <a:pt x="190" y="178"/>
                      </a:lnTo>
                      <a:lnTo>
                        <a:pt x="200" y="178"/>
                      </a:lnTo>
                      <a:lnTo>
                        <a:pt x="200" y="182"/>
                      </a:lnTo>
                      <a:lnTo>
                        <a:pt x="214" y="166"/>
                      </a:lnTo>
                      <a:lnTo>
                        <a:pt x="222" y="174"/>
                      </a:lnTo>
                      <a:lnTo>
                        <a:pt x="214" y="182"/>
                      </a:lnTo>
                      <a:lnTo>
                        <a:pt x="204" y="178"/>
                      </a:lnTo>
                      <a:lnTo>
                        <a:pt x="208" y="186"/>
                      </a:lnTo>
                      <a:lnTo>
                        <a:pt x="202" y="186"/>
                      </a:lnTo>
                      <a:lnTo>
                        <a:pt x="208" y="188"/>
                      </a:lnTo>
                      <a:lnTo>
                        <a:pt x="204" y="192"/>
                      </a:lnTo>
                      <a:lnTo>
                        <a:pt x="204" y="192"/>
                      </a:lnTo>
                      <a:lnTo>
                        <a:pt x="204" y="194"/>
                      </a:lnTo>
                      <a:lnTo>
                        <a:pt x="204" y="194"/>
                      </a:lnTo>
                      <a:lnTo>
                        <a:pt x="212" y="196"/>
                      </a:lnTo>
                      <a:lnTo>
                        <a:pt x="214" y="186"/>
                      </a:lnTo>
                      <a:lnTo>
                        <a:pt x="220" y="188"/>
                      </a:lnTo>
                      <a:lnTo>
                        <a:pt x="224" y="202"/>
                      </a:lnTo>
                      <a:lnTo>
                        <a:pt x="224" y="212"/>
                      </a:lnTo>
                      <a:lnTo>
                        <a:pt x="214" y="216"/>
                      </a:lnTo>
                      <a:lnTo>
                        <a:pt x="208" y="210"/>
                      </a:lnTo>
                      <a:lnTo>
                        <a:pt x="204" y="222"/>
                      </a:lnTo>
                      <a:lnTo>
                        <a:pt x="200" y="220"/>
                      </a:lnTo>
                      <a:lnTo>
                        <a:pt x="190" y="224"/>
                      </a:lnTo>
                      <a:lnTo>
                        <a:pt x="188" y="220"/>
                      </a:lnTo>
                      <a:lnTo>
                        <a:pt x="184" y="220"/>
                      </a:lnTo>
                      <a:lnTo>
                        <a:pt x="184" y="202"/>
                      </a:lnTo>
                      <a:lnTo>
                        <a:pt x="180" y="206"/>
                      </a:lnTo>
                      <a:lnTo>
                        <a:pt x="182" y="210"/>
                      </a:lnTo>
                      <a:lnTo>
                        <a:pt x="178" y="212"/>
                      </a:lnTo>
                      <a:lnTo>
                        <a:pt x="178" y="214"/>
                      </a:lnTo>
                      <a:lnTo>
                        <a:pt x="174" y="218"/>
                      </a:lnTo>
                      <a:lnTo>
                        <a:pt x="174" y="222"/>
                      </a:lnTo>
                      <a:lnTo>
                        <a:pt x="168" y="224"/>
                      </a:lnTo>
                      <a:lnTo>
                        <a:pt x="164" y="214"/>
                      </a:lnTo>
                      <a:lnTo>
                        <a:pt x="152" y="214"/>
                      </a:lnTo>
                      <a:lnTo>
                        <a:pt x="146" y="208"/>
                      </a:lnTo>
                      <a:lnTo>
                        <a:pt x="144" y="206"/>
                      </a:lnTo>
                      <a:lnTo>
                        <a:pt x="150" y="200"/>
                      </a:lnTo>
                      <a:lnTo>
                        <a:pt x="156" y="202"/>
                      </a:lnTo>
                      <a:lnTo>
                        <a:pt x="158" y="194"/>
                      </a:lnTo>
                      <a:lnTo>
                        <a:pt x="152" y="190"/>
                      </a:lnTo>
                      <a:lnTo>
                        <a:pt x="142" y="198"/>
                      </a:lnTo>
                      <a:lnTo>
                        <a:pt x="136" y="196"/>
                      </a:lnTo>
                      <a:lnTo>
                        <a:pt x="136" y="180"/>
                      </a:lnTo>
                      <a:lnTo>
                        <a:pt x="134" y="178"/>
                      </a:lnTo>
                      <a:lnTo>
                        <a:pt x="134" y="166"/>
                      </a:lnTo>
                      <a:lnTo>
                        <a:pt x="110" y="160"/>
                      </a:lnTo>
                      <a:lnTo>
                        <a:pt x="98" y="142"/>
                      </a:lnTo>
                      <a:lnTo>
                        <a:pt x="84" y="134"/>
                      </a:lnTo>
                      <a:lnTo>
                        <a:pt x="80" y="140"/>
                      </a:lnTo>
                      <a:lnTo>
                        <a:pt x="72" y="138"/>
                      </a:lnTo>
                      <a:lnTo>
                        <a:pt x="64" y="146"/>
                      </a:lnTo>
                      <a:lnTo>
                        <a:pt x="54" y="142"/>
                      </a:lnTo>
                      <a:lnTo>
                        <a:pt x="46" y="148"/>
                      </a:lnTo>
                      <a:lnTo>
                        <a:pt x="36" y="144"/>
                      </a:lnTo>
                      <a:lnTo>
                        <a:pt x="24" y="146"/>
                      </a:lnTo>
                      <a:lnTo>
                        <a:pt x="24" y="136"/>
                      </a:lnTo>
                      <a:lnTo>
                        <a:pt x="18" y="136"/>
                      </a:lnTo>
                      <a:lnTo>
                        <a:pt x="18" y="130"/>
                      </a:lnTo>
                      <a:lnTo>
                        <a:pt x="4" y="122"/>
                      </a:lnTo>
                      <a:lnTo>
                        <a:pt x="0" y="116"/>
                      </a:lnTo>
                      <a:lnTo>
                        <a:pt x="4" y="106"/>
                      </a:lnTo>
                      <a:lnTo>
                        <a:pt x="0" y="100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8" y="98"/>
                      </a:lnTo>
                      <a:lnTo>
                        <a:pt x="8" y="98"/>
                      </a:lnTo>
                      <a:lnTo>
                        <a:pt x="8" y="98"/>
                      </a:lnTo>
                      <a:lnTo>
                        <a:pt x="8" y="98"/>
                      </a:lnTo>
                      <a:lnTo>
                        <a:pt x="16" y="96"/>
                      </a:lnTo>
                      <a:lnTo>
                        <a:pt x="24" y="96"/>
                      </a:lnTo>
                      <a:lnTo>
                        <a:pt x="28" y="82"/>
                      </a:lnTo>
                      <a:lnTo>
                        <a:pt x="26" y="76"/>
                      </a:lnTo>
                      <a:lnTo>
                        <a:pt x="48" y="74"/>
                      </a:lnTo>
                      <a:lnTo>
                        <a:pt x="54" y="64"/>
                      </a:lnTo>
                      <a:lnTo>
                        <a:pt x="64" y="68"/>
                      </a:lnTo>
                      <a:lnTo>
                        <a:pt x="66" y="72"/>
                      </a:lnTo>
                      <a:lnTo>
                        <a:pt x="72" y="70"/>
                      </a:lnTo>
                      <a:lnTo>
                        <a:pt x="72" y="60"/>
                      </a:lnTo>
                      <a:lnTo>
                        <a:pt x="68" y="46"/>
                      </a:lnTo>
                      <a:lnTo>
                        <a:pt x="74" y="40"/>
                      </a:lnTo>
                      <a:lnTo>
                        <a:pt x="74" y="36"/>
                      </a:lnTo>
                      <a:lnTo>
                        <a:pt x="74" y="36"/>
                      </a:lnTo>
                      <a:lnTo>
                        <a:pt x="82" y="36"/>
                      </a:lnTo>
                      <a:lnTo>
                        <a:pt x="94" y="34"/>
                      </a:lnTo>
                      <a:lnTo>
                        <a:pt x="102" y="36"/>
                      </a:lnTo>
                      <a:lnTo>
                        <a:pt x="112" y="32"/>
                      </a:lnTo>
                      <a:lnTo>
                        <a:pt x="116" y="36"/>
                      </a:lnTo>
                      <a:lnTo>
                        <a:pt x="124" y="38"/>
                      </a:lnTo>
                      <a:lnTo>
                        <a:pt x="148" y="34"/>
                      </a:lnTo>
                      <a:lnTo>
                        <a:pt x="160" y="28"/>
                      </a:lnTo>
                      <a:lnTo>
                        <a:pt x="168" y="22"/>
                      </a:lnTo>
                      <a:lnTo>
                        <a:pt x="174" y="24"/>
                      </a:lnTo>
                      <a:lnTo>
                        <a:pt x="176" y="20"/>
                      </a:lnTo>
                      <a:lnTo>
                        <a:pt x="178" y="24"/>
                      </a:lnTo>
                      <a:lnTo>
                        <a:pt x="180" y="18"/>
                      </a:lnTo>
                      <a:lnTo>
                        <a:pt x="192" y="22"/>
                      </a:lnTo>
                      <a:lnTo>
                        <a:pt x="190" y="20"/>
                      </a:lnTo>
                      <a:lnTo>
                        <a:pt x="198" y="12"/>
                      </a:lnTo>
                      <a:lnTo>
                        <a:pt x="220" y="10"/>
                      </a:lnTo>
                      <a:lnTo>
                        <a:pt x="226" y="4"/>
                      </a:lnTo>
                      <a:lnTo>
                        <a:pt x="232" y="6"/>
                      </a:lnTo>
                      <a:lnTo>
                        <a:pt x="232" y="10"/>
                      </a:lnTo>
                      <a:lnTo>
                        <a:pt x="236" y="12"/>
                      </a:lnTo>
                      <a:lnTo>
                        <a:pt x="228" y="14"/>
                      </a:lnTo>
                      <a:lnTo>
                        <a:pt x="222" y="20"/>
                      </a:lnTo>
                      <a:lnTo>
                        <a:pt x="220" y="24"/>
                      </a:lnTo>
                      <a:lnTo>
                        <a:pt x="226" y="26"/>
                      </a:lnTo>
                      <a:lnTo>
                        <a:pt x="226" y="32"/>
                      </a:lnTo>
                      <a:lnTo>
                        <a:pt x="228" y="28"/>
                      </a:lnTo>
                      <a:lnTo>
                        <a:pt x="228" y="30"/>
                      </a:lnTo>
                      <a:lnTo>
                        <a:pt x="234" y="28"/>
                      </a:lnTo>
                      <a:lnTo>
                        <a:pt x="230" y="24"/>
                      </a:lnTo>
                      <a:lnTo>
                        <a:pt x="234" y="24"/>
                      </a:lnTo>
                      <a:lnTo>
                        <a:pt x="234" y="18"/>
                      </a:lnTo>
                      <a:lnTo>
                        <a:pt x="240" y="18"/>
                      </a:lnTo>
                      <a:lnTo>
                        <a:pt x="236" y="16"/>
                      </a:lnTo>
                      <a:lnTo>
                        <a:pt x="244" y="16"/>
                      </a:lnTo>
                      <a:lnTo>
                        <a:pt x="246" y="12"/>
                      </a:lnTo>
                      <a:lnTo>
                        <a:pt x="254" y="10"/>
                      </a:lnTo>
                      <a:lnTo>
                        <a:pt x="262" y="4"/>
                      </a:lnTo>
                      <a:lnTo>
                        <a:pt x="270" y="4"/>
                      </a:lnTo>
                      <a:lnTo>
                        <a:pt x="276" y="0"/>
                      </a:lnTo>
                      <a:close/>
                      <a:moveTo>
                        <a:pt x="162" y="204"/>
                      </a:moveTo>
                      <a:lnTo>
                        <a:pt x="162" y="204"/>
                      </a:lnTo>
                      <a:lnTo>
                        <a:pt x="162" y="204"/>
                      </a:lnTo>
                      <a:lnTo>
                        <a:pt x="162" y="204"/>
                      </a:lnTo>
                      <a:lnTo>
                        <a:pt x="162" y="204"/>
                      </a:lnTo>
                      <a:lnTo>
                        <a:pt x="164" y="206"/>
                      </a:lnTo>
                      <a:lnTo>
                        <a:pt x="164" y="206"/>
                      </a:lnTo>
                      <a:lnTo>
                        <a:pt x="166" y="212"/>
                      </a:lnTo>
                      <a:lnTo>
                        <a:pt x="162" y="214"/>
                      </a:lnTo>
                      <a:lnTo>
                        <a:pt x="160" y="206"/>
                      </a:lnTo>
                      <a:lnTo>
                        <a:pt x="160" y="206"/>
                      </a:lnTo>
                      <a:lnTo>
                        <a:pt x="162" y="204"/>
                      </a:lnTo>
                      <a:close/>
                      <a:moveTo>
                        <a:pt x="148" y="206"/>
                      </a:moveTo>
                      <a:lnTo>
                        <a:pt x="150" y="206"/>
                      </a:lnTo>
                      <a:lnTo>
                        <a:pt x="150" y="206"/>
                      </a:lnTo>
                      <a:lnTo>
                        <a:pt x="150" y="208"/>
                      </a:lnTo>
                      <a:lnTo>
                        <a:pt x="150" y="208"/>
                      </a:lnTo>
                      <a:lnTo>
                        <a:pt x="148" y="208"/>
                      </a:lnTo>
                      <a:lnTo>
                        <a:pt x="148" y="208"/>
                      </a:lnTo>
                      <a:lnTo>
                        <a:pt x="146" y="206"/>
                      </a:lnTo>
                      <a:lnTo>
                        <a:pt x="146" y="206"/>
                      </a:lnTo>
                      <a:lnTo>
                        <a:pt x="146" y="206"/>
                      </a:lnTo>
                      <a:lnTo>
                        <a:pt x="146" y="206"/>
                      </a:lnTo>
                      <a:lnTo>
                        <a:pt x="146" y="206"/>
                      </a:lnTo>
                      <a:lnTo>
                        <a:pt x="146" y="206"/>
                      </a:lnTo>
                      <a:lnTo>
                        <a:pt x="146" y="204"/>
                      </a:lnTo>
                      <a:lnTo>
                        <a:pt x="146" y="204"/>
                      </a:lnTo>
                      <a:lnTo>
                        <a:pt x="148" y="206"/>
                      </a:lnTo>
                      <a:close/>
                    </a:path>
                  </a:pathLst>
                </a:custGeom>
                <a:grpFill/>
                <a:ln w="0" cap="flat" cmpd="sng" algn="ctr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Castilla y Leon" descr="{&quot;Key&quot;:&quot;castilla y leon&quot;,&quot;Name&quot;:&quot;Castilla y Leon&quot;,&quot;Value&quot;:1.0,&quot;Formula&quot;:&quot;1&quot;,&quot;Text&quot;:&quot;1&quot;,&quot;OfficeApplication&quot;:1,&quot;HasValue&quot;:true}">
                  <a:extLst>
                    <a:ext uri="{FF2B5EF4-FFF2-40B4-BE49-F238E27FC236}">
                      <a16:creationId xmlns:a16="http://schemas.microsoft.com/office/drawing/2014/main" id="{05924A9D-35EA-4DCF-AF09-72C34D879CF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48062" y="300038"/>
                  <a:ext cx="1835149" cy="1457326"/>
                </a:xfrm>
                <a:custGeom>
                  <a:avLst/>
                  <a:gdLst>
                    <a:gd name="T0" fmla="*/ 890 w 1156"/>
                    <a:gd name="T1" fmla="*/ 184 h 918"/>
                    <a:gd name="T2" fmla="*/ 966 w 1156"/>
                    <a:gd name="T3" fmla="*/ 140 h 918"/>
                    <a:gd name="T4" fmla="*/ 968 w 1156"/>
                    <a:gd name="T5" fmla="*/ 174 h 918"/>
                    <a:gd name="T6" fmla="*/ 926 w 1156"/>
                    <a:gd name="T7" fmla="*/ 134 h 918"/>
                    <a:gd name="T8" fmla="*/ 634 w 1156"/>
                    <a:gd name="T9" fmla="*/ 126 h 918"/>
                    <a:gd name="T10" fmla="*/ 650 w 1156"/>
                    <a:gd name="T11" fmla="*/ 124 h 918"/>
                    <a:gd name="T12" fmla="*/ 70 w 1156"/>
                    <a:gd name="T13" fmla="*/ 106 h 918"/>
                    <a:gd name="T14" fmla="*/ 134 w 1156"/>
                    <a:gd name="T15" fmla="*/ 72 h 918"/>
                    <a:gd name="T16" fmla="*/ 174 w 1156"/>
                    <a:gd name="T17" fmla="*/ 60 h 918"/>
                    <a:gd name="T18" fmla="*/ 260 w 1156"/>
                    <a:gd name="T19" fmla="*/ 76 h 918"/>
                    <a:gd name="T20" fmla="*/ 374 w 1156"/>
                    <a:gd name="T21" fmla="*/ 42 h 918"/>
                    <a:gd name="T22" fmla="*/ 462 w 1156"/>
                    <a:gd name="T23" fmla="*/ 8 h 918"/>
                    <a:gd name="T24" fmla="*/ 522 w 1156"/>
                    <a:gd name="T25" fmla="*/ 62 h 918"/>
                    <a:gd name="T26" fmla="*/ 628 w 1156"/>
                    <a:gd name="T27" fmla="*/ 116 h 918"/>
                    <a:gd name="T28" fmla="*/ 664 w 1156"/>
                    <a:gd name="T29" fmla="*/ 130 h 918"/>
                    <a:gd name="T30" fmla="*/ 706 w 1156"/>
                    <a:gd name="T31" fmla="*/ 106 h 918"/>
                    <a:gd name="T32" fmla="*/ 700 w 1156"/>
                    <a:gd name="T33" fmla="*/ 84 h 918"/>
                    <a:gd name="T34" fmla="*/ 736 w 1156"/>
                    <a:gd name="T35" fmla="*/ 36 h 918"/>
                    <a:gd name="T36" fmla="*/ 840 w 1156"/>
                    <a:gd name="T37" fmla="*/ 18 h 918"/>
                    <a:gd name="T38" fmla="*/ 880 w 1156"/>
                    <a:gd name="T39" fmla="*/ 76 h 918"/>
                    <a:gd name="T40" fmla="*/ 854 w 1156"/>
                    <a:gd name="T41" fmla="*/ 112 h 918"/>
                    <a:gd name="T42" fmla="*/ 904 w 1156"/>
                    <a:gd name="T43" fmla="*/ 156 h 918"/>
                    <a:gd name="T44" fmla="*/ 892 w 1156"/>
                    <a:gd name="T45" fmla="*/ 178 h 918"/>
                    <a:gd name="T46" fmla="*/ 872 w 1156"/>
                    <a:gd name="T47" fmla="*/ 217 h 918"/>
                    <a:gd name="T48" fmla="*/ 866 w 1156"/>
                    <a:gd name="T49" fmla="*/ 269 h 918"/>
                    <a:gd name="T50" fmla="*/ 914 w 1156"/>
                    <a:gd name="T51" fmla="*/ 363 h 918"/>
                    <a:gd name="T52" fmla="*/ 944 w 1156"/>
                    <a:gd name="T53" fmla="*/ 363 h 918"/>
                    <a:gd name="T54" fmla="*/ 1048 w 1156"/>
                    <a:gd name="T55" fmla="*/ 339 h 918"/>
                    <a:gd name="T56" fmla="*/ 1114 w 1156"/>
                    <a:gd name="T57" fmla="*/ 389 h 918"/>
                    <a:gd name="T58" fmla="*/ 1134 w 1156"/>
                    <a:gd name="T59" fmla="*/ 471 h 918"/>
                    <a:gd name="T60" fmla="*/ 1120 w 1156"/>
                    <a:gd name="T61" fmla="*/ 537 h 918"/>
                    <a:gd name="T62" fmla="*/ 1092 w 1156"/>
                    <a:gd name="T63" fmla="*/ 621 h 918"/>
                    <a:gd name="T64" fmla="*/ 1002 w 1156"/>
                    <a:gd name="T65" fmla="*/ 621 h 918"/>
                    <a:gd name="T66" fmla="*/ 950 w 1156"/>
                    <a:gd name="T67" fmla="*/ 575 h 918"/>
                    <a:gd name="T68" fmla="*/ 832 w 1156"/>
                    <a:gd name="T69" fmla="*/ 581 h 918"/>
                    <a:gd name="T70" fmla="*/ 776 w 1156"/>
                    <a:gd name="T71" fmla="*/ 609 h 918"/>
                    <a:gd name="T72" fmla="*/ 728 w 1156"/>
                    <a:gd name="T73" fmla="*/ 639 h 918"/>
                    <a:gd name="T74" fmla="*/ 628 w 1156"/>
                    <a:gd name="T75" fmla="*/ 743 h 918"/>
                    <a:gd name="T76" fmla="*/ 608 w 1156"/>
                    <a:gd name="T77" fmla="*/ 761 h 918"/>
                    <a:gd name="T78" fmla="*/ 562 w 1156"/>
                    <a:gd name="T79" fmla="*/ 851 h 918"/>
                    <a:gd name="T80" fmla="*/ 510 w 1156"/>
                    <a:gd name="T81" fmla="*/ 863 h 918"/>
                    <a:gd name="T82" fmla="*/ 454 w 1156"/>
                    <a:gd name="T83" fmla="*/ 909 h 918"/>
                    <a:gd name="T84" fmla="*/ 396 w 1156"/>
                    <a:gd name="T85" fmla="*/ 909 h 918"/>
                    <a:gd name="T86" fmla="*/ 350 w 1156"/>
                    <a:gd name="T87" fmla="*/ 881 h 918"/>
                    <a:gd name="T88" fmla="*/ 310 w 1156"/>
                    <a:gd name="T89" fmla="*/ 863 h 918"/>
                    <a:gd name="T90" fmla="*/ 238 w 1156"/>
                    <a:gd name="T91" fmla="*/ 855 h 918"/>
                    <a:gd name="T92" fmla="*/ 216 w 1156"/>
                    <a:gd name="T93" fmla="*/ 825 h 918"/>
                    <a:gd name="T94" fmla="*/ 144 w 1156"/>
                    <a:gd name="T95" fmla="*/ 827 h 918"/>
                    <a:gd name="T96" fmla="*/ 62 w 1156"/>
                    <a:gd name="T97" fmla="*/ 869 h 918"/>
                    <a:gd name="T98" fmla="*/ 52 w 1156"/>
                    <a:gd name="T99" fmla="*/ 779 h 918"/>
                    <a:gd name="T100" fmla="*/ 48 w 1156"/>
                    <a:gd name="T101" fmla="*/ 647 h 918"/>
                    <a:gd name="T102" fmla="*/ 132 w 1156"/>
                    <a:gd name="T103" fmla="*/ 575 h 918"/>
                    <a:gd name="T104" fmla="*/ 194 w 1156"/>
                    <a:gd name="T105" fmla="*/ 489 h 918"/>
                    <a:gd name="T106" fmla="*/ 108 w 1156"/>
                    <a:gd name="T107" fmla="*/ 375 h 918"/>
                    <a:gd name="T108" fmla="*/ 24 w 1156"/>
                    <a:gd name="T109" fmla="*/ 349 h 918"/>
                    <a:gd name="T110" fmla="*/ 62 w 1156"/>
                    <a:gd name="T111" fmla="*/ 297 h 918"/>
                    <a:gd name="T112" fmla="*/ 60 w 1156"/>
                    <a:gd name="T113" fmla="*/ 229 h 918"/>
                    <a:gd name="T114" fmla="*/ 10 w 1156"/>
                    <a:gd name="T115" fmla="*/ 195 h 918"/>
                    <a:gd name="T116" fmla="*/ 54 w 1156"/>
                    <a:gd name="T117" fmla="*/ 106 h 9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156" h="918">
                      <a:moveTo>
                        <a:pt x="902" y="186"/>
                      </a:moveTo>
                      <a:lnTo>
                        <a:pt x="904" y="190"/>
                      </a:lnTo>
                      <a:lnTo>
                        <a:pt x="900" y="188"/>
                      </a:lnTo>
                      <a:lnTo>
                        <a:pt x="900" y="188"/>
                      </a:lnTo>
                      <a:lnTo>
                        <a:pt x="902" y="186"/>
                      </a:lnTo>
                      <a:close/>
                      <a:moveTo>
                        <a:pt x="890" y="188"/>
                      </a:moveTo>
                      <a:lnTo>
                        <a:pt x="890" y="188"/>
                      </a:lnTo>
                      <a:lnTo>
                        <a:pt x="890" y="188"/>
                      </a:lnTo>
                      <a:lnTo>
                        <a:pt x="890" y="186"/>
                      </a:lnTo>
                      <a:lnTo>
                        <a:pt x="890" y="186"/>
                      </a:lnTo>
                      <a:lnTo>
                        <a:pt x="890" y="186"/>
                      </a:lnTo>
                      <a:lnTo>
                        <a:pt x="890" y="186"/>
                      </a:lnTo>
                      <a:lnTo>
                        <a:pt x="890" y="184"/>
                      </a:lnTo>
                      <a:lnTo>
                        <a:pt x="890" y="184"/>
                      </a:lnTo>
                      <a:lnTo>
                        <a:pt x="890" y="184"/>
                      </a:lnTo>
                      <a:lnTo>
                        <a:pt x="890" y="184"/>
                      </a:lnTo>
                      <a:lnTo>
                        <a:pt x="892" y="184"/>
                      </a:lnTo>
                      <a:lnTo>
                        <a:pt x="892" y="184"/>
                      </a:lnTo>
                      <a:lnTo>
                        <a:pt x="892" y="186"/>
                      </a:lnTo>
                      <a:lnTo>
                        <a:pt x="892" y="186"/>
                      </a:lnTo>
                      <a:lnTo>
                        <a:pt x="890" y="188"/>
                      </a:lnTo>
                      <a:close/>
                      <a:moveTo>
                        <a:pt x="926" y="134"/>
                      </a:moveTo>
                      <a:lnTo>
                        <a:pt x="926" y="134"/>
                      </a:lnTo>
                      <a:lnTo>
                        <a:pt x="926" y="134"/>
                      </a:lnTo>
                      <a:lnTo>
                        <a:pt x="946" y="132"/>
                      </a:lnTo>
                      <a:lnTo>
                        <a:pt x="966" y="140"/>
                      </a:lnTo>
                      <a:lnTo>
                        <a:pt x="974" y="138"/>
                      </a:lnTo>
                      <a:lnTo>
                        <a:pt x="978" y="144"/>
                      </a:lnTo>
                      <a:lnTo>
                        <a:pt x="984" y="140"/>
                      </a:lnTo>
                      <a:lnTo>
                        <a:pt x="982" y="152"/>
                      </a:lnTo>
                      <a:lnTo>
                        <a:pt x="978" y="156"/>
                      </a:lnTo>
                      <a:lnTo>
                        <a:pt x="976" y="154"/>
                      </a:lnTo>
                      <a:lnTo>
                        <a:pt x="974" y="160"/>
                      </a:lnTo>
                      <a:lnTo>
                        <a:pt x="980" y="168"/>
                      </a:lnTo>
                      <a:lnTo>
                        <a:pt x="992" y="164"/>
                      </a:lnTo>
                      <a:lnTo>
                        <a:pt x="994" y="176"/>
                      </a:lnTo>
                      <a:lnTo>
                        <a:pt x="986" y="178"/>
                      </a:lnTo>
                      <a:lnTo>
                        <a:pt x="986" y="174"/>
                      </a:lnTo>
                      <a:lnTo>
                        <a:pt x="968" y="174"/>
                      </a:lnTo>
                      <a:lnTo>
                        <a:pt x="962" y="168"/>
                      </a:lnTo>
                      <a:lnTo>
                        <a:pt x="954" y="168"/>
                      </a:lnTo>
                      <a:lnTo>
                        <a:pt x="950" y="170"/>
                      </a:lnTo>
                      <a:lnTo>
                        <a:pt x="940" y="170"/>
                      </a:lnTo>
                      <a:lnTo>
                        <a:pt x="936" y="160"/>
                      </a:lnTo>
                      <a:lnTo>
                        <a:pt x="926" y="158"/>
                      </a:lnTo>
                      <a:lnTo>
                        <a:pt x="918" y="148"/>
                      </a:lnTo>
                      <a:lnTo>
                        <a:pt x="924" y="136"/>
                      </a:lnTo>
                      <a:lnTo>
                        <a:pt x="924" y="136"/>
                      </a:lnTo>
                      <a:lnTo>
                        <a:pt x="924" y="132"/>
                      </a:lnTo>
                      <a:lnTo>
                        <a:pt x="924" y="132"/>
                      </a:lnTo>
                      <a:lnTo>
                        <a:pt x="926" y="134"/>
                      </a:lnTo>
                      <a:lnTo>
                        <a:pt x="926" y="134"/>
                      </a:lnTo>
                      <a:lnTo>
                        <a:pt x="926" y="134"/>
                      </a:lnTo>
                      <a:close/>
                      <a:moveTo>
                        <a:pt x="634" y="124"/>
                      </a:moveTo>
                      <a:lnTo>
                        <a:pt x="634" y="124"/>
                      </a:lnTo>
                      <a:lnTo>
                        <a:pt x="634" y="124"/>
                      </a:lnTo>
                      <a:lnTo>
                        <a:pt x="636" y="124"/>
                      </a:lnTo>
                      <a:lnTo>
                        <a:pt x="636" y="124"/>
                      </a:lnTo>
                      <a:lnTo>
                        <a:pt x="636" y="124"/>
                      </a:lnTo>
                      <a:lnTo>
                        <a:pt x="636" y="124"/>
                      </a:lnTo>
                      <a:lnTo>
                        <a:pt x="636" y="124"/>
                      </a:lnTo>
                      <a:lnTo>
                        <a:pt x="636" y="124"/>
                      </a:lnTo>
                      <a:lnTo>
                        <a:pt x="636" y="126"/>
                      </a:lnTo>
                      <a:lnTo>
                        <a:pt x="636" y="126"/>
                      </a:lnTo>
                      <a:lnTo>
                        <a:pt x="634" y="126"/>
                      </a:lnTo>
                      <a:lnTo>
                        <a:pt x="634" y="126"/>
                      </a:lnTo>
                      <a:lnTo>
                        <a:pt x="632" y="124"/>
                      </a:lnTo>
                      <a:lnTo>
                        <a:pt x="632" y="124"/>
                      </a:lnTo>
                      <a:lnTo>
                        <a:pt x="632" y="124"/>
                      </a:lnTo>
                      <a:lnTo>
                        <a:pt x="632" y="124"/>
                      </a:lnTo>
                      <a:lnTo>
                        <a:pt x="632" y="124"/>
                      </a:lnTo>
                      <a:lnTo>
                        <a:pt x="632" y="124"/>
                      </a:lnTo>
                      <a:lnTo>
                        <a:pt x="632" y="122"/>
                      </a:lnTo>
                      <a:lnTo>
                        <a:pt x="632" y="122"/>
                      </a:lnTo>
                      <a:lnTo>
                        <a:pt x="634" y="124"/>
                      </a:lnTo>
                      <a:close/>
                      <a:moveTo>
                        <a:pt x="650" y="122"/>
                      </a:moveTo>
                      <a:lnTo>
                        <a:pt x="650" y="124"/>
                      </a:lnTo>
                      <a:lnTo>
                        <a:pt x="650" y="124"/>
                      </a:lnTo>
                      <a:lnTo>
                        <a:pt x="652" y="130"/>
                      </a:lnTo>
                      <a:lnTo>
                        <a:pt x="648" y="132"/>
                      </a:lnTo>
                      <a:lnTo>
                        <a:pt x="646" y="124"/>
                      </a:lnTo>
                      <a:lnTo>
                        <a:pt x="646" y="124"/>
                      </a:lnTo>
                      <a:lnTo>
                        <a:pt x="648" y="122"/>
                      </a:lnTo>
                      <a:lnTo>
                        <a:pt x="648" y="122"/>
                      </a:lnTo>
                      <a:lnTo>
                        <a:pt x="648" y="122"/>
                      </a:lnTo>
                      <a:lnTo>
                        <a:pt x="648" y="122"/>
                      </a:lnTo>
                      <a:lnTo>
                        <a:pt x="650" y="122"/>
                      </a:lnTo>
                      <a:close/>
                      <a:moveTo>
                        <a:pt x="56" y="96"/>
                      </a:moveTo>
                      <a:lnTo>
                        <a:pt x="68" y="100"/>
                      </a:lnTo>
                      <a:lnTo>
                        <a:pt x="66" y="106"/>
                      </a:lnTo>
                      <a:lnTo>
                        <a:pt x="70" y="106"/>
                      </a:lnTo>
                      <a:lnTo>
                        <a:pt x="78" y="96"/>
                      </a:lnTo>
                      <a:lnTo>
                        <a:pt x="86" y="94"/>
                      </a:lnTo>
                      <a:lnTo>
                        <a:pt x="102" y="92"/>
                      </a:lnTo>
                      <a:lnTo>
                        <a:pt x="118" y="96"/>
                      </a:lnTo>
                      <a:lnTo>
                        <a:pt x="124" y="92"/>
                      </a:lnTo>
                      <a:lnTo>
                        <a:pt x="128" y="94"/>
                      </a:lnTo>
                      <a:lnTo>
                        <a:pt x="132" y="90"/>
                      </a:lnTo>
                      <a:lnTo>
                        <a:pt x="140" y="88"/>
                      </a:lnTo>
                      <a:lnTo>
                        <a:pt x="140" y="82"/>
                      </a:lnTo>
                      <a:lnTo>
                        <a:pt x="132" y="80"/>
                      </a:lnTo>
                      <a:lnTo>
                        <a:pt x="132" y="72"/>
                      </a:lnTo>
                      <a:lnTo>
                        <a:pt x="132" y="72"/>
                      </a:lnTo>
                      <a:lnTo>
                        <a:pt x="134" y="72"/>
                      </a:lnTo>
                      <a:lnTo>
                        <a:pt x="134" y="72"/>
                      </a:lnTo>
                      <a:lnTo>
                        <a:pt x="138" y="76"/>
                      </a:lnTo>
                      <a:lnTo>
                        <a:pt x="140" y="72"/>
                      </a:lnTo>
                      <a:lnTo>
                        <a:pt x="144" y="74"/>
                      </a:lnTo>
                      <a:lnTo>
                        <a:pt x="146" y="64"/>
                      </a:lnTo>
                      <a:lnTo>
                        <a:pt x="150" y="64"/>
                      </a:lnTo>
                      <a:lnTo>
                        <a:pt x="150" y="58"/>
                      </a:lnTo>
                      <a:lnTo>
                        <a:pt x="154" y="58"/>
                      </a:lnTo>
                      <a:lnTo>
                        <a:pt x="158" y="52"/>
                      </a:lnTo>
                      <a:lnTo>
                        <a:pt x="164" y="56"/>
                      </a:lnTo>
                      <a:lnTo>
                        <a:pt x="164" y="60"/>
                      </a:lnTo>
                      <a:lnTo>
                        <a:pt x="172" y="62"/>
                      </a:lnTo>
                      <a:lnTo>
                        <a:pt x="174" y="60"/>
                      </a:lnTo>
                      <a:lnTo>
                        <a:pt x="178" y="66"/>
                      </a:lnTo>
                      <a:lnTo>
                        <a:pt x="186" y="68"/>
                      </a:lnTo>
                      <a:lnTo>
                        <a:pt x="188" y="56"/>
                      </a:lnTo>
                      <a:lnTo>
                        <a:pt x="198" y="56"/>
                      </a:lnTo>
                      <a:lnTo>
                        <a:pt x="206" y="64"/>
                      </a:lnTo>
                      <a:lnTo>
                        <a:pt x="214" y="60"/>
                      </a:lnTo>
                      <a:lnTo>
                        <a:pt x="218" y="48"/>
                      </a:lnTo>
                      <a:lnTo>
                        <a:pt x="232" y="54"/>
                      </a:lnTo>
                      <a:lnTo>
                        <a:pt x="242" y="50"/>
                      </a:lnTo>
                      <a:lnTo>
                        <a:pt x="246" y="64"/>
                      </a:lnTo>
                      <a:lnTo>
                        <a:pt x="254" y="72"/>
                      </a:lnTo>
                      <a:lnTo>
                        <a:pt x="260" y="72"/>
                      </a:lnTo>
                      <a:lnTo>
                        <a:pt x="260" y="76"/>
                      </a:lnTo>
                      <a:lnTo>
                        <a:pt x="266" y="76"/>
                      </a:lnTo>
                      <a:lnTo>
                        <a:pt x="270" y="80"/>
                      </a:lnTo>
                      <a:lnTo>
                        <a:pt x="278" y="80"/>
                      </a:lnTo>
                      <a:lnTo>
                        <a:pt x="288" y="78"/>
                      </a:lnTo>
                      <a:lnTo>
                        <a:pt x="286" y="74"/>
                      </a:lnTo>
                      <a:lnTo>
                        <a:pt x="296" y="58"/>
                      </a:lnTo>
                      <a:lnTo>
                        <a:pt x="304" y="52"/>
                      </a:lnTo>
                      <a:lnTo>
                        <a:pt x="316" y="60"/>
                      </a:lnTo>
                      <a:lnTo>
                        <a:pt x="346" y="64"/>
                      </a:lnTo>
                      <a:lnTo>
                        <a:pt x="350" y="54"/>
                      </a:lnTo>
                      <a:lnTo>
                        <a:pt x="368" y="56"/>
                      </a:lnTo>
                      <a:lnTo>
                        <a:pt x="370" y="44"/>
                      </a:lnTo>
                      <a:lnTo>
                        <a:pt x="374" y="42"/>
                      </a:lnTo>
                      <a:lnTo>
                        <a:pt x="378" y="42"/>
                      </a:lnTo>
                      <a:lnTo>
                        <a:pt x="384" y="46"/>
                      </a:lnTo>
                      <a:lnTo>
                        <a:pt x="408" y="44"/>
                      </a:lnTo>
                      <a:lnTo>
                        <a:pt x="408" y="44"/>
                      </a:lnTo>
                      <a:lnTo>
                        <a:pt x="408" y="42"/>
                      </a:lnTo>
                      <a:lnTo>
                        <a:pt x="408" y="42"/>
                      </a:lnTo>
                      <a:lnTo>
                        <a:pt x="422" y="36"/>
                      </a:lnTo>
                      <a:lnTo>
                        <a:pt x="424" y="40"/>
                      </a:lnTo>
                      <a:lnTo>
                        <a:pt x="432" y="40"/>
                      </a:lnTo>
                      <a:lnTo>
                        <a:pt x="438" y="16"/>
                      </a:lnTo>
                      <a:lnTo>
                        <a:pt x="450" y="16"/>
                      </a:lnTo>
                      <a:lnTo>
                        <a:pt x="454" y="18"/>
                      </a:lnTo>
                      <a:lnTo>
                        <a:pt x="462" y="8"/>
                      </a:lnTo>
                      <a:lnTo>
                        <a:pt x="472" y="0"/>
                      </a:lnTo>
                      <a:lnTo>
                        <a:pt x="482" y="2"/>
                      </a:lnTo>
                      <a:lnTo>
                        <a:pt x="488" y="16"/>
                      </a:lnTo>
                      <a:lnTo>
                        <a:pt x="488" y="16"/>
                      </a:lnTo>
                      <a:lnTo>
                        <a:pt x="486" y="18"/>
                      </a:lnTo>
                      <a:lnTo>
                        <a:pt x="490" y="24"/>
                      </a:lnTo>
                      <a:lnTo>
                        <a:pt x="486" y="32"/>
                      </a:lnTo>
                      <a:lnTo>
                        <a:pt x="490" y="40"/>
                      </a:lnTo>
                      <a:lnTo>
                        <a:pt x="504" y="48"/>
                      </a:lnTo>
                      <a:lnTo>
                        <a:pt x="504" y="54"/>
                      </a:lnTo>
                      <a:lnTo>
                        <a:pt x="510" y="54"/>
                      </a:lnTo>
                      <a:lnTo>
                        <a:pt x="510" y="64"/>
                      </a:lnTo>
                      <a:lnTo>
                        <a:pt x="522" y="62"/>
                      </a:lnTo>
                      <a:lnTo>
                        <a:pt x="532" y="64"/>
                      </a:lnTo>
                      <a:lnTo>
                        <a:pt x="540" y="60"/>
                      </a:lnTo>
                      <a:lnTo>
                        <a:pt x="550" y="64"/>
                      </a:lnTo>
                      <a:lnTo>
                        <a:pt x="558" y="56"/>
                      </a:lnTo>
                      <a:lnTo>
                        <a:pt x="566" y="58"/>
                      </a:lnTo>
                      <a:lnTo>
                        <a:pt x="570" y="52"/>
                      </a:lnTo>
                      <a:lnTo>
                        <a:pt x="584" y="60"/>
                      </a:lnTo>
                      <a:lnTo>
                        <a:pt x="596" y="78"/>
                      </a:lnTo>
                      <a:lnTo>
                        <a:pt x="620" y="84"/>
                      </a:lnTo>
                      <a:lnTo>
                        <a:pt x="620" y="96"/>
                      </a:lnTo>
                      <a:lnTo>
                        <a:pt x="622" y="96"/>
                      </a:lnTo>
                      <a:lnTo>
                        <a:pt x="622" y="112"/>
                      </a:lnTo>
                      <a:lnTo>
                        <a:pt x="628" y="116"/>
                      </a:lnTo>
                      <a:lnTo>
                        <a:pt x="638" y="108"/>
                      </a:lnTo>
                      <a:lnTo>
                        <a:pt x="644" y="112"/>
                      </a:lnTo>
                      <a:lnTo>
                        <a:pt x="642" y="120"/>
                      </a:lnTo>
                      <a:lnTo>
                        <a:pt x="636" y="118"/>
                      </a:lnTo>
                      <a:lnTo>
                        <a:pt x="630" y="124"/>
                      </a:lnTo>
                      <a:lnTo>
                        <a:pt x="632" y="126"/>
                      </a:lnTo>
                      <a:lnTo>
                        <a:pt x="638" y="132"/>
                      </a:lnTo>
                      <a:lnTo>
                        <a:pt x="650" y="132"/>
                      </a:lnTo>
                      <a:lnTo>
                        <a:pt x="654" y="140"/>
                      </a:lnTo>
                      <a:lnTo>
                        <a:pt x="660" y="140"/>
                      </a:lnTo>
                      <a:lnTo>
                        <a:pt x="660" y="134"/>
                      </a:lnTo>
                      <a:lnTo>
                        <a:pt x="664" y="132"/>
                      </a:lnTo>
                      <a:lnTo>
                        <a:pt x="664" y="130"/>
                      </a:lnTo>
                      <a:lnTo>
                        <a:pt x="668" y="128"/>
                      </a:lnTo>
                      <a:lnTo>
                        <a:pt x="666" y="124"/>
                      </a:lnTo>
                      <a:lnTo>
                        <a:pt x="670" y="120"/>
                      </a:lnTo>
                      <a:lnTo>
                        <a:pt x="670" y="138"/>
                      </a:lnTo>
                      <a:lnTo>
                        <a:pt x="674" y="138"/>
                      </a:lnTo>
                      <a:lnTo>
                        <a:pt x="676" y="142"/>
                      </a:lnTo>
                      <a:lnTo>
                        <a:pt x="686" y="138"/>
                      </a:lnTo>
                      <a:lnTo>
                        <a:pt x="690" y="138"/>
                      </a:lnTo>
                      <a:lnTo>
                        <a:pt x="694" y="128"/>
                      </a:lnTo>
                      <a:lnTo>
                        <a:pt x="700" y="134"/>
                      </a:lnTo>
                      <a:lnTo>
                        <a:pt x="710" y="130"/>
                      </a:lnTo>
                      <a:lnTo>
                        <a:pt x="710" y="120"/>
                      </a:lnTo>
                      <a:lnTo>
                        <a:pt x="706" y="106"/>
                      </a:lnTo>
                      <a:lnTo>
                        <a:pt x="700" y="104"/>
                      </a:lnTo>
                      <a:lnTo>
                        <a:pt x="698" y="114"/>
                      </a:lnTo>
                      <a:lnTo>
                        <a:pt x="690" y="112"/>
                      </a:lnTo>
                      <a:lnTo>
                        <a:pt x="690" y="112"/>
                      </a:lnTo>
                      <a:lnTo>
                        <a:pt x="690" y="110"/>
                      </a:lnTo>
                      <a:lnTo>
                        <a:pt x="690" y="110"/>
                      </a:lnTo>
                      <a:lnTo>
                        <a:pt x="694" y="106"/>
                      </a:lnTo>
                      <a:lnTo>
                        <a:pt x="688" y="102"/>
                      </a:lnTo>
                      <a:lnTo>
                        <a:pt x="694" y="102"/>
                      </a:lnTo>
                      <a:lnTo>
                        <a:pt x="690" y="96"/>
                      </a:lnTo>
                      <a:lnTo>
                        <a:pt x="700" y="100"/>
                      </a:lnTo>
                      <a:lnTo>
                        <a:pt x="708" y="92"/>
                      </a:lnTo>
                      <a:lnTo>
                        <a:pt x="700" y="84"/>
                      </a:lnTo>
                      <a:lnTo>
                        <a:pt x="686" y="100"/>
                      </a:lnTo>
                      <a:lnTo>
                        <a:pt x="686" y="96"/>
                      </a:lnTo>
                      <a:lnTo>
                        <a:pt x="676" y="96"/>
                      </a:lnTo>
                      <a:lnTo>
                        <a:pt x="674" y="90"/>
                      </a:lnTo>
                      <a:lnTo>
                        <a:pt x="682" y="70"/>
                      </a:lnTo>
                      <a:lnTo>
                        <a:pt x="688" y="66"/>
                      </a:lnTo>
                      <a:lnTo>
                        <a:pt x="694" y="58"/>
                      </a:lnTo>
                      <a:lnTo>
                        <a:pt x="704" y="58"/>
                      </a:lnTo>
                      <a:lnTo>
                        <a:pt x="702" y="44"/>
                      </a:lnTo>
                      <a:lnTo>
                        <a:pt x="708" y="46"/>
                      </a:lnTo>
                      <a:lnTo>
                        <a:pt x="722" y="46"/>
                      </a:lnTo>
                      <a:lnTo>
                        <a:pt x="724" y="40"/>
                      </a:lnTo>
                      <a:lnTo>
                        <a:pt x="736" y="36"/>
                      </a:lnTo>
                      <a:lnTo>
                        <a:pt x="740" y="28"/>
                      </a:lnTo>
                      <a:lnTo>
                        <a:pt x="740" y="28"/>
                      </a:lnTo>
                      <a:lnTo>
                        <a:pt x="740" y="28"/>
                      </a:lnTo>
                      <a:lnTo>
                        <a:pt x="740" y="28"/>
                      </a:lnTo>
                      <a:lnTo>
                        <a:pt x="748" y="16"/>
                      </a:lnTo>
                      <a:lnTo>
                        <a:pt x="756" y="20"/>
                      </a:lnTo>
                      <a:lnTo>
                        <a:pt x="758" y="26"/>
                      </a:lnTo>
                      <a:lnTo>
                        <a:pt x="764" y="24"/>
                      </a:lnTo>
                      <a:lnTo>
                        <a:pt x="782" y="30"/>
                      </a:lnTo>
                      <a:lnTo>
                        <a:pt x="798" y="30"/>
                      </a:lnTo>
                      <a:lnTo>
                        <a:pt x="798" y="30"/>
                      </a:lnTo>
                      <a:lnTo>
                        <a:pt x="834" y="10"/>
                      </a:lnTo>
                      <a:lnTo>
                        <a:pt x="840" y="18"/>
                      </a:lnTo>
                      <a:lnTo>
                        <a:pt x="852" y="16"/>
                      </a:lnTo>
                      <a:lnTo>
                        <a:pt x="858" y="20"/>
                      </a:lnTo>
                      <a:lnTo>
                        <a:pt x="848" y="34"/>
                      </a:lnTo>
                      <a:lnTo>
                        <a:pt x="856" y="40"/>
                      </a:lnTo>
                      <a:lnTo>
                        <a:pt x="858" y="38"/>
                      </a:lnTo>
                      <a:lnTo>
                        <a:pt x="860" y="42"/>
                      </a:lnTo>
                      <a:lnTo>
                        <a:pt x="854" y="48"/>
                      </a:lnTo>
                      <a:lnTo>
                        <a:pt x="858" y="50"/>
                      </a:lnTo>
                      <a:lnTo>
                        <a:pt x="858" y="62"/>
                      </a:lnTo>
                      <a:lnTo>
                        <a:pt x="850" y="64"/>
                      </a:lnTo>
                      <a:lnTo>
                        <a:pt x="856" y="68"/>
                      </a:lnTo>
                      <a:lnTo>
                        <a:pt x="874" y="70"/>
                      </a:lnTo>
                      <a:lnTo>
                        <a:pt x="880" y="76"/>
                      </a:lnTo>
                      <a:lnTo>
                        <a:pt x="880" y="78"/>
                      </a:lnTo>
                      <a:lnTo>
                        <a:pt x="892" y="88"/>
                      </a:lnTo>
                      <a:lnTo>
                        <a:pt x="884" y="98"/>
                      </a:lnTo>
                      <a:lnTo>
                        <a:pt x="868" y="100"/>
                      </a:lnTo>
                      <a:lnTo>
                        <a:pt x="856" y="94"/>
                      </a:lnTo>
                      <a:lnTo>
                        <a:pt x="856" y="90"/>
                      </a:lnTo>
                      <a:lnTo>
                        <a:pt x="840" y="84"/>
                      </a:lnTo>
                      <a:lnTo>
                        <a:pt x="826" y="106"/>
                      </a:lnTo>
                      <a:lnTo>
                        <a:pt x="842" y="122"/>
                      </a:lnTo>
                      <a:lnTo>
                        <a:pt x="844" y="122"/>
                      </a:lnTo>
                      <a:lnTo>
                        <a:pt x="840" y="118"/>
                      </a:lnTo>
                      <a:lnTo>
                        <a:pt x="846" y="108"/>
                      </a:lnTo>
                      <a:lnTo>
                        <a:pt x="854" y="112"/>
                      </a:lnTo>
                      <a:lnTo>
                        <a:pt x="862" y="102"/>
                      </a:lnTo>
                      <a:lnTo>
                        <a:pt x="864" y="108"/>
                      </a:lnTo>
                      <a:lnTo>
                        <a:pt x="854" y="128"/>
                      </a:lnTo>
                      <a:lnTo>
                        <a:pt x="862" y="132"/>
                      </a:lnTo>
                      <a:lnTo>
                        <a:pt x="856" y="142"/>
                      </a:lnTo>
                      <a:lnTo>
                        <a:pt x="878" y="140"/>
                      </a:lnTo>
                      <a:lnTo>
                        <a:pt x="880" y="148"/>
                      </a:lnTo>
                      <a:lnTo>
                        <a:pt x="884" y="148"/>
                      </a:lnTo>
                      <a:lnTo>
                        <a:pt x="884" y="148"/>
                      </a:lnTo>
                      <a:lnTo>
                        <a:pt x="884" y="148"/>
                      </a:lnTo>
                      <a:lnTo>
                        <a:pt x="884" y="148"/>
                      </a:lnTo>
                      <a:lnTo>
                        <a:pt x="892" y="158"/>
                      </a:lnTo>
                      <a:lnTo>
                        <a:pt x="904" y="156"/>
                      </a:lnTo>
                      <a:lnTo>
                        <a:pt x="910" y="162"/>
                      </a:lnTo>
                      <a:lnTo>
                        <a:pt x="910" y="168"/>
                      </a:lnTo>
                      <a:lnTo>
                        <a:pt x="910" y="168"/>
                      </a:lnTo>
                      <a:lnTo>
                        <a:pt x="910" y="168"/>
                      </a:lnTo>
                      <a:lnTo>
                        <a:pt x="910" y="168"/>
                      </a:lnTo>
                      <a:lnTo>
                        <a:pt x="912" y="174"/>
                      </a:lnTo>
                      <a:lnTo>
                        <a:pt x="920" y="178"/>
                      </a:lnTo>
                      <a:lnTo>
                        <a:pt x="920" y="178"/>
                      </a:lnTo>
                      <a:lnTo>
                        <a:pt x="914" y="182"/>
                      </a:lnTo>
                      <a:lnTo>
                        <a:pt x="910" y="180"/>
                      </a:lnTo>
                      <a:lnTo>
                        <a:pt x="908" y="182"/>
                      </a:lnTo>
                      <a:lnTo>
                        <a:pt x="900" y="176"/>
                      </a:lnTo>
                      <a:lnTo>
                        <a:pt x="892" y="178"/>
                      </a:lnTo>
                      <a:lnTo>
                        <a:pt x="888" y="176"/>
                      </a:lnTo>
                      <a:lnTo>
                        <a:pt x="884" y="178"/>
                      </a:lnTo>
                      <a:lnTo>
                        <a:pt x="870" y="176"/>
                      </a:lnTo>
                      <a:lnTo>
                        <a:pt x="876" y="193"/>
                      </a:lnTo>
                      <a:lnTo>
                        <a:pt x="876" y="193"/>
                      </a:lnTo>
                      <a:lnTo>
                        <a:pt x="872" y="193"/>
                      </a:lnTo>
                      <a:lnTo>
                        <a:pt x="872" y="193"/>
                      </a:lnTo>
                      <a:lnTo>
                        <a:pt x="866" y="203"/>
                      </a:lnTo>
                      <a:lnTo>
                        <a:pt x="860" y="207"/>
                      </a:lnTo>
                      <a:lnTo>
                        <a:pt x="862" y="209"/>
                      </a:lnTo>
                      <a:lnTo>
                        <a:pt x="868" y="207"/>
                      </a:lnTo>
                      <a:lnTo>
                        <a:pt x="872" y="211"/>
                      </a:lnTo>
                      <a:lnTo>
                        <a:pt x="872" y="217"/>
                      </a:lnTo>
                      <a:lnTo>
                        <a:pt x="868" y="223"/>
                      </a:lnTo>
                      <a:lnTo>
                        <a:pt x="878" y="235"/>
                      </a:lnTo>
                      <a:lnTo>
                        <a:pt x="874" y="241"/>
                      </a:lnTo>
                      <a:lnTo>
                        <a:pt x="876" y="257"/>
                      </a:lnTo>
                      <a:lnTo>
                        <a:pt x="870" y="249"/>
                      </a:lnTo>
                      <a:lnTo>
                        <a:pt x="872" y="243"/>
                      </a:lnTo>
                      <a:lnTo>
                        <a:pt x="866" y="243"/>
                      </a:lnTo>
                      <a:lnTo>
                        <a:pt x="866" y="253"/>
                      </a:lnTo>
                      <a:lnTo>
                        <a:pt x="870" y="253"/>
                      </a:lnTo>
                      <a:lnTo>
                        <a:pt x="874" y="259"/>
                      </a:lnTo>
                      <a:lnTo>
                        <a:pt x="864" y="263"/>
                      </a:lnTo>
                      <a:lnTo>
                        <a:pt x="866" y="269"/>
                      </a:lnTo>
                      <a:lnTo>
                        <a:pt x="866" y="269"/>
                      </a:lnTo>
                      <a:lnTo>
                        <a:pt x="868" y="271"/>
                      </a:lnTo>
                      <a:lnTo>
                        <a:pt x="868" y="271"/>
                      </a:lnTo>
                      <a:lnTo>
                        <a:pt x="866" y="273"/>
                      </a:lnTo>
                      <a:lnTo>
                        <a:pt x="868" y="293"/>
                      </a:lnTo>
                      <a:lnTo>
                        <a:pt x="866" y="303"/>
                      </a:lnTo>
                      <a:lnTo>
                        <a:pt x="860" y="307"/>
                      </a:lnTo>
                      <a:lnTo>
                        <a:pt x="882" y="341"/>
                      </a:lnTo>
                      <a:lnTo>
                        <a:pt x="902" y="339"/>
                      </a:lnTo>
                      <a:lnTo>
                        <a:pt x="906" y="353"/>
                      </a:lnTo>
                      <a:lnTo>
                        <a:pt x="906" y="353"/>
                      </a:lnTo>
                      <a:lnTo>
                        <a:pt x="906" y="355"/>
                      </a:lnTo>
                      <a:lnTo>
                        <a:pt x="906" y="355"/>
                      </a:lnTo>
                      <a:lnTo>
                        <a:pt x="914" y="363"/>
                      </a:lnTo>
                      <a:lnTo>
                        <a:pt x="920" y="357"/>
                      </a:lnTo>
                      <a:lnTo>
                        <a:pt x="930" y="355"/>
                      </a:lnTo>
                      <a:lnTo>
                        <a:pt x="934" y="335"/>
                      </a:lnTo>
                      <a:lnTo>
                        <a:pt x="934" y="335"/>
                      </a:lnTo>
                      <a:lnTo>
                        <a:pt x="934" y="333"/>
                      </a:lnTo>
                      <a:lnTo>
                        <a:pt x="934" y="333"/>
                      </a:lnTo>
                      <a:lnTo>
                        <a:pt x="938" y="329"/>
                      </a:lnTo>
                      <a:lnTo>
                        <a:pt x="942" y="331"/>
                      </a:lnTo>
                      <a:lnTo>
                        <a:pt x="946" y="329"/>
                      </a:lnTo>
                      <a:lnTo>
                        <a:pt x="952" y="335"/>
                      </a:lnTo>
                      <a:lnTo>
                        <a:pt x="952" y="341"/>
                      </a:lnTo>
                      <a:lnTo>
                        <a:pt x="942" y="355"/>
                      </a:lnTo>
                      <a:lnTo>
                        <a:pt x="944" y="363"/>
                      </a:lnTo>
                      <a:lnTo>
                        <a:pt x="952" y="361"/>
                      </a:lnTo>
                      <a:lnTo>
                        <a:pt x="960" y="367"/>
                      </a:lnTo>
                      <a:lnTo>
                        <a:pt x="970" y="363"/>
                      </a:lnTo>
                      <a:lnTo>
                        <a:pt x="980" y="367"/>
                      </a:lnTo>
                      <a:lnTo>
                        <a:pt x="986" y="351"/>
                      </a:lnTo>
                      <a:lnTo>
                        <a:pt x="994" y="345"/>
                      </a:lnTo>
                      <a:lnTo>
                        <a:pt x="994" y="331"/>
                      </a:lnTo>
                      <a:lnTo>
                        <a:pt x="1000" y="333"/>
                      </a:lnTo>
                      <a:lnTo>
                        <a:pt x="1006" y="331"/>
                      </a:lnTo>
                      <a:lnTo>
                        <a:pt x="1010" y="325"/>
                      </a:lnTo>
                      <a:lnTo>
                        <a:pt x="1036" y="323"/>
                      </a:lnTo>
                      <a:lnTo>
                        <a:pt x="1044" y="327"/>
                      </a:lnTo>
                      <a:lnTo>
                        <a:pt x="1048" y="339"/>
                      </a:lnTo>
                      <a:lnTo>
                        <a:pt x="1054" y="335"/>
                      </a:lnTo>
                      <a:lnTo>
                        <a:pt x="1078" y="337"/>
                      </a:lnTo>
                      <a:lnTo>
                        <a:pt x="1078" y="343"/>
                      </a:lnTo>
                      <a:lnTo>
                        <a:pt x="1070" y="347"/>
                      </a:lnTo>
                      <a:lnTo>
                        <a:pt x="1082" y="363"/>
                      </a:lnTo>
                      <a:lnTo>
                        <a:pt x="1080" y="367"/>
                      </a:lnTo>
                      <a:lnTo>
                        <a:pt x="1082" y="377"/>
                      </a:lnTo>
                      <a:lnTo>
                        <a:pt x="1102" y="381"/>
                      </a:lnTo>
                      <a:lnTo>
                        <a:pt x="1102" y="381"/>
                      </a:lnTo>
                      <a:lnTo>
                        <a:pt x="1104" y="383"/>
                      </a:lnTo>
                      <a:lnTo>
                        <a:pt x="1104" y="383"/>
                      </a:lnTo>
                      <a:lnTo>
                        <a:pt x="1110" y="389"/>
                      </a:lnTo>
                      <a:lnTo>
                        <a:pt x="1114" y="389"/>
                      </a:lnTo>
                      <a:lnTo>
                        <a:pt x="1138" y="375"/>
                      </a:lnTo>
                      <a:lnTo>
                        <a:pt x="1138" y="375"/>
                      </a:lnTo>
                      <a:lnTo>
                        <a:pt x="1138" y="393"/>
                      </a:lnTo>
                      <a:lnTo>
                        <a:pt x="1146" y="407"/>
                      </a:lnTo>
                      <a:lnTo>
                        <a:pt x="1146" y="415"/>
                      </a:lnTo>
                      <a:lnTo>
                        <a:pt x="1138" y="427"/>
                      </a:lnTo>
                      <a:lnTo>
                        <a:pt x="1148" y="437"/>
                      </a:lnTo>
                      <a:lnTo>
                        <a:pt x="1148" y="441"/>
                      </a:lnTo>
                      <a:lnTo>
                        <a:pt x="1156" y="445"/>
                      </a:lnTo>
                      <a:lnTo>
                        <a:pt x="1148" y="457"/>
                      </a:lnTo>
                      <a:lnTo>
                        <a:pt x="1148" y="463"/>
                      </a:lnTo>
                      <a:lnTo>
                        <a:pt x="1136" y="463"/>
                      </a:lnTo>
                      <a:lnTo>
                        <a:pt x="1134" y="471"/>
                      </a:lnTo>
                      <a:lnTo>
                        <a:pt x="1130" y="471"/>
                      </a:lnTo>
                      <a:lnTo>
                        <a:pt x="1130" y="471"/>
                      </a:lnTo>
                      <a:lnTo>
                        <a:pt x="1128" y="471"/>
                      </a:lnTo>
                      <a:lnTo>
                        <a:pt x="1128" y="471"/>
                      </a:lnTo>
                      <a:lnTo>
                        <a:pt x="1122" y="481"/>
                      </a:lnTo>
                      <a:lnTo>
                        <a:pt x="1108" y="481"/>
                      </a:lnTo>
                      <a:lnTo>
                        <a:pt x="1108" y="487"/>
                      </a:lnTo>
                      <a:lnTo>
                        <a:pt x="1114" y="497"/>
                      </a:lnTo>
                      <a:lnTo>
                        <a:pt x="1110" y="515"/>
                      </a:lnTo>
                      <a:lnTo>
                        <a:pt x="1116" y="521"/>
                      </a:lnTo>
                      <a:lnTo>
                        <a:pt x="1116" y="533"/>
                      </a:lnTo>
                      <a:lnTo>
                        <a:pt x="1120" y="533"/>
                      </a:lnTo>
                      <a:lnTo>
                        <a:pt x="1120" y="537"/>
                      </a:lnTo>
                      <a:lnTo>
                        <a:pt x="1100" y="545"/>
                      </a:lnTo>
                      <a:lnTo>
                        <a:pt x="1096" y="541"/>
                      </a:lnTo>
                      <a:lnTo>
                        <a:pt x="1098" y="531"/>
                      </a:lnTo>
                      <a:lnTo>
                        <a:pt x="1084" y="527"/>
                      </a:lnTo>
                      <a:lnTo>
                        <a:pt x="1080" y="547"/>
                      </a:lnTo>
                      <a:lnTo>
                        <a:pt x="1070" y="553"/>
                      </a:lnTo>
                      <a:lnTo>
                        <a:pt x="1072" y="559"/>
                      </a:lnTo>
                      <a:lnTo>
                        <a:pt x="1068" y="571"/>
                      </a:lnTo>
                      <a:lnTo>
                        <a:pt x="1074" y="601"/>
                      </a:lnTo>
                      <a:lnTo>
                        <a:pt x="1088" y="605"/>
                      </a:lnTo>
                      <a:lnTo>
                        <a:pt x="1094" y="613"/>
                      </a:lnTo>
                      <a:lnTo>
                        <a:pt x="1094" y="613"/>
                      </a:lnTo>
                      <a:lnTo>
                        <a:pt x="1092" y="621"/>
                      </a:lnTo>
                      <a:lnTo>
                        <a:pt x="1096" y="633"/>
                      </a:lnTo>
                      <a:lnTo>
                        <a:pt x="1094" y="635"/>
                      </a:lnTo>
                      <a:lnTo>
                        <a:pt x="1076" y="621"/>
                      </a:lnTo>
                      <a:lnTo>
                        <a:pt x="1068" y="631"/>
                      </a:lnTo>
                      <a:lnTo>
                        <a:pt x="1056" y="627"/>
                      </a:lnTo>
                      <a:lnTo>
                        <a:pt x="1050" y="635"/>
                      </a:lnTo>
                      <a:lnTo>
                        <a:pt x="1042" y="633"/>
                      </a:lnTo>
                      <a:lnTo>
                        <a:pt x="1036" y="637"/>
                      </a:lnTo>
                      <a:lnTo>
                        <a:pt x="1028" y="629"/>
                      </a:lnTo>
                      <a:lnTo>
                        <a:pt x="1016" y="637"/>
                      </a:lnTo>
                      <a:lnTo>
                        <a:pt x="1012" y="633"/>
                      </a:lnTo>
                      <a:lnTo>
                        <a:pt x="1004" y="631"/>
                      </a:lnTo>
                      <a:lnTo>
                        <a:pt x="1002" y="621"/>
                      </a:lnTo>
                      <a:lnTo>
                        <a:pt x="996" y="619"/>
                      </a:lnTo>
                      <a:lnTo>
                        <a:pt x="994" y="611"/>
                      </a:lnTo>
                      <a:lnTo>
                        <a:pt x="990" y="607"/>
                      </a:lnTo>
                      <a:lnTo>
                        <a:pt x="982" y="615"/>
                      </a:lnTo>
                      <a:lnTo>
                        <a:pt x="976" y="611"/>
                      </a:lnTo>
                      <a:lnTo>
                        <a:pt x="980" y="603"/>
                      </a:lnTo>
                      <a:lnTo>
                        <a:pt x="970" y="601"/>
                      </a:lnTo>
                      <a:lnTo>
                        <a:pt x="976" y="597"/>
                      </a:lnTo>
                      <a:lnTo>
                        <a:pt x="978" y="589"/>
                      </a:lnTo>
                      <a:lnTo>
                        <a:pt x="970" y="593"/>
                      </a:lnTo>
                      <a:lnTo>
                        <a:pt x="966" y="585"/>
                      </a:lnTo>
                      <a:lnTo>
                        <a:pt x="952" y="583"/>
                      </a:lnTo>
                      <a:lnTo>
                        <a:pt x="950" y="575"/>
                      </a:lnTo>
                      <a:lnTo>
                        <a:pt x="940" y="577"/>
                      </a:lnTo>
                      <a:lnTo>
                        <a:pt x="936" y="581"/>
                      </a:lnTo>
                      <a:lnTo>
                        <a:pt x="928" y="581"/>
                      </a:lnTo>
                      <a:lnTo>
                        <a:pt x="918" y="575"/>
                      </a:lnTo>
                      <a:lnTo>
                        <a:pt x="916" y="563"/>
                      </a:lnTo>
                      <a:lnTo>
                        <a:pt x="908" y="561"/>
                      </a:lnTo>
                      <a:lnTo>
                        <a:pt x="902" y="563"/>
                      </a:lnTo>
                      <a:lnTo>
                        <a:pt x="898" y="571"/>
                      </a:lnTo>
                      <a:lnTo>
                        <a:pt x="884" y="571"/>
                      </a:lnTo>
                      <a:lnTo>
                        <a:pt x="874" y="575"/>
                      </a:lnTo>
                      <a:lnTo>
                        <a:pt x="848" y="567"/>
                      </a:lnTo>
                      <a:lnTo>
                        <a:pt x="838" y="571"/>
                      </a:lnTo>
                      <a:lnTo>
                        <a:pt x="832" y="581"/>
                      </a:lnTo>
                      <a:lnTo>
                        <a:pt x="828" y="575"/>
                      </a:lnTo>
                      <a:lnTo>
                        <a:pt x="824" y="581"/>
                      </a:lnTo>
                      <a:lnTo>
                        <a:pt x="818" y="579"/>
                      </a:lnTo>
                      <a:lnTo>
                        <a:pt x="816" y="583"/>
                      </a:lnTo>
                      <a:lnTo>
                        <a:pt x="802" y="581"/>
                      </a:lnTo>
                      <a:lnTo>
                        <a:pt x="798" y="577"/>
                      </a:lnTo>
                      <a:lnTo>
                        <a:pt x="802" y="585"/>
                      </a:lnTo>
                      <a:lnTo>
                        <a:pt x="800" y="593"/>
                      </a:lnTo>
                      <a:lnTo>
                        <a:pt x="792" y="593"/>
                      </a:lnTo>
                      <a:lnTo>
                        <a:pt x="788" y="603"/>
                      </a:lnTo>
                      <a:lnTo>
                        <a:pt x="778" y="607"/>
                      </a:lnTo>
                      <a:lnTo>
                        <a:pt x="778" y="607"/>
                      </a:lnTo>
                      <a:lnTo>
                        <a:pt x="776" y="609"/>
                      </a:lnTo>
                      <a:lnTo>
                        <a:pt x="776" y="609"/>
                      </a:lnTo>
                      <a:lnTo>
                        <a:pt x="776" y="609"/>
                      </a:lnTo>
                      <a:lnTo>
                        <a:pt x="776" y="609"/>
                      </a:lnTo>
                      <a:lnTo>
                        <a:pt x="774" y="607"/>
                      </a:lnTo>
                      <a:lnTo>
                        <a:pt x="774" y="607"/>
                      </a:lnTo>
                      <a:lnTo>
                        <a:pt x="770" y="607"/>
                      </a:lnTo>
                      <a:lnTo>
                        <a:pt x="770" y="607"/>
                      </a:lnTo>
                      <a:lnTo>
                        <a:pt x="770" y="607"/>
                      </a:lnTo>
                      <a:lnTo>
                        <a:pt x="770" y="607"/>
                      </a:lnTo>
                      <a:lnTo>
                        <a:pt x="760" y="609"/>
                      </a:lnTo>
                      <a:lnTo>
                        <a:pt x="750" y="615"/>
                      </a:lnTo>
                      <a:lnTo>
                        <a:pt x="742" y="631"/>
                      </a:lnTo>
                      <a:lnTo>
                        <a:pt x="728" y="639"/>
                      </a:lnTo>
                      <a:lnTo>
                        <a:pt x="718" y="655"/>
                      </a:lnTo>
                      <a:lnTo>
                        <a:pt x="694" y="665"/>
                      </a:lnTo>
                      <a:lnTo>
                        <a:pt x="688" y="675"/>
                      </a:lnTo>
                      <a:lnTo>
                        <a:pt x="684" y="675"/>
                      </a:lnTo>
                      <a:lnTo>
                        <a:pt x="676" y="715"/>
                      </a:lnTo>
                      <a:lnTo>
                        <a:pt x="664" y="717"/>
                      </a:lnTo>
                      <a:lnTo>
                        <a:pt x="656" y="715"/>
                      </a:lnTo>
                      <a:lnTo>
                        <a:pt x="650" y="727"/>
                      </a:lnTo>
                      <a:lnTo>
                        <a:pt x="636" y="745"/>
                      </a:lnTo>
                      <a:lnTo>
                        <a:pt x="636" y="745"/>
                      </a:lnTo>
                      <a:lnTo>
                        <a:pt x="630" y="741"/>
                      </a:lnTo>
                      <a:lnTo>
                        <a:pt x="630" y="741"/>
                      </a:lnTo>
                      <a:lnTo>
                        <a:pt x="628" y="743"/>
                      </a:lnTo>
                      <a:lnTo>
                        <a:pt x="628" y="743"/>
                      </a:lnTo>
                      <a:lnTo>
                        <a:pt x="616" y="745"/>
                      </a:lnTo>
                      <a:lnTo>
                        <a:pt x="610" y="747"/>
                      </a:lnTo>
                      <a:lnTo>
                        <a:pt x="610" y="747"/>
                      </a:lnTo>
                      <a:lnTo>
                        <a:pt x="610" y="747"/>
                      </a:lnTo>
                      <a:lnTo>
                        <a:pt x="610" y="747"/>
                      </a:lnTo>
                      <a:lnTo>
                        <a:pt x="608" y="747"/>
                      </a:lnTo>
                      <a:lnTo>
                        <a:pt x="602" y="751"/>
                      </a:lnTo>
                      <a:lnTo>
                        <a:pt x="600" y="755"/>
                      </a:lnTo>
                      <a:lnTo>
                        <a:pt x="600" y="755"/>
                      </a:lnTo>
                      <a:lnTo>
                        <a:pt x="598" y="759"/>
                      </a:lnTo>
                      <a:lnTo>
                        <a:pt x="608" y="761"/>
                      </a:lnTo>
                      <a:lnTo>
                        <a:pt x="608" y="761"/>
                      </a:lnTo>
                      <a:lnTo>
                        <a:pt x="610" y="769"/>
                      </a:lnTo>
                      <a:lnTo>
                        <a:pt x="608" y="779"/>
                      </a:lnTo>
                      <a:lnTo>
                        <a:pt x="600" y="783"/>
                      </a:lnTo>
                      <a:lnTo>
                        <a:pt x="600" y="787"/>
                      </a:lnTo>
                      <a:lnTo>
                        <a:pt x="602" y="807"/>
                      </a:lnTo>
                      <a:lnTo>
                        <a:pt x="596" y="815"/>
                      </a:lnTo>
                      <a:lnTo>
                        <a:pt x="600" y="823"/>
                      </a:lnTo>
                      <a:lnTo>
                        <a:pt x="578" y="825"/>
                      </a:lnTo>
                      <a:lnTo>
                        <a:pt x="574" y="831"/>
                      </a:lnTo>
                      <a:lnTo>
                        <a:pt x="576" y="841"/>
                      </a:lnTo>
                      <a:lnTo>
                        <a:pt x="570" y="843"/>
                      </a:lnTo>
                      <a:lnTo>
                        <a:pt x="572" y="849"/>
                      </a:lnTo>
                      <a:lnTo>
                        <a:pt x="562" y="851"/>
                      </a:lnTo>
                      <a:lnTo>
                        <a:pt x="556" y="843"/>
                      </a:lnTo>
                      <a:lnTo>
                        <a:pt x="552" y="843"/>
                      </a:lnTo>
                      <a:lnTo>
                        <a:pt x="556" y="857"/>
                      </a:lnTo>
                      <a:lnTo>
                        <a:pt x="548" y="867"/>
                      </a:lnTo>
                      <a:lnTo>
                        <a:pt x="548" y="877"/>
                      </a:lnTo>
                      <a:lnTo>
                        <a:pt x="544" y="879"/>
                      </a:lnTo>
                      <a:lnTo>
                        <a:pt x="544" y="879"/>
                      </a:lnTo>
                      <a:lnTo>
                        <a:pt x="530" y="885"/>
                      </a:lnTo>
                      <a:lnTo>
                        <a:pt x="522" y="881"/>
                      </a:lnTo>
                      <a:lnTo>
                        <a:pt x="522" y="869"/>
                      </a:lnTo>
                      <a:lnTo>
                        <a:pt x="518" y="867"/>
                      </a:lnTo>
                      <a:lnTo>
                        <a:pt x="518" y="861"/>
                      </a:lnTo>
                      <a:lnTo>
                        <a:pt x="510" y="863"/>
                      </a:lnTo>
                      <a:lnTo>
                        <a:pt x="510" y="863"/>
                      </a:lnTo>
                      <a:lnTo>
                        <a:pt x="506" y="867"/>
                      </a:lnTo>
                      <a:lnTo>
                        <a:pt x="506" y="867"/>
                      </a:lnTo>
                      <a:lnTo>
                        <a:pt x="496" y="863"/>
                      </a:lnTo>
                      <a:lnTo>
                        <a:pt x="492" y="869"/>
                      </a:lnTo>
                      <a:lnTo>
                        <a:pt x="496" y="875"/>
                      </a:lnTo>
                      <a:lnTo>
                        <a:pt x="480" y="885"/>
                      </a:lnTo>
                      <a:lnTo>
                        <a:pt x="480" y="885"/>
                      </a:lnTo>
                      <a:lnTo>
                        <a:pt x="480" y="885"/>
                      </a:lnTo>
                      <a:lnTo>
                        <a:pt x="480" y="885"/>
                      </a:lnTo>
                      <a:lnTo>
                        <a:pt x="470" y="893"/>
                      </a:lnTo>
                      <a:lnTo>
                        <a:pt x="468" y="903"/>
                      </a:lnTo>
                      <a:lnTo>
                        <a:pt x="454" y="909"/>
                      </a:lnTo>
                      <a:lnTo>
                        <a:pt x="454" y="909"/>
                      </a:lnTo>
                      <a:lnTo>
                        <a:pt x="452" y="909"/>
                      </a:lnTo>
                      <a:lnTo>
                        <a:pt x="452" y="909"/>
                      </a:lnTo>
                      <a:lnTo>
                        <a:pt x="450" y="895"/>
                      </a:lnTo>
                      <a:lnTo>
                        <a:pt x="438" y="899"/>
                      </a:lnTo>
                      <a:lnTo>
                        <a:pt x="434" y="905"/>
                      </a:lnTo>
                      <a:lnTo>
                        <a:pt x="432" y="905"/>
                      </a:lnTo>
                      <a:lnTo>
                        <a:pt x="422" y="916"/>
                      </a:lnTo>
                      <a:lnTo>
                        <a:pt x="416" y="918"/>
                      </a:lnTo>
                      <a:lnTo>
                        <a:pt x="410" y="918"/>
                      </a:lnTo>
                      <a:lnTo>
                        <a:pt x="408" y="911"/>
                      </a:lnTo>
                      <a:lnTo>
                        <a:pt x="396" y="909"/>
                      </a:lnTo>
                      <a:lnTo>
                        <a:pt x="396" y="909"/>
                      </a:lnTo>
                      <a:lnTo>
                        <a:pt x="394" y="909"/>
                      </a:lnTo>
                      <a:lnTo>
                        <a:pt x="394" y="909"/>
                      </a:lnTo>
                      <a:lnTo>
                        <a:pt x="386" y="911"/>
                      </a:lnTo>
                      <a:lnTo>
                        <a:pt x="386" y="911"/>
                      </a:lnTo>
                      <a:lnTo>
                        <a:pt x="382" y="909"/>
                      </a:lnTo>
                      <a:lnTo>
                        <a:pt x="382" y="909"/>
                      </a:lnTo>
                      <a:lnTo>
                        <a:pt x="380" y="909"/>
                      </a:lnTo>
                      <a:lnTo>
                        <a:pt x="380" y="909"/>
                      </a:lnTo>
                      <a:lnTo>
                        <a:pt x="374" y="895"/>
                      </a:lnTo>
                      <a:lnTo>
                        <a:pt x="372" y="879"/>
                      </a:lnTo>
                      <a:lnTo>
                        <a:pt x="378" y="867"/>
                      </a:lnTo>
                      <a:lnTo>
                        <a:pt x="360" y="869"/>
                      </a:lnTo>
                      <a:lnTo>
                        <a:pt x="350" y="881"/>
                      </a:lnTo>
                      <a:lnTo>
                        <a:pt x="346" y="883"/>
                      </a:lnTo>
                      <a:lnTo>
                        <a:pt x="334" y="883"/>
                      </a:lnTo>
                      <a:lnTo>
                        <a:pt x="334" y="883"/>
                      </a:lnTo>
                      <a:lnTo>
                        <a:pt x="332" y="883"/>
                      </a:lnTo>
                      <a:lnTo>
                        <a:pt x="332" y="883"/>
                      </a:lnTo>
                      <a:lnTo>
                        <a:pt x="330" y="881"/>
                      </a:lnTo>
                      <a:lnTo>
                        <a:pt x="330" y="881"/>
                      </a:lnTo>
                      <a:lnTo>
                        <a:pt x="326" y="879"/>
                      </a:lnTo>
                      <a:lnTo>
                        <a:pt x="326" y="879"/>
                      </a:lnTo>
                      <a:lnTo>
                        <a:pt x="320" y="879"/>
                      </a:lnTo>
                      <a:lnTo>
                        <a:pt x="318" y="871"/>
                      </a:lnTo>
                      <a:lnTo>
                        <a:pt x="312" y="869"/>
                      </a:lnTo>
                      <a:lnTo>
                        <a:pt x="310" y="863"/>
                      </a:lnTo>
                      <a:lnTo>
                        <a:pt x="302" y="857"/>
                      </a:lnTo>
                      <a:lnTo>
                        <a:pt x="292" y="857"/>
                      </a:lnTo>
                      <a:lnTo>
                        <a:pt x="286" y="861"/>
                      </a:lnTo>
                      <a:lnTo>
                        <a:pt x="280" y="859"/>
                      </a:lnTo>
                      <a:lnTo>
                        <a:pt x="278" y="857"/>
                      </a:lnTo>
                      <a:lnTo>
                        <a:pt x="282" y="849"/>
                      </a:lnTo>
                      <a:lnTo>
                        <a:pt x="278" y="839"/>
                      </a:lnTo>
                      <a:lnTo>
                        <a:pt x="258" y="849"/>
                      </a:lnTo>
                      <a:lnTo>
                        <a:pt x="254" y="861"/>
                      </a:lnTo>
                      <a:lnTo>
                        <a:pt x="240" y="857"/>
                      </a:lnTo>
                      <a:lnTo>
                        <a:pt x="240" y="857"/>
                      </a:lnTo>
                      <a:lnTo>
                        <a:pt x="238" y="855"/>
                      </a:lnTo>
                      <a:lnTo>
                        <a:pt x="238" y="855"/>
                      </a:lnTo>
                      <a:lnTo>
                        <a:pt x="232" y="851"/>
                      </a:lnTo>
                      <a:lnTo>
                        <a:pt x="232" y="851"/>
                      </a:lnTo>
                      <a:lnTo>
                        <a:pt x="232" y="851"/>
                      </a:lnTo>
                      <a:lnTo>
                        <a:pt x="232" y="851"/>
                      </a:lnTo>
                      <a:lnTo>
                        <a:pt x="232" y="845"/>
                      </a:lnTo>
                      <a:lnTo>
                        <a:pt x="212" y="839"/>
                      </a:lnTo>
                      <a:lnTo>
                        <a:pt x="218" y="837"/>
                      </a:lnTo>
                      <a:lnTo>
                        <a:pt x="216" y="833"/>
                      </a:lnTo>
                      <a:lnTo>
                        <a:pt x="220" y="831"/>
                      </a:lnTo>
                      <a:lnTo>
                        <a:pt x="218" y="829"/>
                      </a:lnTo>
                      <a:lnTo>
                        <a:pt x="222" y="829"/>
                      </a:lnTo>
                      <a:lnTo>
                        <a:pt x="216" y="825"/>
                      </a:lnTo>
                      <a:lnTo>
                        <a:pt x="216" y="825"/>
                      </a:lnTo>
                      <a:lnTo>
                        <a:pt x="216" y="825"/>
                      </a:lnTo>
                      <a:lnTo>
                        <a:pt x="216" y="825"/>
                      </a:lnTo>
                      <a:lnTo>
                        <a:pt x="208" y="821"/>
                      </a:lnTo>
                      <a:lnTo>
                        <a:pt x="210" y="815"/>
                      </a:lnTo>
                      <a:lnTo>
                        <a:pt x="204" y="817"/>
                      </a:lnTo>
                      <a:lnTo>
                        <a:pt x="202" y="811"/>
                      </a:lnTo>
                      <a:lnTo>
                        <a:pt x="186" y="803"/>
                      </a:lnTo>
                      <a:lnTo>
                        <a:pt x="160" y="817"/>
                      </a:lnTo>
                      <a:lnTo>
                        <a:pt x="160" y="817"/>
                      </a:lnTo>
                      <a:lnTo>
                        <a:pt x="156" y="821"/>
                      </a:lnTo>
                      <a:lnTo>
                        <a:pt x="156" y="821"/>
                      </a:lnTo>
                      <a:lnTo>
                        <a:pt x="156" y="827"/>
                      </a:lnTo>
                      <a:lnTo>
                        <a:pt x="144" y="827"/>
                      </a:lnTo>
                      <a:lnTo>
                        <a:pt x="140" y="835"/>
                      </a:lnTo>
                      <a:lnTo>
                        <a:pt x="134" y="835"/>
                      </a:lnTo>
                      <a:lnTo>
                        <a:pt x="116" y="843"/>
                      </a:lnTo>
                      <a:lnTo>
                        <a:pt x="114" y="849"/>
                      </a:lnTo>
                      <a:lnTo>
                        <a:pt x="114" y="859"/>
                      </a:lnTo>
                      <a:lnTo>
                        <a:pt x="108" y="865"/>
                      </a:lnTo>
                      <a:lnTo>
                        <a:pt x="92" y="865"/>
                      </a:lnTo>
                      <a:lnTo>
                        <a:pt x="86" y="871"/>
                      </a:lnTo>
                      <a:lnTo>
                        <a:pt x="80" y="865"/>
                      </a:lnTo>
                      <a:lnTo>
                        <a:pt x="72" y="873"/>
                      </a:lnTo>
                      <a:lnTo>
                        <a:pt x="64" y="869"/>
                      </a:lnTo>
                      <a:lnTo>
                        <a:pt x="64" y="869"/>
                      </a:lnTo>
                      <a:lnTo>
                        <a:pt x="62" y="869"/>
                      </a:lnTo>
                      <a:lnTo>
                        <a:pt x="62" y="869"/>
                      </a:lnTo>
                      <a:lnTo>
                        <a:pt x="60" y="871"/>
                      </a:lnTo>
                      <a:lnTo>
                        <a:pt x="54" y="871"/>
                      </a:lnTo>
                      <a:lnTo>
                        <a:pt x="48" y="865"/>
                      </a:lnTo>
                      <a:lnTo>
                        <a:pt x="48" y="865"/>
                      </a:lnTo>
                      <a:lnTo>
                        <a:pt x="48" y="855"/>
                      </a:lnTo>
                      <a:lnTo>
                        <a:pt x="64" y="847"/>
                      </a:lnTo>
                      <a:lnTo>
                        <a:pt x="66" y="837"/>
                      </a:lnTo>
                      <a:lnTo>
                        <a:pt x="54" y="825"/>
                      </a:lnTo>
                      <a:lnTo>
                        <a:pt x="52" y="813"/>
                      </a:lnTo>
                      <a:lnTo>
                        <a:pt x="62" y="795"/>
                      </a:lnTo>
                      <a:lnTo>
                        <a:pt x="62" y="783"/>
                      </a:lnTo>
                      <a:lnTo>
                        <a:pt x="52" y="779"/>
                      </a:lnTo>
                      <a:lnTo>
                        <a:pt x="62" y="753"/>
                      </a:lnTo>
                      <a:lnTo>
                        <a:pt x="54" y="727"/>
                      </a:lnTo>
                      <a:lnTo>
                        <a:pt x="58" y="711"/>
                      </a:lnTo>
                      <a:lnTo>
                        <a:pt x="56" y="701"/>
                      </a:lnTo>
                      <a:lnTo>
                        <a:pt x="62" y="699"/>
                      </a:lnTo>
                      <a:lnTo>
                        <a:pt x="62" y="695"/>
                      </a:lnTo>
                      <a:lnTo>
                        <a:pt x="60" y="689"/>
                      </a:lnTo>
                      <a:lnTo>
                        <a:pt x="52" y="683"/>
                      </a:lnTo>
                      <a:lnTo>
                        <a:pt x="48" y="669"/>
                      </a:lnTo>
                      <a:lnTo>
                        <a:pt x="36" y="655"/>
                      </a:lnTo>
                      <a:lnTo>
                        <a:pt x="32" y="647"/>
                      </a:lnTo>
                      <a:lnTo>
                        <a:pt x="36" y="645"/>
                      </a:lnTo>
                      <a:lnTo>
                        <a:pt x="48" y="647"/>
                      </a:lnTo>
                      <a:lnTo>
                        <a:pt x="60" y="645"/>
                      </a:lnTo>
                      <a:lnTo>
                        <a:pt x="70" y="627"/>
                      </a:lnTo>
                      <a:lnTo>
                        <a:pt x="68" y="617"/>
                      </a:lnTo>
                      <a:lnTo>
                        <a:pt x="84" y="603"/>
                      </a:lnTo>
                      <a:lnTo>
                        <a:pt x="84" y="595"/>
                      </a:lnTo>
                      <a:lnTo>
                        <a:pt x="94" y="585"/>
                      </a:lnTo>
                      <a:lnTo>
                        <a:pt x="104" y="585"/>
                      </a:lnTo>
                      <a:lnTo>
                        <a:pt x="106" y="581"/>
                      </a:lnTo>
                      <a:lnTo>
                        <a:pt x="110" y="587"/>
                      </a:lnTo>
                      <a:lnTo>
                        <a:pt x="122" y="577"/>
                      </a:lnTo>
                      <a:lnTo>
                        <a:pt x="124" y="579"/>
                      </a:lnTo>
                      <a:lnTo>
                        <a:pt x="128" y="579"/>
                      </a:lnTo>
                      <a:lnTo>
                        <a:pt x="132" y="575"/>
                      </a:lnTo>
                      <a:lnTo>
                        <a:pt x="130" y="571"/>
                      </a:lnTo>
                      <a:lnTo>
                        <a:pt x="138" y="569"/>
                      </a:lnTo>
                      <a:lnTo>
                        <a:pt x="146" y="555"/>
                      </a:lnTo>
                      <a:lnTo>
                        <a:pt x="154" y="551"/>
                      </a:lnTo>
                      <a:lnTo>
                        <a:pt x="150" y="549"/>
                      </a:lnTo>
                      <a:lnTo>
                        <a:pt x="150" y="545"/>
                      </a:lnTo>
                      <a:lnTo>
                        <a:pt x="156" y="543"/>
                      </a:lnTo>
                      <a:lnTo>
                        <a:pt x="158" y="547"/>
                      </a:lnTo>
                      <a:lnTo>
                        <a:pt x="166" y="543"/>
                      </a:lnTo>
                      <a:lnTo>
                        <a:pt x="162" y="537"/>
                      </a:lnTo>
                      <a:lnTo>
                        <a:pt x="170" y="531"/>
                      </a:lnTo>
                      <a:lnTo>
                        <a:pt x="168" y="525"/>
                      </a:lnTo>
                      <a:lnTo>
                        <a:pt x="194" y="489"/>
                      </a:lnTo>
                      <a:lnTo>
                        <a:pt x="190" y="483"/>
                      </a:lnTo>
                      <a:lnTo>
                        <a:pt x="184" y="481"/>
                      </a:lnTo>
                      <a:lnTo>
                        <a:pt x="170" y="465"/>
                      </a:lnTo>
                      <a:lnTo>
                        <a:pt x="138" y="457"/>
                      </a:lnTo>
                      <a:lnTo>
                        <a:pt x="136" y="463"/>
                      </a:lnTo>
                      <a:lnTo>
                        <a:pt x="126" y="465"/>
                      </a:lnTo>
                      <a:lnTo>
                        <a:pt x="116" y="457"/>
                      </a:lnTo>
                      <a:lnTo>
                        <a:pt x="116" y="445"/>
                      </a:lnTo>
                      <a:lnTo>
                        <a:pt x="112" y="439"/>
                      </a:lnTo>
                      <a:lnTo>
                        <a:pt x="124" y="403"/>
                      </a:lnTo>
                      <a:lnTo>
                        <a:pt x="112" y="399"/>
                      </a:lnTo>
                      <a:lnTo>
                        <a:pt x="116" y="385"/>
                      </a:lnTo>
                      <a:lnTo>
                        <a:pt x="108" y="375"/>
                      </a:lnTo>
                      <a:lnTo>
                        <a:pt x="100" y="383"/>
                      </a:lnTo>
                      <a:lnTo>
                        <a:pt x="84" y="385"/>
                      </a:lnTo>
                      <a:lnTo>
                        <a:pt x="72" y="383"/>
                      </a:lnTo>
                      <a:lnTo>
                        <a:pt x="68" y="371"/>
                      </a:lnTo>
                      <a:lnTo>
                        <a:pt x="62" y="369"/>
                      </a:lnTo>
                      <a:lnTo>
                        <a:pt x="54" y="383"/>
                      </a:lnTo>
                      <a:lnTo>
                        <a:pt x="30" y="381"/>
                      </a:lnTo>
                      <a:lnTo>
                        <a:pt x="26" y="375"/>
                      </a:lnTo>
                      <a:lnTo>
                        <a:pt x="22" y="373"/>
                      </a:lnTo>
                      <a:lnTo>
                        <a:pt x="22" y="373"/>
                      </a:lnTo>
                      <a:lnTo>
                        <a:pt x="20" y="367"/>
                      </a:lnTo>
                      <a:lnTo>
                        <a:pt x="26" y="359"/>
                      </a:lnTo>
                      <a:lnTo>
                        <a:pt x="24" y="349"/>
                      </a:lnTo>
                      <a:lnTo>
                        <a:pt x="16" y="351"/>
                      </a:lnTo>
                      <a:lnTo>
                        <a:pt x="10" y="343"/>
                      </a:lnTo>
                      <a:lnTo>
                        <a:pt x="18" y="341"/>
                      </a:lnTo>
                      <a:lnTo>
                        <a:pt x="20" y="329"/>
                      </a:lnTo>
                      <a:lnTo>
                        <a:pt x="28" y="327"/>
                      </a:lnTo>
                      <a:lnTo>
                        <a:pt x="30" y="315"/>
                      </a:lnTo>
                      <a:lnTo>
                        <a:pt x="40" y="309"/>
                      </a:lnTo>
                      <a:lnTo>
                        <a:pt x="42" y="303"/>
                      </a:lnTo>
                      <a:lnTo>
                        <a:pt x="52" y="299"/>
                      </a:lnTo>
                      <a:lnTo>
                        <a:pt x="62" y="305"/>
                      </a:lnTo>
                      <a:lnTo>
                        <a:pt x="62" y="301"/>
                      </a:lnTo>
                      <a:lnTo>
                        <a:pt x="62" y="301"/>
                      </a:lnTo>
                      <a:lnTo>
                        <a:pt x="62" y="297"/>
                      </a:lnTo>
                      <a:lnTo>
                        <a:pt x="62" y="297"/>
                      </a:lnTo>
                      <a:lnTo>
                        <a:pt x="74" y="279"/>
                      </a:lnTo>
                      <a:lnTo>
                        <a:pt x="76" y="261"/>
                      </a:lnTo>
                      <a:lnTo>
                        <a:pt x="68" y="259"/>
                      </a:lnTo>
                      <a:lnTo>
                        <a:pt x="66" y="255"/>
                      </a:lnTo>
                      <a:lnTo>
                        <a:pt x="56" y="253"/>
                      </a:lnTo>
                      <a:lnTo>
                        <a:pt x="52" y="247"/>
                      </a:lnTo>
                      <a:lnTo>
                        <a:pt x="52" y="247"/>
                      </a:lnTo>
                      <a:lnTo>
                        <a:pt x="52" y="247"/>
                      </a:lnTo>
                      <a:lnTo>
                        <a:pt x="52" y="247"/>
                      </a:lnTo>
                      <a:lnTo>
                        <a:pt x="58" y="241"/>
                      </a:lnTo>
                      <a:lnTo>
                        <a:pt x="56" y="233"/>
                      </a:lnTo>
                      <a:lnTo>
                        <a:pt x="60" y="229"/>
                      </a:lnTo>
                      <a:lnTo>
                        <a:pt x="56" y="221"/>
                      </a:lnTo>
                      <a:lnTo>
                        <a:pt x="50" y="223"/>
                      </a:lnTo>
                      <a:lnTo>
                        <a:pt x="32" y="213"/>
                      </a:lnTo>
                      <a:lnTo>
                        <a:pt x="26" y="215"/>
                      </a:lnTo>
                      <a:lnTo>
                        <a:pt x="24" y="221"/>
                      </a:lnTo>
                      <a:lnTo>
                        <a:pt x="10" y="217"/>
                      </a:lnTo>
                      <a:lnTo>
                        <a:pt x="10" y="217"/>
                      </a:lnTo>
                      <a:lnTo>
                        <a:pt x="6" y="217"/>
                      </a:lnTo>
                      <a:lnTo>
                        <a:pt x="6" y="217"/>
                      </a:lnTo>
                      <a:lnTo>
                        <a:pt x="0" y="217"/>
                      </a:lnTo>
                      <a:lnTo>
                        <a:pt x="4" y="211"/>
                      </a:lnTo>
                      <a:lnTo>
                        <a:pt x="4" y="203"/>
                      </a:lnTo>
                      <a:lnTo>
                        <a:pt x="10" y="195"/>
                      </a:lnTo>
                      <a:lnTo>
                        <a:pt x="6" y="190"/>
                      </a:lnTo>
                      <a:lnTo>
                        <a:pt x="8" y="180"/>
                      </a:lnTo>
                      <a:lnTo>
                        <a:pt x="16" y="176"/>
                      </a:lnTo>
                      <a:lnTo>
                        <a:pt x="8" y="160"/>
                      </a:lnTo>
                      <a:lnTo>
                        <a:pt x="16" y="152"/>
                      </a:lnTo>
                      <a:lnTo>
                        <a:pt x="24" y="152"/>
                      </a:lnTo>
                      <a:lnTo>
                        <a:pt x="26" y="144"/>
                      </a:lnTo>
                      <a:lnTo>
                        <a:pt x="32" y="148"/>
                      </a:lnTo>
                      <a:lnTo>
                        <a:pt x="46" y="134"/>
                      </a:lnTo>
                      <a:lnTo>
                        <a:pt x="46" y="130"/>
                      </a:lnTo>
                      <a:lnTo>
                        <a:pt x="52" y="122"/>
                      </a:lnTo>
                      <a:lnTo>
                        <a:pt x="46" y="108"/>
                      </a:lnTo>
                      <a:lnTo>
                        <a:pt x="54" y="106"/>
                      </a:lnTo>
                      <a:lnTo>
                        <a:pt x="52" y="98"/>
                      </a:lnTo>
                      <a:lnTo>
                        <a:pt x="56" y="96"/>
                      </a:lnTo>
                      <a:close/>
                    </a:path>
                  </a:pathLst>
                </a:custGeom>
                <a:grpFill/>
                <a:ln w="0" cap="flat" cmpd="sng" algn="ctr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Castilla la Mancha" descr="{&quot;Key&quot;:&quot;castilla la mancha&quot;,&quot;Name&quot;:&quot;Castilla la Mancha&quot;,&quot;Value&quot;:1.0,&quot;Formula&quot;:&quot;1&quot;,&quot;Text&quot;:&quot;1&quot;,&quot;OfficeApplication&quot;:1,&quot;HasValue&quot;:true}">
                  <a:extLst>
                    <a:ext uri="{FF2B5EF4-FFF2-40B4-BE49-F238E27FC236}">
                      <a16:creationId xmlns:a16="http://schemas.microsoft.com/office/drawing/2014/main" id="{AD44D1FC-5A4D-4F92-870C-191822158AB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25913" y="1190626"/>
                  <a:ext cx="1552574" cy="1477963"/>
                </a:xfrm>
                <a:custGeom>
                  <a:avLst/>
                  <a:gdLst>
                    <a:gd name="T0" fmla="*/ 272 w 978"/>
                    <a:gd name="T1" fmla="*/ 202 h 931"/>
                    <a:gd name="T2" fmla="*/ 238 w 978"/>
                    <a:gd name="T3" fmla="*/ 196 h 931"/>
                    <a:gd name="T4" fmla="*/ 412 w 978"/>
                    <a:gd name="T5" fmla="*/ 48 h 931"/>
                    <a:gd name="T6" fmla="*/ 454 w 978"/>
                    <a:gd name="T7" fmla="*/ 20 h 931"/>
                    <a:gd name="T8" fmla="*/ 544 w 978"/>
                    <a:gd name="T9" fmla="*/ 0 h 931"/>
                    <a:gd name="T10" fmla="*/ 614 w 978"/>
                    <a:gd name="T11" fmla="*/ 30 h 931"/>
                    <a:gd name="T12" fmla="*/ 640 w 978"/>
                    <a:gd name="T13" fmla="*/ 70 h 931"/>
                    <a:gd name="T14" fmla="*/ 730 w 978"/>
                    <a:gd name="T15" fmla="*/ 74 h 931"/>
                    <a:gd name="T16" fmla="*/ 774 w 978"/>
                    <a:gd name="T17" fmla="*/ 66 h 931"/>
                    <a:gd name="T18" fmla="*/ 826 w 978"/>
                    <a:gd name="T19" fmla="*/ 130 h 931"/>
                    <a:gd name="T20" fmla="*/ 814 w 978"/>
                    <a:gd name="T21" fmla="*/ 212 h 931"/>
                    <a:gd name="T22" fmla="*/ 802 w 978"/>
                    <a:gd name="T23" fmla="*/ 282 h 931"/>
                    <a:gd name="T24" fmla="*/ 850 w 978"/>
                    <a:gd name="T25" fmla="*/ 322 h 931"/>
                    <a:gd name="T26" fmla="*/ 900 w 978"/>
                    <a:gd name="T27" fmla="*/ 379 h 931"/>
                    <a:gd name="T28" fmla="*/ 918 w 978"/>
                    <a:gd name="T29" fmla="*/ 405 h 931"/>
                    <a:gd name="T30" fmla="*/ 886 w 978"/>
                    <a:gd name="T31" fmla="*/ 471 h 931"/>
                    <a:gd name="T32" fmla="*/ 848 w 978"/>
                    <a:gd name="T33" fmla="*/ 533 h 931"/>
                    <a:gd name="T34" fmla="*/ 856 w 978"/>
                    <a:gd name="T35" fmla="*/ 551 h 931"/>
                    <a:gd name="T36" fmla="*/ 862 w 978"/>
                    <a:gd name="T37" fmla="*/ 559 h 931"/>
                    <a:gd name="T38" fmla="*/ 876 w 978"/>
                    <a:gd name="T39" fmla="*/ 559 h 931"/>
                    <a:gd name="T40" fmla="*/ 900 w 978"/>
                    <a:gd name="T41" fmla="*/ 569 h 931"/>
                    <a:gd name="T42" fmla="*/ 904 w 978"/>
                    <a:gd name="T43" fmla="*/ 631 h 931"/>
                    <a:gd name="T44" fmla="*/ 978 w 978"/>
                    <a:gd name="T45" fmla="*/ 711 h 931"/>
                    <a:gd name="T46" fmla="*/ 908 w 978"/>
                    <a:gd name="T47" fmla="*/ 733 h 931"/>
                    <a:gd name="T48" fmla="*/ 852 w 978"/>
                    <a:gd name="T49" fmla="*/ 791 h 931"/>
                    <a:gd name="T50" fmla="*/ 808 w 978"/>
                    <a:gd name="T51" fmla="*/ 835 h 931"/>
                    <a:gd name="T52" fmla="*/ 728 w 978"/>
                    <a:gd name="T53" fmla="*/ 857 h 931"/>
                    <a:gd name="T54" fmla="*/ 652 w 978"/>
                    <a:gd name="T55" fmla="*/ 929 h 931"/>
                    <a:gd name="T56" fmla="*/ 638 w 978"/>
                    <a:gd name="T57" fmla="*/ 855 h 931"/>
                    <a:gd name="T58" fmla="*/ 572 w 978"/>
                    <a:gd name="T59" fmla="*/ 797 h 931"/>
                    <a:gd name="T60" fmla="*/ 526 w 978"/>
                    <a:gd name="T61" fmla="*/ 813 h 931"/>
                    <a:gd name="T62" fmla="*/ 444 w 978"/>
                    <a:gd name="T63" fmla="*/ 809 h 931"/>
                    <a:gd name="T64" fmla="*/ 398 w 978"/>
                    <a:gd name="T65" fmla="*/ 827 h 931"/>
                    <a:gd name="T66" fmla="*/ 338 w 978"/>
                    <a:gd name="T67" fmla="*/ 835 h 931"/>
                    <a:gd name="T68" fmla="*/ 184 w 978"/>
                    <a:gd name="T69" fmla="*/ 803 h 931"/>
                    <a:gd name="T70" fmla="*/ 88 w 978"/>
                    <a:gd name="T71" fmla="*/ 747 h 931"/>
                    <a:gd name="T72" fmla="*/ 106 w 978"/>
                    <a:gd name="T73" fmla="*/ 673 h 931"/>
                    <a:gd name="T74" fmla="*/ 120 w 978"/>
                    <a:gd name="T75" fmla="*/ 641 h 931"/>
                    <a:gd name="T76" fmla="*/ 154 w 978"/>
                    <a:gd name="T77" fmla="*/ 603 h 931"/>
                    <a:gd name="T78" fmla="*/ 144 w 978"/>
                    <a:gd name="T79" fmla="*/ 545 h 931"/>
                    <a:gd name="T80" fmla="*/ 70 w 978"/>
                    <a:gd name="T81" fmla="*/ 525 h 931"/>
                    <a:gd name="T82" fmla="*/ 58 w 978"/>
                    <a:gd name="T83" fmla="*/ 461 h 931"/>
                    <a:gd name="T84" fmla="*/ 0 w 978"/>
                    <a:gd name="T85" fmla="*/ 415 h 931"/>
                    <a:gd name="T86" fmla="*/ 30 w 978"/>
                    <a:gd name="T87" fmla="*/ 348 h 931"/>
                    <a:gd name="T88" fmla="*/ 86 w 978"/>
                    <a:gd name="T89" fmla="*/ 334 h 931"/>
                    <a:gd name="T90" fmla="*/ 116 w 978"/>
                    <a:gd name="T91" fmla="*/ 324 h 931"/>
                    <a:gd name="T92" fmla="*/ 158 w 978"/>
                    <a:gd name="T93" fmla="*/ 308 h 931"/>
                    <a:gd name="T94" fmla="*/ 224 w 978"/>
                    <a:gd name="T95" fmla="*/ 290 h 931"/>
                    <a:gd name="T96" fmla="*/ 276 w 978"/>
                    <a:gd name="T97" fmla="*/ 304 h 931"/>
                    <a:gd name="T98" fmla="*/ 326 w 978"/>
                    <a:gd name="T99" fmla="*/ 326 h 931"/>
                    <a:gd name="T100" fmla="*/ 392 w 978"/>
                    <a:gd name="T101" fmla="*/ 350 h 931"/>
                    <a:gd name="T102" fmla="*/ 366 w 978"/>
                    <a:gd name="T103" fmla="*/ 391 h 931"/>
                    <a:gd name="T104" fmla="*/ 334 w 978"/>
                    <a:gd name="T105" fmla="*/ 401 h 931"/>
                    <a:gd name="T106" fmla="*/ 360 w 978"/>
                    <a:gd name="T107" fmla="*/ 403 h 931"/>
                    <a:gd name="T108" fmla="*/ 410 w 978"/>
                    <a:gd name="T109" fmla="*/ 375 h 931"/>
                    <a:gd name="T110" fmla="*/ 458 w 978"/>
                    <a:gd name="T111" fmla="*/ 365 h 931"/>
                    <a:gd name="T112" fmla="*/ 498 w 978"/>
                    <a:gd name="T113" fmla="*/ 363 h 931"/>
                    <a:gd name="T114" fmla="*/ 492 w 978"/>
                    <a:gd name="T115" fmla="*/ 304 h 931"/>
                    <a:gd name="T116" fmla="*/ 474 w 978"/>
                    <a:gd name="T117" fmla="*/ 226 h 931"/>
                    <a:gd name="T118" fmla="*/ 454 w 978"/>
                    <a:gd name="T119" fmla="*/ 200 h 931"/>
                    <a:gd name="T120" fmla="*/ 432 w 978"/>
                    <a:gd name="T121" fmla="*/ 186 h 931"/>
                    <a:gd name="T122" fmla="*/ 428 w 978"/>
                    <a:gd name="T123" fmla="*/ 162 h 931"/>
                    <a:gd name="T124" fmla="*/ 438 w 978"/>
                    <a:gd name="T125" fmla="*/ 94 h 9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78" h="931">
                      <a:moveTo>
                        <a:pt x="248" y="188"/>
                      </a:moveTo>
                      <a:lnTo>
                        <a:pt x="252" y="184"/>
                      </a:lnTo>
                      <a:lnTo>
                        <a:pt x="264" y="182"/>
                      </a:lnTo>
                      <a:lnTo>
                        <a:pt x="264" y="182"/>
                      </a:lnTo>
                      <a:lnTo>
                        <a:pt x="266" y="182"/>
                      </a:lnTo>
                      <a:lnTo>
                        <a:pt x="266" y="182"/>
                      </a:lnTo>
                      <a:lnTo>
                        <a:pt x="272" y="184"/>
                      </a:lnTo>
                      <a:lnTo>
                        <a:pt x="272" y="184"/>
                      </a:lnTo>
                      <a:lnTo>
                        <a:pt x="268" y="190"/>
                      </a:lnTo>
                      <a:lnTo>
                        <a:pt x="272" y="202"/>
                      </a:lnTo>
                      <a:lnTo>
                        <a:pt x="256" y="208"/>
                      </a:lnTo>
                      <a:lnTo>
                        <a:pt x="256" y="208"/>
                      </a:lnTo>
                      <a:lnTo>
                        <a:pt x="254" y="208"/>
                      </a:lnTo>
                      <a:lnTo>
                        <a:pt x="254" y="208"/>
                      </a:lnTo>
                      <a:lnTo>
                        <a:pt x="250" y="208"/>
                      </a:lnTo>
                      <a:lnTo>
                        <a:pt x="248" y="200"/>
                      </a:lnTo>
                      <a:lnTo>
                        <a:pt x="244" y="200"/>
                      </a:lnTo>
                      <a:lnTo>
                        <a:pt x="244" y="200"/>
                      </a:lnTo>
                      <a:lnTo>
                        <a:pt x="234" y="198"/>
                      </a:lnTo>
                      <a:lnTo>
                        <a:pt x="238" y="196"/>
                      </a:lnTo>
                      <a:lnTo>
                        <a:pt x="238" y="196"/>
                      </a:lnTo>
                      <a:lnTo>
                        <a:pt x="250" y="194"/>
                      </a:lnTo>
                      <a:lnTo>
                        <a:pt x="248" y="188"/>
                      </a:lnTo>
                      <a:close/>
                      <a:moveTo>
                        <a:pt x="408" y="48"/>
                      </a:moveTo>
                      <a:lnTo>
                        <a:pt x="410" y="48"/>
                      </a:lnTo>
                      <a:lnTo>
                        <a:pt x="410" y="48"/>
                      </a:lnTo>
                      <a:lnTo>
                        <a:pt x="412" y="48"/>
                      </a:lnTo>
                      <a:lnTo>
                        <a:pt x="412" y="48"/>
                      </a:lnTo>
                      <a:lnTo>
                        <a:pt x="412" y="48"/>
                      </a:lnTo>
                      <a:lnTo>
                        <a:pt x="412" y="48"/>
                      </a:lnTo>
                      <a:lnTo>
                        <a:pt x="414" y="46"/>
                      </a:lnTo>
                      <a:lnTo>
                        <a:pt x="414" y="46"/>
                      </a:lnTo>
                      <a:lnTo>
                        <a:pt x="424" y="42"/>
                      </a:lnTo>
                      <a:lnTo>
                        <a:pt x="428" y="32"/>
                      </a:lnTo>
                      <a:lnTo>
                        <a:pt x="436" y="34"/>
                      </a:lnTo>
                      <a:lnTo>
                        <a:pt x="438" y="24"/>
                      </a:lnTo>
                      <a:lnTo>
                        <a:pt x="434" y="16"/>
                      </a:lnTo>
                      <a:lnTo>
                        <a:pt x="438" y="20"/>
                      </a:lnTo>
                      <a:lnTo>
                        <a:pt x="452" y="22"/>
                      </a:lnTo>
                      <a:lnTo>
                        <a:pt x="454" y="20"/>
                      </a:lnTo>
                      <a:lnTo>
                        <a:pt x="462" y="20"/>
                      </a:lnTo>
                      <a:lnTo>
                        <a:pt x="466" y="14"/>
                      </a:lnTo>
                      <a:lnTo>
                        <a:pt x="470" y="20"/>
                      </a:lnTo>
                      <a:lnTo>
                        <a:pt x="474" y="10"/>
                      </a:lnTo>
                      <a:lnTo>
                        <a:pt x="484" y="6"/>
                      </a:lnTo>
                      <a:lnTo>
                        <a:pt x="512" y="14"/>
                      </a:lnTo>
                      <a:lnTo>
                        <a:pt x="520" y="10"/>
                      </a:lnTo>
                      <a:lnTo>
                        <a:pt x="536" y="10"/>
                      </a:lnTo>
                      <a:lnTo>
                        <a:pt x="538" y="4"/>
                      </a:lnTo>
                      <a:lnTo>
                        <a:pt x="544" y="0"/>
                      </a:lnTo>
                      <a:lnTo>
                        <a:pt x="554" y="2"/>
                      </a:lnTo>
                      <a:lnTo>
                        <a:pt x="554" y="16"/>
                      </a:lnTo>
                      <a:lnTo>
                        <a:pt x="564" y="20"/>
                      </a:lnTo>
                      <a:lnTo>
                        <a:pt x="574" y="20"/>
                      </a:lnTo>
                      <a:lnTo>
                        <a:pt x="576" y="16"/>
                      </a:lnTo>
                      <a:lnTo>
                        <a:pt x="586" y="16"/>
                      </a:lnTo>
                      <a:lnTo>
                        <a:pt x="588" y="22"/>
                      </a:lnTo>
                      <a:lnTo>
                        <a:pt x="602" y="24"/>
                      </a:lnTo>
                      <a:lnTo>
                        <a:pt x="606" y="32"/>
                      </a:lnTo>
                      <a:lnTo>
                        <a:pt x="614" y="30"/>
                      </a:lnTo>
                      <a:lnTo>
                        <a:pt x="614" y="36"/>
                      </a:lnTo>
                      <a:lnTo>
                        <a:pt x="608" y="40"/>
                      </a:lnTo>
                      <a:lnTo>
                        <a:pt x="616" y="42"/>
                      </a:lnTo>
                      <a:lnTo>
                        <a:pt x="612" y="50"/>
                      </a:lnTo>
                      <a:lnTo>
                        <a:pt x="618" y="54"/>
                      </a:lnTo>
                      <a:lnTo>
                        <a:pt x="626" y="48"/>
                      </a:lnTo>
                      <a:lnTo>
                        <a:pt x="630" y="50"/>
                      </a:lnTo>
                      <a:lnTo>
                        <a:pt x="632" y="58"/>
                      </a:lnTo>
                      <a:lnTo>
                        <a:pt x="638" y="60"/>
                      </a:lnTo>
                      <a:lnTo>
                        <a:pt x="640" y="70"/>
                      </a:lnTo>
                      <a:lnTo>
                        <a:pt x="648" y="72"/>
                      </a:lnTo>
                      <a:lnTo>
                        <a:pt x="652" y="76"/>
                      </a:lnTo>
                      <a:lnTo>
                        <a:pt x="666" y="68"/>
                      </a:lnTo>
                      <a:lnTo>
                        <a:pt x="672" y="76"/>
                      </a:lnTo>
                      <a:lnTo>
                        <a:pt x="680" y="72"/>
                      </a:lnTo>
                      <a:lnTo>
                        <a:pt x="686" y="74"/>
                      </a:lnTo>
                      <a:lnTo>
                        <a:pt x="692" y="66"/>
                      </a:lnTo>
                      <a:lnTo>
                        <a:pt x="704" y="70"/>
                      </a:lnTo>
                      <a:lnTo>
                        <a:pt x="712" y="60"/>
                      </a:lnTo>
                      <a:lnTo>
                        <a:pt x="730" y="74"/>
                      </a:lnTo>
                      <a:lnTo>
                        <a:pt x="732" y="72"/>
                      </a:lnTo>
                      <a:lnTo>
                        <a:pt x="728" y="62"/>
                      </a:lnTo>
                      <a:lnTo>
                        <a:pt x="730" y="52"/>
                      </a:lnTo>
                      <a:lnTo>
                        <a:pt x="730" y="52"/>
                      </a:lnTo>
                      <a:lnTo>
                        <a:pt x="750" y="44"/>
                      </a:lnTo>
                      <a:lnTo>
                        <a:pt x="762" y="56"/>
                      </a:lnTo>
                      <a:lnTo>
                        <a:pt x="762" y="56"/>
                      </a:lnTo>
                      <a:lnTo>
                        <a:pt x="764" y="56"/>
                      </a:lnTo>
                      <a:lnTo>
                        <a:pt x="764" y="56"/>
                      </a:lnTo>
                      <a:lnTo>
                        <a:pt x="774" y="66"/>
                      </a:lnTo>
                      <a:lnTo>
                        <a:pt x="786" y="68"/>
                      </a:lnTo>
                      <a:lnTo>
                        <a:pt x="816" y="100"/>
                      </a:lnTo>
                      <a:lnTo>
                        <a:pt x="816" y="100"/>
                      </a:lnTo>
                      <a:lnTo>
                        <a:pt x="818" y="104"/>
                      </a:lnTo>
                      <a:lnTo>
                        <a:pt x="818" y="104"/>
                      </a:lnTo>
                      <a:lnTo>
                        <a:pt x="826" y="110"/>
                      </a:lnTo>
                      <a:lnTo>
                        <a:pt x="826" y="110"/>
                      </a:lnTo>
                      <a:lnTo>
                        <a:pt x="828" y="116"/>
                      </a:lnTo>
                      <a:lnTo>
                        <a:pt x="828" y="116"/>
                      </a:lnTo>
                      <a:lnTo>
                        <a:pt x="826" y="130"/>
                      </a:lnTo>
                      <a:lnTo>
                        <a:pt x="836" y="142"/>
                      </a:lnTo>
                      <a:lnTo>
                        <a:pt x="840" y="144"/>
                      </a:lnTo>
                      <a:lnTo>
                        <a:pt x="842" y="154"/>
                      </a:lnTo>
                      <a:lnTo>
                        <a:pt x="842" y="164"/>
                      </a:lnTo>
                      <a:lnTo>
                        <a:pt x="838" y="170"/>
                      </a:lnTo>
                      <a:lnTo>
                        <a:pt x="844" y="184"/>
                      </a:lnTo>
                      <a:lnTo>
                        <a:pt x="838" y="204"/>
                      </a:lnTo>
                      <a:lnTo>
                        <a:pt x="842" y="210"/>
                      </a:lnTo>
                      <a:lnTo>
                        <a:pt x="830" y="220"/>
                      </a:lnTo>
                      <a:lnTo>
                        <a:pt x="814" y="212"/>
                      </a:lnTo>
                      <a:lnTo>
                        <a:pt x="810" y="216"/>
                      </a:lnTo>
                      <a:lnTo>
                        <a:pt x="808" y="228"/>
                      </a:lnTo>
                      <a:lnTo>
                        <a:pt x="810" y="240"/>
                      </a:lnTo>
                      <a:lnTo>
                        <a:pt x="798" y="248"/>
                      </a:lnTo>
                      <a:lnTo>
                        <a:pt x="790" y="262"/>
                      </a:lnTo>
                      <a:lnTo>
                        <a:pt x="788" y="260"/>
                      </a:lnTo>
                      <a:lnTo>
                        <a:pt x="786" y="264"/>
                      </a:lnTo>
                      <a:lnTo>
                        <a:pt x="786" y="266"/>
                      </a:lnTo>
                      <a:lnTo>
                        <a:pt x="792" y="268"/>
                      </a:lnTo>
                      <a:lnTo>
                        <a:pt x="802" y="282"/>
                      </a:lnTo>
                      <a:lnTo>
                        <a:pt x="802" y="282"/>
                      </a:lnTo>
                      <a:lnTo>
                        <a:pt x="804" y="282"/>
                      </a:lnTo>
                      <a:lnTo>
                        <a:pt x="804" y="282"/>
                      </a:lnTo>
                      <a:lnTo>
                        <a:pt x="808" y="288"/>
                      </a:lnTo>
                      <a:lnTo>
                        <a:pt x="804" y="290"/>
                      </a:lnTo>
                      <a:lnTo>
                        <a:pt x="802" y="294"/>
                      </a:lnTo>
                      <a:lnTo>
                        <a:pt x="804" y="300"/>
                      </a:lnTo>
                      <a:lnTo>
                        <a:pt x="810" y="292"/>
                      </a:lnTo>
                      <a:lnTo>
                        <a:pt x="842" y="326"/>
                      </a:lnTo>
                      <a:lnTo>
                        <a:pt x="850" y="322"/>
                      </a:lnTo>
                      <a:lnTo>
                        <a:pt x="856" y="328"/>
                      </a:lnTo>
                      <a:lnTo>
                        <a:pt x="864" y="324"/>
                      </a:lnTo>
                      <a:lnTo>
                        <a:pt x="862" y="338"/>
                      </a:lnTo>
                      <a:lnTo>
                        <a:pt x="862" y="338"/>
                      </a:lnTo>
                      <a:lnTo>
                        <a:pt x="862" y="344"/>
                      </a:lnTo>
                      <a:lnTo>
                        <a:pt x="872" y="353"/>
                      </a:lnTo>
                      <a:lnTo>
                        <a:pt x="870" y="355"/>
                      </a:lnTo>
                      <a:lnTo>
                        <a:pt x="880" y="377"/>
                      </a:lnTo>
                      <a:lnTo>
                        <a:pt x="900" y="379"/>
                      </a:lnTo>
                      <a:lnTo>
                        <a:pt x="900" y="379"/>
                      </a:lnTo>
                      <a:lnTo>
                        <a:pt x="900" y="379"/>
                      </a:lnTo>
                      <a:lnTo>
                        <a:pt x="900" y="379"/>
                      </a:lnTo>
                      <a:lnTo>
                        <a:pt x="906" y="381"/>
                      </a:lnTo>
                      <a:lnTo>
                        <a:pt x="924" y="377"/>
                      </a:lnTo>
                      <a:lnTo>
                        <a:pt x="924" y="377"/>
                      </a:lnTo>
                      <a:lnTo>
                        <a:pt x="930" y="389"/>
                      </a:lnTo>
                      <a:lnTo>
                        <a:pt x="930" y="389"/>
                      </a:lnTo>
                      <a:lnTo>
                        <a:pt x="916" y="395"/>
                      </a:lnTo>
                      <a:lnTo>
                        <a:pt x="914" y="399"/>
                      </a:lnTo>
                      <a:lnTo>
                        <a:pt x="918" y="405"/>
                      </a:lnTo>
                      <a:lnTo>
                        <a:pt x="918" y="405"/>
                      </a:lnTo>
                      <a:lnTo>
                        <a:pt x="916" y="409"/>
                      </a:lnTo>
                      <a:lnTo>
                        <a:pt x="916" y="409"/>
                      </a:lnTo>
                      <a:lnTo>
                        <a:pt x="914" y="435"/>
                      </a:lnTo>
                      <a:lnTo>
                        <a:pt x="900" y="455"/>
                      </a:lnTo>
                      <a:lnTo>
                        <a:pt x="904" y="465"/>
                      </a:lnTo>
                      <a:lnTo>
                        <a:pt x="900" y="471"/>
                      </a:lnTo>
                      <a:lnTo>
                        <a:pt x="892" y="473"/>
                      </a:lnTo>
                      <a:lnTo>
                        <a:pt x="892" y="473"/>
                      </a:lnTo>
                      <a:lnTo>
                        <a:pt x="886" y="471"/>
                      </a:lnTo>
                      <a:lnTo>
                        <a:pt x="886" y="471"/>
                      </a:lnTo>
                      <a:lnTo>
                        <a:pt x="880" y="469"/>
                      </a:lnTo>
                      <a:lnTo>
                        <a:pt x="872" y="475"/>
                      </a:lnTo>
                      <a:lnTo>
                        <a:pt x="860" y="499"/>
                      </a:lnTo>
                      <a:lnTo>
                        <a:pt x="848" y="507"/>
                      </a:lnTo>
                      <a:lnTo>
                        <a:pt x="850" y="509"/>
                      </a:lnTo>
                      <a:lnTo>
                        <a:pt x="852" y="521"/>
                      </a:lnTo>
                      <a:lnTo>
                        <a:pt x="848" y="523"/>
                      </a:lnTo>
                      <a:lnTo>
                        <a:pt x="850" y="527"/>
                      </a:lnTo>
                      <a:lnTo>
                        <a:pt x="848" y="533"/>
                      </a:lnTo>
                      <a:lnTo>
                        <a:pt x="846" y="535"/>
                      </a:lnTo>
                      <a:lnTo>
                        <a:pt x="848" y="541"/>
                      </a:lnTo>
                      <a:lnTo>
                        <a:pt x="852" y="541"/>
                      </a:lnTo>
                      <a:lnTo>
                        <a:pt x="852" y="541"/>
                      </a:lnTo>
                      <a:lnTo>
                        <a:pt x="850" y="543"/>
                      </a:lnTo>
                      <a:lnTo>
                        <a:pt x="850" y="543"/>
                      </a:lnTo>
                      <a:lnTo>
                        <a:pt x="856" y="543"/>
                      </a:lnTo>
                      <a:lnTo>
                        <a:pt x="854" y="549"/>
                      </a:lnTo>
                      <a:lnTo>
                        <a:pt x="858" y="549"/>
                      </a:lnTo>
                      <a:lnTo>
                        <a:pt x="856" y="551"/>
                      </a:lnTo>
                      <a:lnTo>
                        <a:pt x="860" y="549"/>
                      </a:lnTo>
                      <a:lnTo>
                        <a:pt x="860" y="549"/>
                      </a:lnTo>
                      <a:lnTo>
                        <a:pt x="860" y="549"/>
                      </a:lnTo>
                      <a:lnTo>
                        <a:pt x="860" y="549"/>
                      </a:lnTo>
                      <a:lnTo>
                        <a:pt x="862" y="553"/>
                      </a:lnTo>
                      <a:lnTo>
                        <a:pt x="858" y="555"/>
                      </a:lnTo>
                      <a:lnTo>
                        <a:pt x="862" y="555"/>
                      </a:lnTo>
                      <a:lnTo>
                        <a:pt x="862" y="559"/>
                      </a:lnTo>
                      <a:lnTo>
                        <a:pt x="862" y="559"/>
                      </a:lnTo>
                      <a:lnTo>
                        <a:pt x="862" y="559"/>
                      </a:lnTo>
                      <a:lnTo>
                        <a:pt x="862" y="559"/>
                      </a:lnTo>
                      <a:lnTo>
                        <a:pt x="866" y="555"/>
                      </a:lnTo>
                      <a:lnTo>
                        <a:pt x="866" y="555"/>
                      </a:lnTo>
                      <a:lnTo>
                        <a:pt x="868" y="557"/>
                      </a:lnTo>
                      <a:lnTo>
                        <a:pt x="868" y="557"/>
                      </a:lnTo>
                      <a:lnTo>
                        <a:pt x="868" y="559"/>
                      </a:lnTo>
                      <a:lnTo>
                        <a:pt x="868" y="555"/>
                      </a:lnTo>
                      <a:lnTo>
                        <a:pt x="874" y="555"/>
                      </a:lnTo>
                      <a:lnTo>
                        <a:pt x="872" y="559"/>
                      </a:lnTo>
                      <a:lnTo>
                        <a:pt x="876" y="559"/>
                      </a:lnTo>
                      <a:lnTo>
                        <a:pt x="876" y="563"/>
                      </a:lnTo>
                      <a:lnTo>
                        <a:pt x="880" y="561"/>
                      </a:lnTo>
                      <a:lnTo>
                        <a:pt x="888" y="569"/>
                      </a:lnTo>
                      <a:lnTo>
                        <a:pt x="890" y="565"/>
                      </a:lnTo>
                      <a:lnTo>
                        <a:pt x="890" y="565"/>
                      </a:lnTo>
                      <a:lnTo>
                        <a:pt x="890" y="567"/>
                      </a:lnTo>
                      <a:lnTo>
                        <a:pt x="890" y="567"/>
                      </a:lnTo>
                      <a:lnTo>
                        <a:pt x="898" y="569"/>
                      </a:lnTo>
                      <a:lnTo>
                        <a:pt x="898" y="569"/>
                      </a:lnTo>
                      <a:lnTo>
                        <a:pt x="900" y="569"/>
                      </a:lnTo>
                      <a:lnTo>
                        <a:pt x="900" y="569"/>
                      </a:lnTo>
                      <a:lnTo>
                        <a:pt x="904" y="569"/>
                      </a:lnTo>
                      <a:lnTo>
                        <a:pt x="904" y="569"/>
                      </a:lnTo>
                      <a:lnTo>
                        <a:pt x="906" y="571"/>
                      </a:lnTo>
                      <a:lnTo>
                        <a:pt x="906" y="571"/>
                      </a:lnTo>
                      <a:lnTo>
                        <a:pt x="912" y="573"/>
                      </a:lnTo>
                      <a:lnTo>
                        <a:pt x="916" y="571"/>
                      </a:lnTo>
                      <a:lnTo>
                        <a:pt x="924" y="575"/>
                      </a:lnTo>
                      <a:lnTo>
                        <a:pt x="920" y="603"/>
                      </a:lnTo>
                      <a:lnTo>
                        <a:pt x="904" y="631"/>
                      </a:lnTo>
                      <a:lnTo>
                        <a:pt x="904" y="649"/>
                      </a:lnTo>
                      <a:lnTo>
                        <a:pt x="912" y="655"/>
                      </a:lnTo>
                      <a:lnTo>
                        <a:pt x="930" y="681"/>
                      </a:lnTo>
                      <a:lnTo>
                        <a:pt x="954" y="679"/>
                      </a:lnTo>
                      <a:lnTo>
                        <a:pt x="960" y="675"/>
                      </a:lnTo>
                      <a:lnTo>
                        <a:pt x="970" y="677"/>
                      </a:lnTo>
                      <a:lnTo>
                        <a:pt x="972" y="687"/>
                      </a:lnTo>
                      <a:lnTo>
                        <a:pt x="976" y="691"/>
                      </a:lnTo>
                      <a:lnTo>
                        <a:pt x="974" y="701"/>
                      </a:lnTo>
                      <a:lnTo>
                        <a:pt x="978" y="711"/>
                      </a:lnTo>
                      <a:lnTo>
                        <a:pt x="976" y="721"/>
                      </a:lnTo>
                      <a:lnTo>
                        <a:pt x="968" y="725"/>
                      </a:lnTo>
                      <a:lnTo>
                        <a:pt x="978" y="745"/>
                      </a:lnTo>
                      <a:lnTo>
                        <a:pt x="968" y="757"/>
                      </a:lnTo>
                      <a:lnTo>
                        <a:pt x="954" y="757"/>
                      </a:lnTo>
                      <a:lnTo>
                        <a:pt x="954" y="757"/>
                      </a:lnTo>
                      <a:lnTo>
                        <a:pt x="934" y="741"/>
                      </a:lnTo>
                      <a:lnTo>
                        <a:pt x="934" y="735"/>
                      </a:lnTo>
                      <a:lnTo>
                        <a:pt x="920" y="729"/>
                      </a:lnTo>
                      <a:lnTo>
                        <a:pt x="908" y="733"/>
                      </a:lnTo>
                      <a:lnTo>
                        <a:pt x="908" y="733"/>
                      </a:lnTo>
                      <a:lnTo>
                        <a:pt x="906" y="735"/>
                      </a:lnTo>
                      <a:lnTo>
                        <a:pt x="906" y="735"/>
                      </a:lnTo>
                      <a:lnTo>
                        <a:pt x="886" y="751"/>
                      </a:lnTo>
                      <a:lnTo>
                        <a:pt x="880" y="743"/>
                      </a:lnTo>
                      <a:lnTo>
                        <a:pt x="876" y="745"/>
                      </a:lnTo>
                      <a:lnTo>
                        <a:pt x="862" y="759"/>
                      </a:lnTo>
                      <a:lnTo>
                        <a:pt x="862" y="777"/>
                      </a:lnTo>
                      <a:lnTo>
                        <a:pt x="854" y="783"/>
                      </a:lnTo>
                      <a:lnTo>
                        <a:pt x="852" y="791"/>
                      </a:lnTo>
                      <a:lnTo>
                        <a:pt x="856" y="805"/>
                      </a:lnTo>
                      <a:lnTo>
                        <a:pt x="856" y="835"/>
                      </a:lnTo>
                      <a:lnTo>
                        <a:pt x="832" y="853"/>
                      </a:lnTo>
                      <a:lnTo>
                        <a:pt x="814" y="853"/>
                      </a:lnTo>
                      <a:lnTo>
                        <a:pt x="810" y="845"/>
                      </a:lnTo>
                      <a:lnTo>
                        <a:pt x="810" y="845"/>
                      </a:lnTo>
                      <a:lnTo>
                        <a:pt x="810" y="843"/>
                      </a:lnTo>
                      <a:lnTo>
                        <a:pt x="810" y="843"/>
                      </a:lnTo>
                      <a:lnTo>
                        <a:pt x="812" y="839"/>
                      </a:lnTo>
                      <a:lnTo>
                        <a:pt x="808" y="835"/>
                      </a:lnTo>
                      <a:lnTo>
                        <a:pt x="804" y="839"/>
                      </a:lnTo>
                      <a:lnTo>
                        <a:pt x="798" y="833"/>
                      </a:lnTo>
                      <a:lnTo>
                        <a:pt x="792" y="833"/>
                      </a:lnTo>
                      <a:lnTo>
                        <a:pt x="792" y="837"/>
                      </a:lnTo>
                      <a:lnTo>
                        <a:pt x="788" y="837"/>
                      </a:lnTo>
                      <a:lnTo>
                        <a:pt x="790" y="839"/>
                      </a:lnTo>
                      <a:lnTo>
                        <a:pt x="762" y="857"/>
                      </a:lnTo>
                      <a:lnTo>
                        <a:pt x="746" y="861"/>
                      </a:lnTo>
                      <a:lnTo>
                        <a:pt x="732" y="853"/>
                      </a:lnTo>
                      <a:lnTo>
                        <a:pt x="728" y="857"/>
                      </a:lnTo>
                      <a:lnTo>
                        <a:pt x="728" y="857"/>
                      </a:lnTo>
                      <a:lnTo>
                        <a:pt x="726" y="863"/>
                      </a:lnTo>
                      <a:lnTo>
                        <a:pt x="726" y="863"/>
                      </a:lnTo>
                      <a:lnTo>
                        <a:pt x="718" y="873"/>
                      </a:lnTo>
                      <a:lnTo>
                        <a:pt x="696" y="883"/>
                      </a:lnTo>
                      <a:lnTo>
                        <a:pt x="684" y="909"/>
                      </a:lnTo>
                      <a:lnTo>
                        <a:pt x="670" y="919"/>
                      </a:lnTo>
                      <a:lnTo>
                        <a:pt x="668" y="931"/>
                      </a:lnTo>
                      <a:lnTo>
                        <a:pt x="668" y="931"/>
                      </a:lnTo>
                      <a:lnTo>
                        <a:pt x="652" y="929"/>
                      </a:lnTo>
                      <a:lnTo>
                        <a:pt x="632" y="919"/>
                      </a:lnTo>
                      <a:lnTo>
                        <a:pt x="632" y="919"/>
                      </a:lnTo>
                      <a:lnTo>
                        <a:pt x="628" y="919"/>
                      </a:lnTo>
                      <a:lnTo>
                        <a:pt x="628" y="919"/>
                      </a:lnTo>
                      <a:lnTo>
                        <a:pt x="622" y="915"/>
                      </a:lnTo>
                      <a:lnTo>
                        <a:pt x="646" y="887"/>
                      </a:lnTo>
                      <a:lnTo>
                        <a:pt x="644" y="879"/>
                      </a:lnTo>
                      <a:lnTo>
                        <a:pt x="648" y="865"/>
                      </a:lnTo>
                      <a:lnTo>
                        <a:pt x="646" y="859"/>
                      </a:lnTo>
                      <a:lnTo>
                        <a:pt x="638" y="855"/>
                      </a:lnTo>
                      <a:lnTo>
                        <a:pt x="638" y="829"/>
                      </a:lnTo>
                      <a:lnTo>
                        <a:pt x="618" y="823"/>
                      </a:lnTo>
                      <a:lnTo>
                        <a:pt x="620" y="803"/>
                      </a:lnTo>
                      <a:lnTo>
                        <a:pt x="612" y="797"/>
                      </a:lnTo>
                      <a:lnTo>
                        <a:pt x="612" y="797"/>
                      </a:lnTo>
                      <a:lnTo>
                        <a:pt x="610" y="797"/>
                      </a:lnTo>
                      <a:lnTo>
                        <a:pt x="610" y="797"/>
                      </a:lnTo>
                      <a:lnTo>
                        <a:pt x="596" y="801"/>
                      </a:lnTo>
                      <a:lnTo>
                        <a:pt x="576" y="791"/>
                      </a:lnTo>
                      <a:lnTo>
                        <a:pt x="572" y="797"/>
                      </a:lnTo>
                      <a:lnTo>
                        <a:pt x="572" y="795"/>
                      </a:lnTo>
                      <a:lnTo>
                        <a:pt x="570" y="799"/>
                      </a:lnTo>
                      <a:lnTo>
                        <a:pt x="562" y="803"/>
                      </a:lnTo>
                      <a:lnTo>
                        <a:pt x="562" y="807"/>
                      </a:lnTo>
                      <a:lnTo>
                        <a:pt x="560" y="805"/>
                      </a:lnTo>
                      <a:lnTo>
                        <a:pt x="556" y="807"/>
                      </a:lnTo>
                      <a:lnTo>
                        <a:pt x="550" y="813"/>
                      </a:lnTo>
                      <a:lnTo>
                        <a:pt x="546" y="809"/>
                      </a:lnTo>
                      <a:lnTo>
                        <a:pt x="532" y="809"/>
                      </a:lnTo>
                      <a:lnTo>
                        <a:pt x="526" y="813"/>
                      </a:lnTo>
                      <a:lnTo>
                        <a:pt x="524" y="825"/>
                      </a:lnTo>
                      <a:lnTo>
                        <a:pt x="510" y="807"/>
                      </a:lnTo>
                      <a:lnTo>
                        <a:pt x="496" y="817"/>
                      </a:lnTo>
                      <a:lnTo>
                        <a:pt x="464" y="811"/>
                      </a:lnTo>
                      <a:lnTo>
                        <a:pt x="456" y="805"/>
                      </a:lnTo>
                      <a:lnTo>
                        <a:pt x="456" y="805"/>
                      </a:lnTo>
                      <a:lnTo>
                        <a:pt x="454" y="805"/>
                      </a:lnTo>
                      <a:lnTo>
                        <a:pt x="454" y="805"/>
                      </a:lnTo>
                      <a:lnTo>
                        <a:pt x="444" y="809"/>
                      </a:lnTo>
                      <a:lnTo>
                        <a:pt x="444" y="809"/>
                      </a:lnTo>
                      <a:lnTo>
                        <a:pt x="442" y="811"/>
                      </a:lnTo>
                      <a:lnTo>
                        <a:pt x="442" y="811"/>
                      </a:lnTo>
                      <a:lnTo>
                        <a:pt x="444" y="817"/>
                      </a:lnTo>
                      <a:lnTo>
                        <a:pt x="432" y="827"/>
                      </a:lnTo>
                      <a:lnTo>
                        <a:pt x="422" y="829"/>
                      </a:lnTo>
                      <a:lnTo>
                        <a:pt x="410" y="825"/>
                      </a:lnTo>
                      <a:lnTo>
                        <a:pt x="408" y="817"/>
                      </a:lnTo>
                      <a:lnTo>
                        <a:pt x="402" y="815"/>
                      </a:lnTo>
                      <a:lnTo>
                        <a:pt x="398" y="815"/>
                      </a:lnTo>
                      <a:lnTo>
                        <a:pt x="398" y="827"/>
                      </a:lnTo>
                      <a:lnTo>
                        <a:pt x="392" y="829"/>
                      </a:lnTo>
                      <a:lnTo>
                        <a:pt x="366" y="821"/>
                      </a:lnTo>
                      <a:lnTo>
                        <a:pt x="364" y="823"/>
                      </a:lnTo>
                      <a:lnTo>
                        <a:pt x="354" y="821"/>
                      </a:lnTo>
                      <a:lnTo>
                        <a:pt x="354" y="821"/>
                      </a:lnTo>
                      <a:lnTo>
                        <a:pt x="350" y="823"/>
                      </a:lnTo>
                      <a:lnTo>
                        <a:pt x="350" y="823"/>
                      </a:lnTo>
                      <a:lnTo>
                        <a:pt x="346" y="823"/>
                      </a:lnTo>
                      <a:lnTo>
                        <a:pt x="344" y="831"/>
                      </a:lnTo>
                      <a:lnTo>
                        <a:pt x="338" y="835"/>
                      </a:lnTo>
                      <a:lnTo>
                        <a:pt x="326" y="837"/>
                      </a:lnTo>
                      <a:lnTo>
                        <a:pt x="278" y="833"/>
                      </a:lnTo>
                      <a:lnTo>
                        <a:pt x="250" y="827"/>
                      </a:lnTo>
                      <a:lnTo>
                        <a:pt x="246" y="833"/>
                      </a:lnTo>
                      <a:lnTo>
                        <a:pt x="248" y="843"/>
                      </a:lnTo>
                      <a:lnTo>
                        <a:pt x="244" y="843"/>
                      </a:lnTo>
                      <a:lnTo>
                        <a:pt x="208" y="827"/>
                      </a:lnTo>
                      <a:lnTo>
                        <a:pt x="190" y="805"/>
                      </a:lnTo>
                      <a:lnTo>
                        <a:pt x="186" y="807"/>
                      </a:lnTo>
                      <a:lnTo>
                        <a:pt x="184" y="803"/>
                      </a:lnTo>
                      <a:lnTo>
                        <a:pt x="180" y="803"/>
                      </a:lnTo>
                      <a:lnTo>
                        <a:pt x="178" y="805"/>
                      </a:lnTo>
                      <a:lnTo>
                        <a:pt x="172" y="795"/>
                      </a:lnTo>
                      <a:lnTo>
                        <a:pt x="162" y="787"/>
                      </a:lnTo>
                      <a:lnTo>
                        <a:pt x="154" y="785"/>
                      </a:lnTo>
                      <a:lnTo>
                        <a:pt x="154" y="781"/>
                      </a:lnTo>
                      <a:lnTo>
                        <a:pt x="120" y="769"/>
                      </a:lnTo>
                      <a:lnTo>
                        <a:pt x="116" y="749"/>
                      </a:lnTo>
                      <a:lnTo>
                        <a:pt x="102" y="751"/>
                      </a:lnTo>
                      <a:lnTo>
                        <a:pt x="88" y="747"/>
                      </a:lnTo>
                      <a:lnTo>
                        <a:pt x="88" y="741"/>
                      </a:lnTo>
                      <a:lnTo>
                        <a:pt x="80" y="737"/>
                      </a:lnTo>
                      <a:lnTo>
                        <a:pt x="80" y="737"/>
                      </a:lnTo>
                      <a:lnTo>
                        <a:pt x="92" y="733"/>
                      </a:lnTo>
                      <a:lnTo>
                        <a:pt x="104" y="699"/>
                      </a:lnTo>
                      <a:lnTo>
                        <a:pt x="108" y="693"/>
                      </a:lnTo>
                      <a:lnTo>
                        <a:pt x="122" y="695"/>
                      </a:lnTo>
                      <a:lnTo>
                        <a:pt x="126" y="679"/>
                      </a:lnTo>
                      <a:lnTo>
                        <a:pt x="110" y="673"/>
                      </a:lnTo>
                      <a:lnTo>
                        <a:pt x="106" y="673"/>
                      </a:lnTo>
                      <a:lnTo>
                        <a:pt x="98" y="645"/>
                      </a:lnTo>
                      <a:lnTo>
                        <a:pt x="116" y="653"/>
                      </a:lnTo>
                      <a:lnTo>
                        <a:pt x="124" y="649"/>
                      </a:lnTo>
                      <a:lnTo>
                        <a:pt x="124" y="649"/>
                      </a:lnTo>
                      <a:lnTo>
                        <a:pt x="126" y="649"/>
                      </a:lnTo>
                      <a:lnTo>
                        <a:pt x="126" y="649"/>
                      </a:lnTo>
                      <a:lnTo>
                        <a:pt x="126" y="645"/>
                      </a:lnTo>
                      <a:lnTo>
                        <a:pt x="124" y="641"/>
                      </a:lnTo>
                      <a:lnTo>
                        <a:pt x="124" y="641"/>
                      </a:lnTo>
                      <a:lnTo>
                        <a:pt x="120" y="641"/>
                      </a:lnTo>
                      <a:lnTo>
                        <a:pt x="120" y="641"/>
                      </a:lnTo>
                      <a:lnTo>
                        <a:pt x="116" y="633"/>
                      </a:lnTo>
                      <a:lnTo>
                        <a:pt x="124" y="617"/>
                      </a:lnTo>
                      <a:lnTo>
                        <a:pt x="124" y="617"/>
                      </a:lnTo>
                      <a:lnTo>
                        <a:pt x="126" y="617"/>
                      </a:lnTo>
                      <a:lnTo>
                        <a:pt x="126" y="617"/>
                      </a:lnTo>
                      <a:lnTo>
                        <a:pt x="132" y="607"/>
                      </a:lnTo>
                      <a:lnTo>
                        <a:pt x="146" y="609"/>
                      </a:lnTo>
                      <a:lnTo>
                        <a:pt x="166" y="615"/>
                      </a:lnTo>
                      <a:lnTo>
                        <a:pt x="154" y="603"/>
                      </a:lnTo>
                      <a:lnTo>
                        <a:pt x="152" y="593"/>
                      </a:lnTo>
                      <a:lnTo>
                        <a:pt x="148" y="591"/>
                      </a:lnTo>
                      <a:lnTo>
                        <a:pt x="142" y="573"/>
                      </a:lnTo>
                      <a:lnTo>
                        <a:pt x="154" y="569"/>
                      </a:lnTo>
                      <a:lnTo>
                        <a:pt x="154" y="559"/>
                      </a:lnTo>
                      <a:lnTo>
                        <a:pt x="162" y="543"/>
                      </a:lnTo>
                      <a:lnTo>
                        <a:pt x="156" y="535"/>
                      </a:lnTo>
                      <a:lnTo>
                        <a:pt x="146" y="543"/>
                      </a:lnTo>
                      <a:lnTo>
                        <a:pt x="146" y="543"/>
                      </a:lnTo>
                      <a:lnTo>
                        <a:pt x="144" y="545"/>
                      </a:lnTo>
                      <a:lnTo>
                        <a:pt x="144" y="545"/>
                      </a:lnTo>
                      <a:lnTo>
                        <a:pt x="138" y="551"/>
                      </a:lnTo>
                      <a:lnTo>
                        <a:pt x="126" y="553"/>
                      </a:lnTo>
                      <a:lnTo>
                        <a:pt x="126" y="553"/>
                      </a:lnTo>
                      <a:lnTo>
                        <a:pt x="126" y="553"/>
                      </a:lnTo>
                      <a:lnTo>
                        <a:pt x="126" y="553"/>
                      </a:lnTo>
                      <a:lnTo>
                        <a:pt x="118" y="559"/>
                      </a:lnTo>
                      <a:lnTo>
                        <a:pt x="100" y="553"/>
                      </a:lnTo>
                      <a:lnTo>
                        <a:pt x="76" y="525"/>
                      </a:lnTo>
                      <a:lnTo>
                        <a:pt x="70" y="525"/>
                      </a:lnTo>
                      <a:lnTo>
                        <a:pt x="54" y="505"/>
                      </a:lnTo>
                      <a:lnTo>
                        <a:pt x="54" y="505"/>
                      </a:lnTo>
                      <a:lnTo>
                        <a:pt x="50" y="501"/>
                      </a:lnTo>
                      <a:lnTo>
                        <a:pt x="50" y="501"/>
                      </a:lnTo>
                      <a:lnTo>
                        <a:pt x="44" y="495"/>
                      </a:lnTo>
                      <a:lnTo>
                        <a:pt x="54" y="481"/>
                      </a:lnTo>
                      <a:lnTo>
                        <a:pt x="54" y="481"/>
                      </a:lnTo>
                      <a:lnTo>
                        <a:pt x="54" y="479"/>
                      </a:lnTo>
                      <a:lnTo>
                        <a:pt x="54" y="479"/>
                      </a:lnTo>
                      <a:lnTo>
                        <a:pt x="58" y="461"/>
                      </a:lnTo>
                      <a:lnTo>
                        <a:pt x="52" y="451"/>
                      </a:lnTo>
                      <a:lnTo>
                        <a:pt x="54" y="449"/>
                      </a:lnTo>
                      <a:lnTo>
                        <a:pt x="52" y="437"/>
                      </a:lnTo>
                      <a:lnTo>
                        <a:pt x="44" y="437"/>
                      </a:lnTo>
                      <a:lnTo>
                        <a:pt x="34" y="451"/>
                      </a:lnTo>
                      <a:lnTo>
                        <a:pt x="22" y="449"/>
                      </a:lnTo>
                      <a:lnTo>
                        <a:pt x="22" y="429"/>
                      </a:lnTo>
                      <a:lnTo>
                        <a:pt x="28" y="419"/>
                      </a:lnTo>
                      <a:lnTo>
                        <a:pt x="18" y="411"/>
                      </a:lnTo>
                      <a:lnTo>
                        <a:pt x="0" y="415"/>
                      </a:lnTo>
                      <a:lnTo>
                        <a:pt x="10" y="385"/>
                      </a:lnTo>
                      <a:lnTo>
                        <a:pt x="8" y="353"/>
                      </a:lnTo>
                      <a:lnTo>
                        <a:pt x="16" y="348"/>
                      </a:lnTo>
                      <a:lnTo>
                        <a:pt x="16" y="348"/>
                      </a:lnTo>
                      <a:lnTo>
                        <a:pt x="18" y="348"/>
                      </a:lnTo>
                      <a:lnTo>
                        <a:pt x="18" y="348"/>
                      </a:lnTo>
                      <a:lnTo>
                        <a:pt x="22" y="350"/>
                      </a:lnTo>
                      <a:lnTo>
                        <a:pt x="22" y="350"/>
                      </a:lnTo>
                      <a:lnTo>
                        <a:pt x="30" y="348"/>
                      </a:lnTo>
                      <a:lnTo>
                        <a:pt x="30" y="348"/>
                      </a:lnTo>
                      <a:lnTo>
                        <a:pt x="32" y="348"/>
                      </a:lnTo>
                      <a:lnTo>
                        <a:pt x="32" y="348"/>
                      </a:lnTo>
                      <a:lnTo>
                        <a:pt x="44" y="350"/>
                      </a:lnTo>
                      <a:lnTo>
                        <a:pt x="46" y="357"/>
                      </a:lnTo>
                      <a:lnTo>
                        <a:pt x="52" y="357"/>
                      </a:lnTo>
                      <a:lnTo>
                        <a:pt x="58" y="355"/>
                      </a:lnTo>
                      <a:lnTo>
                        <a:pt x="68" y="344"/>
                      </a:lnTo>
                      <a:lnTo>
                        <a:pt x="70" y="344"/>
                      </a:lnTo>
                      <a:lnTo>
                        <a:pt x="74" y="338"/>
                      </a:lnTo>
                      <a:lnTo>
                        <a:pt x="86" y="334"/>
                      </a:lnTo>
                      <a:lnTo>
                        <a:pt x="88" y="348"/>
                      </a:lnTo>
                      <a:lnTo>
                        <a:pt x="88" y="348"/>
                      </a:lnTo>
                      <a:lnTo>
                        <a:pt x="90" y="348"/>
                      </a:lnTo>
                      <a:lnTo>
                        <a:pt x="90" y="348"/>
                      </a:lnTo>
                      <a:lnTo>
                        <a:pt x="104" y="342"/>
                      </a:lnTo>
                      <a:lnTo>
                        <a:pt x="106" y="332"/>
                      </a:lnTo>
                      <a:lnTo>
                        <a:pt x="116" y="324"/>
                      </a:lnTo>
                      <a:lnTo>
                        <a:pt x="116" y="324"/>
                      </a:lnTo>
                      <a:lnTo>
                        <a:pt x="116" y="324"/>
                      </a:lnTo>
                      <a:lnTo>
                        <a:pt x="116" y="324"/>
                      </a:lnTo>
                      <a:lnTo>
                        <a:pt x="132" y="314"/>
                      </a:lnTo>
                      <a:lnTo>
                        <a:pt x="128" y="308"/>
                      </a:lnTo>
                      <a:lnTo>
                        <a:pt x="132" y="302"/>
                      </a:lnTo>
                      <a:lnTo>
                        <a:pt x="142" y="306"/>
                      </a:lnTo>
                      <a:lnTo>
                        <a:pt x="142" y="306"/>
                      </a:lnTo>
                      <a:lnTo>
                        <a:pt x="146" y="302"/>
                      </a:lnTo>
                      <a:lnTo>
                        <a:pt x="146" y="302"/>
                      </a:lnTo>
                      <a:lnTo>
                        <a:pt x="154" y="300"/>
                      </a:lnTo>
                      <a:lnTo>
                        <a:pt x="154" y="306"/>
                      </a:lnTo>
                      <a:lnTo>
                        <a:pt x="158" y="308"/>
                      </a:lnTo>
                      <a:lnTo>
                        <a:pt x="158" y="320"/>
                      </a:lnTo>
                      <a:lnTo>
                        <a:pt x="166" y="324"/>
                      </a:lnTo>
                      <a:lnTo>
                        <a:pt x="180" y="318"/>
                      </a:lnTo>
                      <a:lnTo>
                        <a:pt x="180" y="318"/>
                      </a:lnTo>
                      <a:lnTo>
                        <a:pt x="192" y="324"/>
                      </a:lnTo>
                      <a:lnTo>
                        <a:pt x="194" y="318"/>
                      </a:lnTo>
                      <a:lnTo>
                        <a:pt x="212" y="312"/>
                      </a:lnTo>
                      <a:lnTo>
                        <a:pt x="212" y="306"/>
                      </a:lnTo>
                      <a:lnTo>
                        <a:pt x="224" y="298"/>
                      </a:lnTo>
                      <a:lnTo>
                        <a:pt x="224" y="290"/>
                      </a:lnTo>
                      <a:lnTo>
                        <a:pt x="230" y="292"/>
                      </a:lnTo>
                      <a:lnTo>
                        <a:pt x="230" y="312"/>
                      </a:lnTo>
                      <a:lnTo>
                        <a:pt x="234" y="312"/>
                      </a:lnTo>
                      <a:lnTo>
                        <a:pt x="236" y="316"/>
                      </a:lnTo>
                      <a:lnTo>
                        <a:pt x="240" y="314"/>
                      </a:lnTo>
                      <a:lnTo>
                        <a:pt x="242" y="318"/>
                      </a:lnTo>
                      <a:lnTo>
                        <a:pt x="248" y="314"/>
                      </a:lnTo>
                      <a:lnTo>
                        <a:pt x="252" y="302"/>
                      </a:lnTo>
                      <a:lnTo>
                        <a:pt x="264" y="296"/>
                      </a:lnTo>
                      <a:lnTo>
                        <a:pt x="276" y="304"/>
                      </a:lnTo>
                      <a:lnTo>
                        <a:pt x="276" y="310"/>
                      </a:lnTo>
                      <a:lnTo>
                        <a:pt x="284" y="312"/>
                      </a:lnTo>
                      <a:lnTo>
                        <a:pt x="290" y="304"/>
                      </a:lnTo>
                      <a:lnTo>
                        <a:pt x="302" y="310"/>
                      </a:lnTo>
                      <a:lnTo>
                        <a:pt x="302" y="312"/>
                      </a:lnTo>
                      <a:lnTo>
                        <a:pt x="308" y="320"/>
                      </a:lnTo>
                      <a:lnTo>
                        <a:pt x="316" y="320"/>
                      </a:lnTo>
                      <a:lnTo>
                        <a:pt x="318" y="326"/>
                      </a:lnTo>
                      <a:lnTo>
                        <a:pt x="322" y="322"/>
                      </a:lnTo>
                      <a:lnTo>
                        <a:pt x="326" y="326"/>
                      </a:lnTo>
                      <a:lnTo>
                        <a:pt x="334" y="326"/>
                      </a:lnTo>
                      <a:lnTo>
                        <a:pt x="342" y="334"/>
                      </a:lnTo>
                      <a:lnTo>
                        <a:pt x="348" y="330"/>
                      </a:lnTo>
                      <a:lnTo>
                        <a:pt x="356" y="340"/>
                      </a:lnTo>
                      <a:lnTo>
                        <a:pt x="362" y="342"/>
                      </a:lnTo>
                      <a:lnTo>
                        <a:pt x="368" y="338"/>
                      </a:lnTo>
                      <a:lnTo>
                        <a:pt x="374" y="342"/>
                      </a:lnTo>
                      <a:lnTo>
                        <a:pt x="380" y="340"/>
                      </a:lnTo>
                      <a:lnTo>
                        <a:pt x="380" y="342"/>
                      </a:lnTo>
                      <a:lnTo>
                        <a:pt x="392" y="350"/>
                      </a:lnTo>
                      <a:lnTo>
                        <a:pt x="388" y="365"/>
                      </a:lnTo>
                      <a:lnTo>
                        <a:pt x="374" y="377"/>
                      </a:lnTo>
                      <a:lnTo>
                        <a:pt x="372" y="375"/>
                      </a:lnTo>
                      <a:lnTo>
                        <a:pt x="368" y="385"/>
                      </a:lnTo>
                      <a:lnTo>
                        <a:pt x="364" y="387"/>
                      </a:lnTo>
                      <a:lnTo>
                        <a:pt x="364" y="389"/>
                      </a:lnTo>
                      <a:lnTo>
                        <a:pt x="364" y="389"/>
                      </a:lnTo>
                      <a:lnTo>
                        <a:pt x="366" y="389"/>
                      </a:lnTo>
                      <a:lnTo>
                        <a:pt x="366" y="389"/>
                      </a:lnTo>
                      <a:lnTo>
                        <a:pt x="366" y="391"/>
                      </a:lnTo>
                      <a:lnTo>
                        <a:pt x="360" y="389"/>
                      </a:lnTo>
                      <a:lnTo>
                        <a:pt x="362" y="393"/>
                      </a:lnTo>
                      <a:lnTo>
                        <a:pt x="360" y="395"/>
                      </a:lnTo>
                      <a:lnTo>
                        <a:pt x="360" y="391"/>
                      </a:lnTo>
                      <a:lnTo>
                        <a:pt x="354" y="395"/>
                      </a:lnTo>
                      <a:lnTo>
                        <a:pt x="348" y="393"/>
                      </a:lnTo>
                      <a:lnTo>
                        <a:pt x="344" y="401"/>
                      </a:lnTo>
                      <a:lnTo>
                        <a:pt x="342" y="397"/>
                      </a:lnTo>
                      <a:lnTo>
                        <a:pt x="338" y="397"/>
                      </a:lnTo>
                      <a:lnTo>
                        <a:pt x="334" y="401"/>
                      </a:lnTo>
                      <a:lnTo>
                        <a:pt x="336" y="403"/>
                      </a:lnTo>
                      <a:lnTo>
                        <a:pt x="336" y="403"/>
                      </a:lnTo>
                      <a:lnTo>
                        <a:pt x="336" y="405"/>
                      </a:lnTo>
                      <a:lnTo>
                        <a:pt x="336" y="405"/>
                      </a:lnTo>
                      <a:lnTo>
                        <a:pt x="336" y="409"/>
                      </a:lnTo>
                      <a:lnTo>
                        <a:pt x="350" y="413"/>
                      </a:lnTo>
                      <a:lnTo>
                        <a:pt x="360" y="405"/>
                      </a:lnTo>
                      <a:lnTo>
                        <a:pt x="360" y="405"/>
                      </a:lnTo>
                      <a:lnTo>
                        <a:pt x="360" y="403"/>
                      </a:lnTo>
                      <a:lnTo>
                        <a:pt x="360" y="403"/>
                      </a:lnTo>
                      <a:lnTo>
                        <a:pt x="364" y="397"/>
                      </a:lnTo>
                      <a:lnTo>
                        <a:pt x="370" y="393"/>
                      </a:lnTo>
                      <a:lnTo>
                        <a:pt x="374" y="395"/>
                      </a:lnTo>
                      <a:lnTo>
                        <a:pt x="390" y="389"/>
                      </a:lnTo>
                      <a:lnTo>
                        <a:pt x="386" y="385"/>
                      </a:lnTo>
                      <a:lnTo>
                        <a:pt x="386" y="385"/>
                      </a:lnTo>
                      <a:lnTo>
                        <a:pt x="390" y="383"/>
                      </a:lnTo>
                      <a:lnTo>
                        <a:pt x="390" y="383"/>
                      </a:lnTo>
                      <a:lnTo>
                        <a:pt x="396" y="377"/>
                      </a:lnTo>
                      <a:lnTo>
                        <a:pt x="410" y="375"/>
                      </a:lnTo>
                      <a:lnTo>
                        <a:pt x="414" y="367"/>
                      </a:lnTo>
                      <a:lnTo>
                        <a:pt x="422" y="369"/>
                      </a:lnTo>
                      <a:lnTo>
                        <a:pt x="426" y="367"/>
                      </a:lnTo>
                      <a:lnTo>
                        <a:pt x="426" y="369"/>
                      </a:lnTo>
                      <a:lnTo>
                        <a:pt x="432" y="367"/>
                      </a:lnTo>
                      <a:lnTo>
                        <a:pt x="438" y="371"/>
                      </a:lnTo>
                      <a:lnTo>
                        <a:pt x="442" y="365"/>
                      </a:lnTo>
                      <a:lnTo>
                        <a:pt x="442" y="359"/>
                      </a:lnTo>
                      <a:lnTo>
                        <a:pt x="452" y="357"/>
                      </a:lnTo>
                      <a:lnTo>
                        <a:pt x="458" y="365"/>
                      </a:lnTo>
                      <a:lnTo>
                        <a:pt x="464" y="367"/>
                      </a:lnTo>
                      <a:lnTo>
                        <a:pt x="466" y="365"/>
                      </a:lnTo>
                      <a:lnTo>
                        <a:pt x="480" y="363"/>
                      </a:lnTo>
                      <a:lnTo>
                        <a:pt x="484" y="357"/>
                      </a:lnTo>
                      <a:lnTo>
                        <a:pt x="484" y="357"/>
                      </a:lnTo>
                      <a:lnTo>
                        <a:pt x="484" y="357"/>
                      </a:lnTo>
                      <a:lnTo>
                        <a:pt x="484" y="357"/>
                      </a:lnTo>
                      <a:lnTo>
                        <a:pt x="488" y="355"/>
                      </a:lnTo>
                      <a:lnTo>
                        <a:pt x="490" y="363"/>
                      </a:lnTo>
                      <a:lnTo>
                        <a:pt x="498" y="363"/>
                      </a:lnTo>
                      <a:lnTo>
                        <a:pt x="506" y="361"/>
                      </a:lnTo>
                      <a:lnTo>
                        <a:pt x="512" y="350"/>
                      </a:lnTo>
                      <a:lnTo>
                        <a:pt x="504" y="340"/>
                      </a:lnTo>
                      <a:lnTo>
                        <a:pt x="504" y="334"/>
                      </a:lnTo>
                      <a:lnTo>
                        <a:pt x="510" y="334"/>
                      </a:lnTo>
                      <a:lnTo>
                        <a:pt x="506" y="326"/>
                      </a:lnTo>
                      <a:lnTo>
                        <a:pt x="506" y="316"/>
                      </a:lnTo>
                      <a:lnTo>
                        <a:pt x="502" y="302"/>
                      </a:lnTo>
                      <a:lnTo>
                        <a:pt x="500" y="298"/>
                      </a:lnTo>
                      <a:lnTo>
                        <a:pt x="492" y="304"/>
                      </a:lnTo>
                      <a:lnTo>
                        <a:pt x="486" y="312"/>
                      </a:lnTo>
                      <a:lnTo>
                        <a:pt x="482" y="308"/>
                      </a:lnTo>
                      <a:lnTo>
                        <a:pt x="484" y="290"/>
                      </a:lnTo>
                      <a:lnTo>
                        <a:pt x="494" y="280"/>
                      </a:lnTo>
                      <a:lnTo>
                        <a:pt x="490" y="274"/>
                      </a:lnTo>
                      <a:lnTo>
                        <a:pt x="496" y="264"/>
                      </a:lnTo>
                      <a:lnTo>
                        <a:pt x="490" y="254"/>
                      </a:lnTo>
                      <a:lnTo>
                        <a:pt x="480" y="254"/>
                      </a:lnTo>
                      <a:lnTo>
                        <a:pt x="480" y="234"/>
                      </a:lnTo>
                      <a:lnTo>
                        <a:pt x="474" y="226"/>
                      </a:lnTo>
                      <a:lnTo>
                        <a:pt x="466" y="226"/>
                      </a:lnTo>
                      <a:lnTo>
                        <a:pt x="466" y="226"/>
                      </a:lnTo>
                      <a:lnTo>
                        <a:pt x="466" y="228"/>
                      </a:lnTo>
                      <a:lnTo>
                        <a:pt x="466" y="228"/>
                      </a:lnTo>
                      <a:lnTo>
                        <a:pt x="460" y="226"/>
                      </a:lnTo>
                      <a:lnTo>
                        <a:pt x="462" y="218"/>
                      </a:lnTo>
                      <a:lnTo>
                        <a:pt x="452" y="210"/>
                      </a:lnTo>
                      <a:lnTo>
                        <a:pt x="454" y="206"/>
                      </a:lnTo>
                      <a:lnTo>
                        <a:pt x="450" y="202"/>
                      </a:lnTo>
                      <a:lnTo>
                        <a:pt x="454" y="200"/>
                      </a:lnTo>
                      <a:lnTo>
                        <a:pt x="454" y="200"/>
                      </a:lnTo>
                      <a:lnTo>
                        <a:pt x="454" y="196"/>
                      </a:lnTo>
                      <a:lnTo>
                        <a:pt x="454" y="196"/>
                      </a:lnTo>
                      <a:lnTo>
                        <a:pt x="456" y="194"/>
                      </a:lnTo>
                      <a:lnTo>
                        <a:pt x="450" y="198"/>
                      </a:lnTo>
                      <a:lnTo>
                        <a:pt x="444" y="196"/>
                      </a:lnTo>
                      <a:lnTo>
                        <a:pt x="444" y="186"/>
                      </a:lnTo>
                      <a:lnTo>
                        <a:pt x="438" y="182"/>
                      </a:lnTo>
                      <a:lnTo>
                        <a:pt x="436" y="188"/>
                      </a:lnTo>
                      <a:lnTo>
                        <a:pt x="432" y="186"/>
                      </a:lnTo>
                      <a:lnTo>
                        <a:pt x="428" y="188"/>
                      </a:lnTo>
                      <a:lnTo>
                        <a:pt x="428" y="188"/>
                      </a:lnTo>
                      <a:lnTo>
                        <a:pt x="428" y="186"/>
                      </a:lnTo>
                      <a:lnTo>
                        <a:pt x="428" y="186"/>
                      </a:lnTo>
                      <a:lnTo>
                        <a:pt x="422" y="184"/>
                      </a:lnTo>
                      <a:lnTo>
                        <a:pt x="430" y="172"/>
                      </a:lnTo>
                      <a:lnTo>
                        <a:pt x="426" y="170"/>
                      </a:lnTo>
                      <a:lnTo>
                        <a:pt x="428" y="162"/>
                      </a:lnTo>
                      <a:lnTo>
                        <a:pt x="428" y="162"/>
                      </a:lnTo>
                      <a:lnTo>
                        <a:pt x="428" y="162"/>
                      </a:lnTo>
                      <a:lnTo>
                        <a:pt x="428" y="162"/>
                      </a:lnTo>
                      <a:lnTo>
                        <a:pt x="424" y="156"/>
                      </a:lnTo>
                      <a:lnTo>
                        <a:pt x="414" y="154"/>
                      </a:lnTo>
                      <a:lnTo>
                        <a:pt x="422" y="140"/>
                      </a:lnTo>
                      <a:lnTo>
                        <a:pt x="422" y="132"/>
                      </a:lnTo>
                      <a:lnTo>
                        <a:pt x="428" y="128"/>
                      </a:lnTo>
                      <a:lnTo>
                        <a:pt x="424" y="120"/>
                      </a:lnTo>
                      <a:lnTo>
                        <a:pt x="428" y="120"/>
                      </a:lnTo>
                      <a:lnTo>
                        <a:pt x="434" y="98"/>
                      </a:lnTo>
                      <a:lnTo>
                        <a:pt x="438" y="94"/>
                      </a:lnTo>
                      <a:lnTo>
                        <a:pt x="428" y="82"/>
                      </a:lnTo>
                      <a:lnTo>
                        <a:pt x="432" y="70"/>
                      </a:lnTo>
                      <a:lnTo>
                        <a:pt x="418" y="68"/>
                      </a:lnTo>
                      <a:lnTo>
                        <a:pt x="414" y="56"/>
                      </a:lnTo>
                      <a:lnTo>
                        <a:pt x="406" y="52"/>
                      </a:lnTo>
                      <a:lnTo>
                        <a:pt x="408" y="48"/>
                      </a:lnTo>
                      <a:close/>
                    </a:path>
                  </a:pathLst>
                </a:custGeom>
                <a:grpFill/>
                <a:ln w="0" cap="flat" cmpd="sng" algn="ctr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Catalunya" descr="{&quot;Key&quot;:&quot;catalunya&quot;,&quot;Name&quot;:&quot;Catalunya&quot;,&quot;Value&quot;:2.0,&quot;Formula&quot;:&quot;2&quot;,&quot;Text&quot;:&quot;2&quot;,&quot;OfficeApplication&quot;:1,&quot;HasValue&quot;:true}">
                  <a:extLst>
                    <a:ext uri="{FF2B5EF4-FFF2-40B4-BE49-F238E27FC236}">
                      <a16:creationId xmlns:a16="http://schemas.microsoft.com/office/drawing/2014/main" id="{8F7316E5-A28A-4CD4-88DF-E2762F16C20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49963" y="477839"/>
                  <a:ext cx="1092200" cy="1081088"/>
                </a:xfrm>
                <a:custGeom>
                  <a:avLst/>
                  <a:gdLst>
                    <a:gd name="T0" fmla="*/ 646 w 688"/>
                    <a:gd name="T1" fmla="*/ 213 h 681"/>
                    <a:gd name="T2" fmla="*/ 662 w 688"/>
                    <a:gd name="T3" fmla="*/ 251 h 681"/>
                    <a:gd name="T4" fmla="*/ 664 w 688"/>
                    <a:gd name="T5" fmla="*/ 283 h 681"/>
                    <a:gd name="T6" fmla="*/ 628 w 688"/>
                    <a:gd name="T7" fmla="*/ 319 h 681"/>
                    <a:gd name="T8" fmla="*/ 518 w 688"/>
                    <a:gd name="T9" fmla="*/ 379 h 681"/>
                    <a:gd name="T10" fmla="*/ 438 w 688"/>
                    <a:gd name="T11" fmla="*/ 443 h 681"/>
                    <a:gd name="T12" fmla="*/ 404 w 688"/>
                    <a:gd name="T13" fmla="*/ 467 h 681"/>
                    <a:gd name="T14" fmla="*/ 344 w 688"/>
                    <a:gd name="T15" fmla="*/ 481 h 681"/>
                    <a:gd name="T16" fmla="*/ 236 w 688"/>
                    <a:gd name="T17" fmla="*/ 513 h 681"/>
                    <a:gd name="T18" fmla="*/ 154 w 688"/>
                    <a:gd name="T19" fmla="*/ 559 h 681"/>
                    <a:gd name="T20" fmla="*/ 136 w 688"/>
                    <a:gd name="T21" fmla="*/ 611 h 681"/>
                    <a:gd name="T22" fmla="*/ 132 w 688"/>
                    <a:gd name="T23" fmla="*/ 647 h 681"/>
                    <a:gd name="T24" fmla="*/ 108 w 688"/>
                    <a:gd name="T25" fmla="*/ 667 h 681"/>
                    <a:gd name="T26" fmla="*/ 110 w 688"/>
                    <a:gd name="T27" fmla="*/ 651 h 681"/>
                    <a:gd name="T28" fmla="*/ 78 w 688"/>
                    <a:gd name="T29" fmla="*/ 681 h 681"/>
                    <a:gd name="T30" fmla="*/ 24 w 688"/>
                    <a:gd name="T31" fmla="*/ 645 h 681"/>
                    <a:gd name="T32" fmla="*/ 26 w 688"/>
                    <a:gd name="T33" fmla="*/ 631 h 681"/>
                    <a:gd name="T34" fmla="*/ 18 w 688"/>
                    <a:gd name="T35" fmla="*/ 629 h 681"/>
                    <a:gd name="T36" fmla="*/ 4 w 688"/>
                    <a:gd name="T37" fmla="*/ 617 h 681"/>
                    <a:gd name="T38" fmla="*/ 22 w 688"/>
                    <a:gd name="T39" fmla="*/ 569 h 681"/>
                    <a:gd name="T40" fmla="*/ 28 w 688"/>
                    <a:gd name="T41" fmla="*/ 551 h 681"/>
                    <a:gd name="T42" fmla="*/ 16 w 688"/>
                    <a:gd name="T43" fmla="*/ 533 h 681"/>
                    <a:gd name="T44" fmla="*/ 10 w 688"/>
                    <a:gd name="T45" fmla="*/ 507 h 681"/>
                    <a:gd name="T46" fmla="*/ 44 w 688"/>
                    <a:gd name="T47" fmla="*/ 479 h 681"/>
                    <a:gd name="T48" fmla="*/ 42 w 688"/>
                    <a:gd name="T49" fmla="*/ 449 h 681"/>
                    <a:gd name="T50" fmla="*/ 64 w 688"/>
                    <a:gd name="T51" fmla="*/ 387 h 681"/>
                    <a:gd name="T52" fmla="*/ 38 w 688"/>
                    <a:gd name="T53" fmla="*/ 347 h 681"/>
                    <a:gd name="T54" fmla="*/ 78 w 688"/>
                    <a:gd name="T55" fmla="*/ 307 h 681"/>
                    <a:gd name="T56" fmla="*/ 96 w 688"/>
                    <a:gd name="T57" fmla="*/ 287 h 681"/>
                    <a:gd name="T58" fmla="*/ 100 w 688"/>
                    <a:gd name="T59" fmla="*/ 259 h 681"/>
                    <a:gd name="T60" fmla="*/ 118 w 688"/>
                    <a:gd name="T61" fmla="*/ 221 h 681"/>
                    <a:gd name="T62" fmla="*/ 126 w 688"/>
                    <a:gd name="T63" fmla="*/ 155 h 681"/>
                    <a:gd name="T64" fmla="*/ 122 w 688"/>
                    <a:gd name="T65" fmla="*/ 111 h 681"/>
                    <a:gd name="T66" fmla="*/ 128 w 688"/>
                    <a:gd name="T67" fmla="*/ 95 h 681"/>
                    <a:gd name="T68" fmla="*/ 110 w 688"/>
                    <a:gd name="T69" fmla="*/ 52 h 681"/>
                    <a:gd name="T70" fmla="*/ 110 w 688"/>
                    <a:gd name="T71" fmla="*/ 32 h 681"/>
                    <a:gd name="T72" fmla="*/ 120 w 688"/>
                    <a:gd name="T73" fmla="*/ 0 h 681"/>
                    <a:gd name="T74" fmla="*/ 180 w 688"/>
                    <a:gd name="T75" fmla="*/ 22 h 681"/>
                    <a:gd name="T76" fmla="*/ 234 w 688"/>
                    <a:gd name="T77" fmla="*/ 40 h 681"/>
                    <a:gd name="T78" fmla="*/ 274 w 688"/>
                    <a:gd name="T79" fmla="*/ 60 h 681"/>
                    <a:gd name="T80" fmla="*/ 282 w 688"/>
                    <a:gd name="T81" fmla="*/ 95 h 681"/>
                    <a:gd name="T82" fmla="*/ 306 w 688"/>
                    <a:gd name="T83" fmla="*/ 119 h 681"/>
                    <a:gd name="T84" fmla="*/ 342 w 688"/>
                    <a:gd name="T85" fmla="*/ 107 h 681"/>
                    <a:gd name="T86" fmla="*/ 388 w 688"/>
                    <a:gd name="T87" fmla="*/ 127 h 681"/>
                    <a:gd name="T88" fmla="*/ 426 w 688"/>
                    <a:gd name="T89" fmla="*/ 141 h 681"/>
                    <a:gd name="T90" fmla="*/ 470 w 688"/>
                    <a:gd name="T91" fmla="*/ 129 h 681"/>
                    <a:gd name="T92" fmla="*/ 522 w 688"/>
                    <a:gd name="T93" fmla="*/ 151 h 681"/>
                    <a:gd name="T94" fmla="*/ 548 w 688"/>
                    <a:gd name="T95" fmla="*/ 135 h 681"/>
                    <a:gd name="T96" fmla="*/ 588 w 688"/>
                    <a:gd name="T97" fmla="*/ 121 h 681"/>
                    <a:gd name="T98" fmla="*/ 638 w 688"/>
                    <a:gd name="T99" fmla="*/ 129 h 681"/>
                    <a:gd name="T100" fmla="*/ 654 w 688"/>
                    <a:gd name="T101" fmla="*/ 139 h 681"/>
                    <a:gd name="T102" fmla="*/ 674 w 688"/>
                    <a:gd name="T103" fmla="*/ 157 h 681"/>
                    <a:gd name="T104" fmla="*/ 680 w 688"/>
                    <a:gd name="T105" fmla="*/ 169 h 681"/>
                    <a:gd name="T106" fmla="*/ 666 w 688"/>
                    <a:gd name="T107" fmla="*/ 185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688" h="681">
                      <a:moveTo>
                        <a:pt x="402" y="121"/>
                      </a:moveTo>
                      <a:lnTo>
                        <a:pt x="390" y="119"/>
                      </a:lnTo>
                      <a:lnTo>
                        <a:pt x="396" y="109"/>
                      </a:lnTo>
                      <a:lnTo>
                        <a:pt x="398" y="117"/>
                      </a:lnTo>
                      <a:lnTo>
                        <a:pt x="402" y="121"/>
                      </a:lnTo>
                      <a:close/>
                      <a:moveTo>
                        <a:pt x="646" y="213"/>
                      </a:moveTo>
                      <a:lnTo>
                        <a:pt x="650" y="219"/>
                      </a:lnTo>
                      <a:lnTo>
                        <a:pt x="658" y="221"/>
                      </a:lnTo>
                      <a:lnTo>
                        <a:pt x="656" y="223"/>
                      </a:lnTo>
                      <a:lnTo>
                        <a:pt x="664" y="233"/>
                      </a:lnTo>
                      <a:lnTo>
                        <a:pt x="662" y="241"/>
                      </a:lnTo>
                      <a:lnTo>
                        <a:pt x="662" y="251"/>
                      </a:lnTo>
                      <a:lnTo>
                        <a:pt x="660" y="251"/>
                      </a:lnTo>
                      <a:lnTo>
                        <a:pt x="664" y="261"/>
                      </a:lnTo>
                      <a:lnTo>
                        <a:pt x="670" y="263"/>
                      </a:lnTo>
                      <a:lnTo>
                        <a:pt x="670" y="269"/>
                      </a:lnTo>
                      <a:lnTo>
                        <a:pt x="666" y="271"/>
                      </a:lnTo>
                      <a:lnTo>
                        <a:pt x="664" y="283"/>
                      </a:lnTo>
                      <a:lnTo>
                        <a:pt x="658" y="287"/>
                      </a:lnTo>
                      <a:lnTo>
                        <a:pt x="658" y="293"/>
                      </a:lnTo>
                      <a:lnTo>
                        <a:pt x="652" y="293"/>
                      </a:lnTo>
                      <a:lnTo>
                        <a:pt x="648" y="299"/>
                      </a:lnTo>
                      <a:lnTo>
                        <a:pt x="642" y="299"/>
                      </a:lnTo>
                      <a:lnTo>
                        <a:pt x="628" y="319"/>
                      </a:lnTo>
                      <a:lnTo>
                        <a:pt x="614" y="325"/>
                      </a:lnTo>
                      <a:lnTo>
                        <a:pt x="606" y="337"/>
                      </a:lnTo>
                      <a:lnTo>
                        <a:pt x="580" y="345"/>
                      </a:lnTo>
                      <a:lnTo>
                        <a:pt x="574" y="349"/>
                      </a:lnTo>
                      <a:lnTo>
                        <a:pt x="570" y="357"/>
                      </a:lnTo>
                      <a:lnTo>
                        <a:pt x="518" y="379"/>
                      </a:lnTo>
                      <a:lnTo>
                        <a:pt x="486" y="401"/>
                      </a:lnTo>
                      <a:lnTo>
                        <a:pt x="462" y="411"/>
                      </a:lnTo>
                      <a:lnTo>
                        <a:pt x="446" y="433"/>
                      </a:lnTo>
                      <a:lnTo>
                        <a:pt x="440" y="447"/>
                      </a:lnTo>
                      <a:lnTo>
                        <a:pt x="442" y="435"/>
                      </a:lnTo>
                      <a:lnTo>
                        <a:pt x="438" y="443"/>
                      </a:lnTo>
                      <a:lnTo>
                        <a:pt x="434" y="445"/>
                      </a:lnTo>
                      <a:lnTo>
                        <a:pt x="434" y="447"/>
                      </a:lnTo>
                      <a:lnTo>
                        <a:pt x="438" y="445"/>
                      </a:lnTo>
                      <a:lnTo>
                        <a:pt x="432" y="455"/>
                      </a:lnTo>
                      <a:lnTo>
                        <a:pt x="426" y="461"/>
                      </a:lnTo>
                      <a:lnTo>
                        <a:pt x="404" y="467"/>
                      </a:lnTo>
                      <a:lnTo>
                        <a:pt x="386" y="469"/>
                      </a:lnTo>
                      <a:lnTo>
                        <a:pt x="372" y="475"/>
                      </a:lnTo>
                      <a:lnTo>
                        <a:pt x="360" y="475"/>
                      </a:lnTo>
                      <a:lnTo>
                        <a:pt x="346" y="481"/>
                      </a:lnTo>
                      <a:lnTo>
                        <a:pt x="342" y="485"/>
                      </a:lnTo>
                      <a:lnTo>
                        <a:pt x="344" y="481"/>
                      </a:lnTo>
                      <a:lnTo>
                        <a:pt x="294" y="493"/>
                      </a:lnTo>
                      <a:lnTo>
                        <a:pt x="270" y="505"/>
                      </a:lnTo>
                      <a:lnTo>
                        <a:pt x="248" y="507"/>
                      </a:lnTo>
                      <a:lnTo>
                        <a:pt x="236" y="515"/>
                      </a:lnTo>
                      <a:lnTo>
                        <a:pt x="234" y="515"/>
                      </a:lnTo>
                      <a:lnTo>
                        <a:pt x="236" y="513"/>
                      </a:lnTo>
                      <a:lnTo>
                        <a:pt x="228" y="515"/>
                      </a:lnTo>
                      <a:lnTo>
                        <a:pt x="220" y="527"/>
                      </a:lnTo>
                      <a:lnTo>
                        <a:pt x="212" y="523"/>
                      </a:lnTo>
                      <a:lnTo>
                        <a:pt x="194" y="525"/>
                      </a:lnTo>
                      <a:lnTo>
                        <a:pt x="180" y="531"/>
                      </a:lnTo>
                      <a:lnTo>
                        <a:pt x="154" y="559"/>
                      </a:lnTo>
                      <a:lnTo>
                        <a:pt x="138" y="583"/>
                      </a:lnTo>
                      <a:lnTo>
                        <a:pt x="130" y="587"/>
                      </a:lnTo>
                      <a:lnTo>
                        <a:pt x="128" y="595"/>
                      </a:lnTo>
                      <a:lnTo>
                        <a:pt x="118" y="599"/>
                      </a:lnTo>
                      <a:lnTo>
                        <a:pt x="124" y="611"/>
                      </a:lnTo>
                      <a:lnTo>
                        <a:pt x="136" y="611"/>
                      </a:lnTo>
                      <a:lnTo>
                        <a:pt x="128" y="605"/>
                      </a:lnTo>
                      <a:lnTo>
                        <a:pt x="134" y="603"/>
                      </a:lnTo>
                      <a:lnTo>
                        <a:pt x="148" y="621"/>
                      </a:lnTo>
                      <a:lnTo>
                        <a:pt x="162" y="625"/>
                      </a:lnTo>
                      <a:lnTo>
                        <a:pt x="150" y="635"/>
                      </a:lnTo>
                      <a:lnTo>
                        <a:pt x="132" y="647"/>
                      </a:lnTo>
                      <a:lnTo>
                        <a:pt x="114" y="669"/>
                      </a:lnTo>
                      <a:lnTo>
                        <a:pt x="102" y="671"/>
                      </a:lnTo>
                      <a:lnTo>
                        <a:pt x="96" y="663"/>
                      </a:lnTo>
                      <a:lnTo>
                        <a:pt x="100" y="665"/>
                      </a:lnTo>
                      <a:lnTo>
                        <a:pt x="100" y="661"/>
                      </a:lnTo>
                      <a:lnTo>
                        <a:pt x="108" y="667"/>
                      </a:lnTo>
                      <a:lnTo>
                        <a:pt x="112" y="665"/>
                      </a:lnTo>
                      <a:lnTo>
                        <a:pt x="108" y="663"/>
                      </a:lnTo>
                      <a:lnTo>
                        <a:pt x="122" y="661"/>
                      </a:lnTo>
                      <a:lnTo>
                        <a:pt x="128" y="647"/>
                      </a:lnTo>
                      <a:lnTo>
                        <a:pt x="116" y="647"/>
                      </a:lnTo>
                      <a:lnTo>
                        <a:pt x="110" y="651"/>
                      </a:lnTo>
                      <a:lnTo>
                        <a:pt x="96" y="651"/>
                      </a:lnTo>
                      <a:lnTo>
                        <a:pt x="98" y="655"/>
                      </a:lnTo>
                      <a:lnTo>
                        <a:pt x="94" y="653"/>
                      </a:lnTo>
                      <a:lnTo>
                        <a:pt x="84" y="667"/>
                      </a:lnTo>
                      <a:lnTo>
                        <a:pt x="78" y="681"/>
                      </a:lnTo>
                      <a:lnTo>
                        <a:pt x="78" y="681"/>
                      </a:lnTo>
                      <a:lnTo>
                        <a:pt x="62" y="673"/>
                      </a:lnTo>
                      <a:lnTo>
                        <a:pt x="62" y="665"/>
                      </a:lnTo>
                      <a:lnTo>
                        <a:pt x="54" y="657"/>
                      </a:lnTo>
                      <a:lnTo>
                        <a:pt x="40" y="655"/>
                      </a:lnTo>
                      <a:lnTo>
                        <a:pt x="26" y="649"/>
                      </a:lnTo>
                      <a:lnTo>
                        <a:pt x="24" y="645"/>
                      </a:lnTo>
                      <a:lnTo>
                        <a:pt x="28" y="633"/>
                      </a:lnTo>
                      <a:lnTo>
                        <a:pt x="28" y="633"/>
                      </a:lnTo>
                      <a:lnTo>
                        <a:pt x="26" y="631"/>
                      </a:lnTo>
                      <a:lnTo>
                        <a:pt x="26" y="631"/>
                      </a:lnTo>
                      <a:lnTo>
                        <a:pt x="26" y="631"/>
                      </a:lnTo>
                      <a:lnTo>
                        <a:pt x="26" y="631"/>
                      </a:lnTo>
                      <a:lnTo>
                        <a:pt x="24" y="629"/>
                      </a:lnTo>
                      <a:lnTo>
                        <a:pt x="24" y="629"/>
                      </a:lnTo>
                      <a:lnTo>
                        <a:pt x="18" y="629"/>
                      </a:lnTo>
                      <a:lnTo>
                        <a:pt x="18" y="629"/>
                      </a:lnTo>
                      <a:lnTo>
                        <a:pt x="18" y="629"/>
                      </a:lnTo>
                      <a:lnTo>
                        <a:pt x="18" y="629"/>
                      </a:lnTo>
                      <a:lnTo>
                        <a:pt x="14" y="621"/>
                      </a:lnTo>
                      <a:lnTo>
                        <a:pt x="8" y="623"/>
                      </a:lnTo>
                      <a:lnTo>
                        <a:pt x="2" y="621"/>
                      </a:lnTo>
                      <a:lnTo>
                        <a:pt x="2" y="621"/>
                      </a:lnTo>
                      <a:lnTo>
                        <a:pt x="0" y="615"/>
                      </a:lnTo>
                      <a:lnTo>
                        <a:pt x="4" y="617"/>
                      </a:lnTo>
                      <a:lnTo>
                        <a:pt x="4" y="615"/>
                      </a:lnTo>
                      <a:lnTo>
                        <a:pt x="16" y="611"/>
                      </a:lnTo>
                      <a:lnTo>
                        <a:pt x="16" y="605"/>
                      </a:lnTo>
                      <a:lnTo>
                        <a:pt x="26" y="595"/>
                      </a:lnTo>
                      <a:lnTo>
                        <a:pt x="18" y="577"/>
                      </a:lnTo>
                      <a:lnTo>
                        <a:pt x="22" y="569"/>
                      </a:lnTo>
                      <a:lnTo>
                        <a:pt x="22" y="569"/>
                      </a:lnTo>
                      <a:lnTo>
                        <a:pt x="20" y="567"/>
                      </a:lnTo>
                      <a:lnTo>
                        <a:pt x="20" y="567"/>
                      </a:lnTo>
                      <a:lnTo>
                        <a:pt x="30" y="553"/>
                      </a:lnTo>
                      <a:lnTo>
                        <a:pt x="28" y="551"/>
                      </a:lnTo>
                      <a:lnTo>
                        <a:pt x="28" y="551"/>
                      </a:lnTo>
                      <a:lnTo>
                        <a:pt x="28" y="549"/>
                      </a:lnTo>
                      <a:lnTo>
                        <a:pt x="28" y="549"/>
                      </a:lnTo>
                      <a:lnTo>
                        <a:pt x="22" y="539"/>
                      </a:lnTo>
                      <a:lnTo>
                        <a:pt x="26" y="537"/>
                      </a:lnTo>
                      <a:lnTo>
                        <a:pt x="20" y="531"/>
                      </a:lnTo>
                      <a:lnTo>
                        <a:pt x="16" y="533"/>
                      </a:lnTo>
                      <a:lnTo>
                        <a:pt x="16" y="529"/>
                      </a:lnTo>
                      <a:lnTo>
                        <a:pt x="14" y="531"/>
                      </a:lnTo>
                      <a:lnTo>
                        <a:pt x="16" y="527"/>
                      </a:lnTo>
                      <a:lnTo>
                        <a:pt x="14" y="519"/>
                      </a:lnTo>
                      <a:lnTo>
                        <a:pt x="10" y="519"/>
                      </a:lnTo>
                      <a:lnTo>
                        <a:pt x="10" y="507"/>
                      </a:lnTo>
                      <a:lnTo>
                        <a:pt x="12" y="505"/>
                      </a:lnTo>
                      <a:lnTo>
                        <a:pt x="20" y="507"/>
                      </a:lnTo>
                      <a:lnTo>
                        <a:pt x="20" y="501"/>
                      </a:lnTo>
                      <a:lnTo>
                        <a:pt x="30" y="499"/>
                      </a:lnTo>
                      <a:lnTo>
                        <a:pt x="36" y="479"/>
                      </a:lnTo>
                      <a:lnTo>
                        <a:pt x="44" y="479"/>
                      </a:lnTo>
                      <a:lnTo>
                        <a:pt x="46" y="475"/>
                      </a:lnTo>
                      <a:lnTo>
                        <a:pt x="48" y="477"/>
                      </a:lnTo>
                      <a:lnTo>
                        <a:pt x="50" y="463"/>
                      </a:lnTo>
                      <a:lnTo>
                        <a:pt x="46" y="457"/>
                      </a:lnTo>
                      <a:lnTo>
                        <a:pt x="46" y="453"/>
                      </a:lnTo>
                      <a:lnTo>
                        <a:pt x="42" y="449"/>
                      </a:lnTo>
                      <a:lnTo>
                        <a:pt x="48" y="441"/>
                      </a:lnTo>
                      <a:lnTo>
                        <a:pt x="36" y="429"/>
                      </a:lnTo>
                      <a:lnTo>
                        <a:pt x="44" y="413"/>
                      </a:lnTo>
                      <a:lnTo>
                        <a:pt x="40" y="403"/>
                      </a:lnTo>
                      <a:lnTo>
                        <a:pt x="52" y="403"/>
                      </a:lnTo>
                      <a:lnTo>
                        <a:pt x="64" y="387"/>
                      </a:lnTo>
                      <a:lnTo>
                        <a:pt x="60" y="369"/>
                      </a:lnTo>
                      <a:lnTo>
                        <a:pt x="54" y="373"/>
                      </a:lnTo>
                      <a:lnTo>
                        <a:pt x="42" y="371"/>
                      </a:lnTo>
                      <a:lnTo>
                        <a:pt x="44" y="361"/>
                      </a:lnTo>
                      <a:lnTo>
                        <a:pt x="36" y="353"/>
                      </a:lnTo>
                      <a:lnTo>
                        <a:pt x="38" y="347"/>
                      </a:lnTo>
                      <a:lnTo>
                        <a:pt x="50" y="329"/>
                      </a:lnTo>
                      <a:lnTo>
                        <a:pt x="52" y="333"/>
                      </a:lnTo>
                      <a:lnTo>
                        <a:pt x="52" y="325"/>
                      </a:lnTo>
                      <a:lnTo>
                        <a:pt x="68" y="323"/>
                      </a:lnTo>
                      <a:lnTo>
                        <a:pt x="72" y="313"/>
                      </a:lnTo>
                      <a:lnTo>
                        <a:pt x="78" y="307"/>
                      </a:lnTo>
                      <a:lnTo>
                        <a:pt x="84" y="307"/>
                      </a:lnTo>
                      <a:lnTo>
                        <a:pt x="88" y="297"/>
                      </a:lnTo>
                      <a:lnTo>
                        <a:pt x="92" y="297"/>
                      </a:lnTo>
                      <a:lnTo>
                        <a:pt x="92" y="295"/>
                      </a:lnTo>
                      <a:lnTo>
                        <a:pt x="98" y="291"/>
                      </a:lnTo>
                      <a:lnTo>
                        <a:pt x="96" y="287"/>
                      </a:lnTo>
                      <a:lnTo>
                        <a:pt x="96" y="279"/>
                      </a:lnTo>
                      <a:lnTo>
                        <a:pt x="98" y="279"/>
                      </a:lnTo>
                      <a:lnTo>
                        <a:pt x="88" y="273"/>
                      </a:lnTo>
                      <a:lnTo>
                        <a:pt x="94" y="265"/>
                      </a:lnTo>
                      <a:lnTo>
                        <a:pt x="98" y="265"/>
                      </a:lnTo>
                      <a:lnTo>
                        <a:pt x="100" y="259"/>
                      </a:lnTo>
                      <a:lnTo>
                        <a:pt x="106" y="257"/>
                      </a:lnTo>
                      <a:lnTo>
                        <a:pt x="106" y="259"/>
                      </a:lnTo>
                      <a:lnTo>
                        <a:pt x="108" y="255"/>
                      </a:lnTo>
                      <a:lnTo>
                        <a:pt x="108" y="243"/>
                      </a:lnTo>
                      <a:lnTo>
                        <a:pt x="112" y="241"/>
                      </a:lnTo>
                      <a:lnTo>
                        <a:pt x="118" y="221"/>
                      </a:lnTo>
                      <a:lnTo>
                        <a:pt x="116" y="211"/>
                      </a:lnTo>
                      <a:lnTo>
                        <a:pt x="122" y="207"/>
                      </a:lnTo>
                      <a:lnTo>
                        <a:pt x="118" y="203"/>
                      </a:lnTo>
                      <a:lnTo>
                        <a:pt x="118" y="199"/>
                      </a:lnTo>
                      <a:lnTo>
                        <a:pt x="132" y="159"/>
                      </a:lnTo>
                      <a:lnTo>
                        <a:pt x="126" y="155"/>
                      </a:lnTo>
                      <a:lnTo>
                        <a:pt x="134" y="151"/>
                      </a:lnTo>
                      <a:lnTo>
                        <a:pt x="124" y="147"/>
                      </a:lnTo>
                      <a:lnTo>
                        <a:pt x="128" y="141"/>
                      </a:lnTo>
                      <a:lnTo>
                        <a:pt x="116" y="111"/>
                      </a:lnTo>
                      <a:lnTo>
                        <a:pt x="118" y="109"/>
                      </a:lnTo>
                      <a:lnTo>
                        <a:pt x="122" y="111"/>
                      </a:lnTo>
                      <a:lnTo>
                        <a:pt x="126" y="107"/>
                      </a:lnTo>
                      <a:lnTo>
                        <a:pt x="122" y="103"/>
                      </a:lnTo>
                      <a:lnTo>
                        <a:pt x="122" y="99"/>
                      </a:lnTo>
                      <a:lnTo>
                        <a:pt x="126" y="97"/>
                      </a:lnTo>
                      <a:lnTo>
                        <a:pt x="130" y="97"/>
                      </a:lnTo>
                      <a:lnTo>
                        <a:pt x="128" y="95"/>
                      </a:lnTo>
                      <a:lnTo>
                        <a:pt x="132" y="74"/>
                      </a:lnTo>
                      <a:lnTo>
                        <a:pt x="120" y="70"/>
                      </a:lnTo>
                      <a:lnTo>
                        <a:pt x="118" y="60"/>
                      </a:lnTo>
                      <a:lnTo>
                        <a:pt x="112" y="54"/>
                      </a:lnTo>
                      <a:lnTo>
                        <a:pt x="112" y="54"/>
                      </a:lnTo>
                      <a:lnTo>
                        <a:pt x="110" y="52"/>
                      </a:lnTo>
                      <a:lnTo>
                        <a:pt x="110" y="52"/>
                      </a:lnTo>
                      <a:lnTo>
                        <a:pt x="110" y="50"/>
                      </a:lnTo>
                      <a:lnTo>
                        <a:pt x="110" y="50"/>
                      </a:lnTo>
                      <a:lnTo>
                        <a:pt x="112" y="50"/>
                      </a:lnTo>
                      <a:lnTo>
                        <a:pt x="114" y="46"/>
                      </a:lnTo>
                      <a:lnTo>
                        <a:pt x="110" y="32"/>
                      </a:lnTo>
                      <a:lnTo>
                        <a:pt x="106" y="32"/>
                      </a:lnTo>
                      <a:lnTo>
                        <a:pt x="110" y="26"/>
                      </a:lnTo>
                      <a:lnTo>
                        <a:pt x="106" y="24"/>
                      </a:lnTo>
                      <a:lnTo>
                        <a:pt x="112" y="16"/>
                      </a:lnTo>
                      <a:lnTo>
                        <a:pt x="110" y="6"/>
                      </a:lnTo>
                      <a:lnTo>
                        <a:pt x="120" y="0"/>
                      </a:lnTo>
                      <a:lnTo>
                        <a:pt x="134" y="8"/>
                      </a:lnTo>
                      <a:lnTo>
                        <a:pt x="140" y="6"/>
                      </a:lnTo>
                      <a:lnTo>
                        <a:pt x="152" y="10"/>
                      </a:lnTo>
                      <a:lnTo>
                        <a:pt x="168" y="22"/>
                      </a:lnTo>
                      <a:lnTo>
                        <a:pt x="174" y="16"/>
                      </a:lnTo>
                      <a:lnTo>
                        <a:pt x="180" y="22"/>
                      </a:lnTo>
                      <a:lnTo>
                        <a:pt x="194" y="24"/>
                      </a:lnTo>
                      <a:lnTo>
                        <a:pt x="200" y="22"/>
                      </a:lnTo>
                      <a:lnTo>
                        <a:pt x="212" y="32"/>
                      </a:lnTo>
                      <a:lnTo>
                        <a:pt x="212" y="40"/>
                      </a:lnTo>
                      <a:lnTo>
                        <a:pt x="220" y="44"/>
                      </a:lnTo>
                      <a:lnTo>
                        <a:pt x="234" y="40"/>
                      </a:lnTo>
                      <a:lnTo>
                        <a:pt x="238" y="42"/>
                      </a:lnTo>
                      <a:lnTo>
                        <a:pt x="260" y="42"/>
                      </a:lnTo>
                      <a:lnTo>
                        <a:pt x="260" y="46"/>
                      </a:lnTo>
                      <a:lnTo>
                        <a:pt x="268" y="50"/>
                      </a:lnTo>
                      <a:lnTo>
                        <a:pt x="268" y="56"/>
                      </a:lnTo>
                      <a:lnTo>
                        <a:pt x="274" y="60"/>
                      </a:lnTo>
                      <a:lnTo>
                        <a:pt x="274" y="70"/>
                      </a:lnTo>
                      <a:lnTo>
                        <a:pt x="280" y="76"/>
                      </a:lnTo>
                      <a:lnTo>
                        <a:pt x="276" y="83"/>
                      </a:lnTo>
                      <a:lnTo>
                        <a:pt x="280" y="87"/>
                      </a:lnTo>
                      <a:lnTo>
                        <a:pt x="274" y="97"/>
                      </a:lnTo>
                      <a:lnTo>
                        <a:pt x="282" y="95"/>
                      </a:lnTo>
                      <a:lnTo>
                        <a:pt x="286" y="103"/>
                      </a:lnTo>
                      <a:lnTo>
                        <a:pt x="274" y="111"/>
                      </a:lnTo>
                      <a:lnTo>
                        <a:pt x="280" y="115"/>
                      </a:lnTo>
                      <a:lnTo>
                        <a:pt x="282" y="125"/>
                      </a:lnTo>
                      <a:lnTo>
                        <a:pt x="304" y="127"/>
                      </a:lnTo>
                      <a:lnTo>
                        <a:pt x="306" y="119"/>
                      </a:lnTo>
                      <a:lnTo>
                        <a:pt x="310" y="123"/>
                      </a:lnTo>
                      <a:lnTo>
                        <a:pt x="314" y="117"/>
                      </a:lnTo>
                      <a:lnTo>
                        <a:pt x="326" y="117"/>
                      </a:lnTo>
                      <a:lnTo>
                        <a:pt x="330" y="107"/>
                      </a:lnTo>
                      <a:lnTo>
                        <a:pt x="336" y="111"/>
                      </a:lnTo>
                      <a:lnTo>
                        <a:pt x="342" y="107"/>
                      </a:lnTo>
                      <a:lnTo>
                        <a:pt x="350" y="111"/>
                      </a:lnTo>
                      <a:lnTo>
                        <a:pt x="358" y="109"/>
                      </a:lnTo>
                      <a:lnTo>
                        <a:pt x="366" y="113"/>
                      </a:lnTo>
                      <a:lnTo>
                        <a:pt x="376" y="123"/>
                      </a:lnTo>
                      <a:lnTo>
                        <a:pt x="388" y="121"/>
                      </a:lnTo>
                      <a:lnTo>
                        <a:pt x="388" y="127"/>
                      </a:lnTo>
                      <a:lnTo>
                        <a:pt x="392" y="131"/>
                      </a:lnTo>
                      <a:lnTo>
                        <a:pt x="394" y="141"/>
                      </a:lnTo>
                      <a:lnTo>
                        <a:pt x="404" y="151"/>
                      </a:lnTo>
                      <a:lnTo>
                        <a:pt x="420" y="147"/>
                      </a:lnTo>
                      <a:lnTo>
                        <a:pt x="422" y="143"/>
                      </a:lnTo>
                      <a:lnTo>
                        <a:pt x="426" y="141"/>
                      </a:lnTo>
                      <a:lnTo>
                        <a:pt x="428" y="133"/>
                      </a:lnTo>
                      <a:lnTo>
                        <a:pt x="436" y="129"/>
                      </a:lnTo>
                      <a:lnTo>
                        <a:pt x="446" y="133"/>
                      </a:lnTo>
                      <a:lnTo>
                        <a:pt x="458" y="125"/>
                      </a:lnTo>
                      <a:lnTo>
                        <a:pt x="466" y="131"/>
                      </a:lnTo>
                      <a:lnTo>
                        <a:pt x="470" y="129"/>
                      </a:lnTo>
                      <a:lnTo>
                        <a:pt x="478" y="135"/>
                      </a:lnTo>
                      <a:lnTo>
                        <a:pt x="496" y="139"/>
                      </a:lnTo>
                      <a:lnTo>
                        <a:pt x="496" y="143"/>
                      </a:lnTo>
                      <a:lnTo>
                        <a:pt x="506" y="155"/>
                      </a:lnTo>
                      <a:lnTo>
                        <a:pt x="520" y="157"/>
                      </a:lnTo>
                      <a:lnTo>
                        <a:pt x="522" y="151"/>
                      </a:lnTo>
                      <a:lnTo>
                        <a:pt x="526" y="149"/>
                      </a:lnTo>
                      <a:lnTo>
                        <a:pt x="548" y="155"/>
                      </a:lnTo>
                      <a:lnTo>
                        <a:pt x="548" y="149"/>
                      </a:lnTo>
                      <a:lnTo>
                        <a:pt x="544" y="141"/>
                      </a:lnTo>
                      <a:lnTo>
                        <a:pt x="548" y="141"/>
                      </a:lnTo>
                      <a:lnTo>
                        <a:pt x="548" y="135"/>
                      </a:lnTo>
                      <a:lnTo>
                        <a:pt x="558" y="131"/>
                      </a:lnTo>
                      <a:lnTo>
                        <a:pt x="566" y="129"/>
                      </a:lnTo>
                      <a:lnTo>
                        <a:pt x="570" y="133"/>
                      </a:lnTo>
                      <a:lnTo>
                        <a:pt x="582" y="125"/>
                      </a:lnTo>
                      <a:lnTo>
                        <a:pt x="584" y="119"/>
                      </a:lnTo>
                      <a:lnTo>
                        <a:pt x="588" y="121"/>
                      </a:lnTo>
                      <a:lnTo>
                        <a:pt x="592" y="117"/>
                      </a:lnTo>
                      <a:lnTo>
                        <a:pt x="602" y="121"/>
                      </a:lnTo>
                      <a:lnTo>
                        <a:pt x="608" y="113"/>
                      </a:lnTo>
                      <a:lnTo>
                        <a:pt x="612" y="117"/>
                      </a:lnTo>
                      <a:lnTo>
                        <a:pt x="628" y="115"/>
                      </a:lnTo>
                      <a:lnTo>
                        <a:pt x="638" y="129"/>
                      </a:lnTo>
                      <a:lnTo>
                        <a:pt x="646" y="125"/>
                      </a:lnTo>
                      <a:lnTo>
                        <a:pt x="658" y="127"/>
                      </a:lnTo>
                      <a:lnTo>
                        <a:pt x="654" y="129"/>
                      </a:lnTo>
                      <a:lnTo>
                        <a:pt x="656" y="131"/>
                      </a:lnTo>
                      <a:lnTo>
                        <a:pt x="652" y="139"/>
                      </a:lnTo>
                      <a:lnTo>
                        <a:pt x="654" y="139"/>
                      </a:lnTo>
                      <a:lnTo>
                        <a:pt x="652" y="143"/>
                      </a:lnTo>
                      <a:lnTo>
                        <a:pt x="654" y="149"/>
                      </a:lnTo>
                      <a:lnTo>
                        <a:pt x="660" y="151"/>
                      </a:lnTo>
                      <a:lnTo>
                        <a:pt x="660" y="155"/>
                      </a:lnTo>
                      <a:lnTo>
                        <a:pt x="668" y="151"/>
                      </a:lnTo>
                      <a:lnTo>
                        <a:pt x="674" y="157"/>
                      </a:lnTo>
                      <a:lnTo>
                        <a:pt x="676" y="155"/>
                      </a:lnTo>
                      <a:lnTo>
                        <a:pt x="682" y="159"/>
                      </a:lnTo>
                      <a:lnTo>
                        <a:pt x="688" y="161"/>
                      </a:lnTo>
                      <a:lnTo>
                        <a:pt x="682" y="165"/>
                      </a:lnTo>
                      <a:lnTo>
                        <a:pt x="684" y="171"/>
                      </a:lnTo>
                      <a:lnTo>
                        <a:pt x="680" y="169"/>
                      </a:lnTo>
                      <a:lnTo>
                        <a:pt x="682" y="175"/>
                      </a:lnTo>
                      <a:lnTo>
                        <a:pt x="680" y="179"/>
                      </a:lnTo>
                      <a:lnTo>
                        <a:pt x="674" y="179"/>
                      </a:lnTo>
                      <a:lnTo>
                        <a:pt x="676" y="183"/>
                      </a:lnTo>
                      <a:lnTo>
                        <a:pt x="668" y="181"/>
                      </a:lnTo>
                      <a:lnTo>
                        <a:pt x="666" y="185"/>
                      </a:lnTo>
                      <a:lnTo>
                        <a:pt x="658" y="181"/>
                      </a:lnTo>
                      <a:lnTo>
                        <a:pt x="656" y="177"/>
                      </a:lnTo>
                      <a:lnTo>
                        <a:pt x="648" y="181"/>
                      </a:lnTo>
                      <a:lnTo>
                        <a:pt x="644" y="193"/>
                      </a:lnTo>
                      <a:lnTo>
                        <a:pt x="646" y="213"/>
                      </a:lnTo>
                      <a:close/>
                    </a:path>
                  </a:pathLst>
                </a:custGeom>
                <a:grpFill/>
                <a:ln w="0" cap="flat" cmpd="sng" algn="ctr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Extremadura" descr="{&quot;Key&quot;:&quot;extremadura&quot;,&quot;Name&quot;:&quot;Extremadura&quot;,&quot;Value&quot;:1.0,&quot;Formula&quot;:&quot;1&quot;,&quot;Text&quot;:&quot;1&quot;,&quot;OfficeApplication&quot;:1,&quot;HasValue&quot;:true}">
                  <a:extLst>
                    <a:ext uri="{FF2B5EF4-FFF2-40B4-BE49-F238E27FC236}">
                      <a16:creationId xmlns:a16="http://schemas.microsoft.com/office/drawing/2014/main" id="{4D40A514-2CF8-4282-AFE4-90018AA659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9312" y="1574801"/>
                  <a:ext cx="1000125" cy="1131888"/>
                </a:xfrm>
                <a:custGeom>
                  <a:avLst/>
                  <a:gdLst>
                    <a:gd name="T0" fmla="*/ 164 w 630"/>
                    <a:gd name="T1" fmla="*/ 66 h 713"/>
                    <a:gd name="T2" fmla="*/ 208 w 630"/>
                    <a:gd name="T3" fmla="*/ 62 h 713"/>
                    <a:gd name="T4" fmla="*/ 244 w 630"/>
                    <a:gd name="T5" fmla="*/ 24 h 713"/>
                    <a:gd name="T6" fmla="*/ 286 w 630"/>
                    <a:gd name="T7" fmla="*/ 0 h 713"/>
                    <a:gd name="T8" fmla="*/ 316 w 630"/>
                    <a:gd name="T9" fmla="*/ 22 h 713"/>
                    <a:gd name="T10" fmla="*/ 316 w 630"/>
                    <a:gd name="T11" fmla="*/ 30 h 713"/>
                    <a:gd name="T12" fmla="*/ 332 w 630"/>
                    <a:gd name="T13" fmla="*/ 48 h 713"/>
                    <a:gd name="T14" fmla="*/ 354 w 630"/>
                    <a:gd name="T15" fmla="*/ 58 h 713"/>
                    <a:gd name="T16" fmla="*/ 386 w 630"/>
                    <a:gd name="T17" fmla="*/ 58 h 713"/>
                    <a:gd name="T18" fmla="*/ 420 w 630"/>
                    <a:gd name="T19" fmla="*/ 76 h 713"/>
                    <a:gd name="T20" fmla="*/ 432 w 630"/>
                    <a:gd name="T21" fmla="*/ 80 h 713"/>
                    <a:gd name="T22" fmla="*/ 478 w 630"/>
                    <a:gd name="T23" fmla="*/ 64 h 713"/>
                    <a:gd name="T24" fmla="*/ 474 w 630"/>
                    <a:gd name="T25" fmla="*/ 143 h 713"/>
                    <a:gd name="T26" fmla="*/ 498 w 630"/>
                    <a:gd name="T27" fmla="*/ 209 h 713"/>
                    <a:gd name="T28" fmla="*/ 518 w 630"/>
                    <a:gd name="T29" fmla="*/ 237 h 713"/>
                    <a:gd name="T30" fmla="*/ 514 w 630"/>
                    <a:gd name="T31" fmla="*/ 259 h 713"/>
                    <a:gd name="T32" fmla="*/ 582 w 630"/>
                    <a:gd name="T33" fmla="*/ 317 h 713"/>
                    <a:gd name="T34" fmla="*/ 608 w 630"/>
                    <a:gd name="T35" fmla="*/ 303 h 713"/>
                    <a:gd name="T36" fmla="*/ 618 w 630"/>
                    <a:gd name="T37" fmla="*/ 317 h 713"/>
                    <a:gd name="T38" fmla="*/ 630 w 630"/>
                    <a:gd name="T39" fmla="*/ 373 h 713"/>
                    <a:gd name="T40" fmla="*/ 588 w 630"/>
                    <a:gd name="T41" fmla="*/ 375 h 713"/>
                    <a:gd name="T42" fmla="*/ 590 w 630"/>
                    <a:gd name="T43" fmla="*/ 403 h 713"/>
                    <a:gd name="T44" fmla="*/ 562 w 630"/>
                    <a:gd name="T45" fmla="*/ 403 h 713"/>
                    <a:gd name="T46" fmla="*/ 568 w 630"/>
                    <a:gd name="T47" fmla="*/ 457 h 713"/>
                    <a:gd name="T48" fmla="*/ 516 w 630"/>
                    <a:gd name="T49" fmla="*/ 509 h 713"/>
                    <a:gd name="T50" fmla="*/ 510 w 630"/>
                    <a:gd name="T51" fmla="*/ 513 h 713"/>
                    <a:gd name="T52" fmla="*/ 490 w 630"/>
                    <a:gd name="T53" fmla="*/ 527 h 713"/>
                    <a:gd name="T54" fmla="*/ 466 w 630"/>
                    <a:gd name="T55" fmla="*/ 545 h 713"/>
                    <a:gd name="T56" fmla="*/ 448 w 630"/>
                    <a:gd name="T57" fmla="*/ 569 h 713"/>
                    <a:gd name="T58" fmla="*/ 428 w 630"/>
                    <a:gd name="T59" fmla="*/ 607 h 713"/>
                    <a:gd name="T60" fmla="*/ 434 w 630"/>
                    <a:gd name="T61" fmla="*/ 645 h 713"/>
                    <a:gd name="T62" fmla="*/ 394 w 630"/>
                    <a:gd name="T63" fmla="*/ 673 h 713"/>
                    <a:gd name="T64" fmla="*/ 404 w 630"/>
                    <a:gd name="T65" fmla="*/ 647 h 713"/>
                    <a:gd name="T66" fmla="*/ 362 w 630"/>
                    <a:gd name="T67" fmla="*/ 653 h 713"/>
                    <a:gd name="T68" fmla="*/ 346 w 630"/>
                    <a:gd name="T69" fmla="*/ 697 h 713"/>
                    <a:gd name="T70" fmla="*/ 280 w 630"/>
                    <a:gd name="T71" fmla="*/ 705 h 713"/>
                    <a:gd name="T72" fmla="*/ 258 w 630"/>
                    <a:gd name="T73" fmla="*/ 693 h 713"/>
                    <a:gd name="T74" fmla="*/ 234 w 630"/>
                    <a:gd name="T75" fmla="*/ 693 h 713"/>
                    <a:gd name="T76" fmla="*/ 208 w 630"/>
                    <a:gd name="T77" fmla="*/ 691 h 713"/>
                    <a:gd name="T78" fmla="*/ 194 w 630"/>
                    <a:gd name="T79" fmla="*/ 671 h 713"/>
                    <a:gd name="T80" fmla="*/ 162 w 630"/>
                    <a:gd name="T81" fmla="*/ 647 h 713"/>
                    <a:gd name="T82" fmla="*/ 124 w 630"/>
                    <a:gd name="T83" fmla="*/ 641 h 713"/>
                    <a:gd name="T84" fmla="*/ 88 w 630"/>
                    <a:gd name="T85" fmla="*/ 633 h 713"/>
                    <a:gd name="T86" fmla="*/ 46 w 630"/>
                    <a:gd name="T87" fmla="*/ 575 h 713"/>
                    <a:gd name="T88" fmla="*/ 62 w 630"/>
                    <a:gd name="T89" fmla="*/ 497 h 713"/>
                    <a:gd name="T90" fmla="*/ 112 w 630"/>
                    <a:gd name="T91" fmla="*/ 453 h 713"/>
                    <a:gd name="T92" fmla="*/ 94 w 630"/>
                    <a:gd name="T93" fmla="*/ 393 h 713"/>
                    <a:gd name="T94" fmla="*/ 64 w 630"/>
                    <a:gd name="T95" fmla="*/ 349 h 713"/>
                    <a:gd name="T96" fmla="*/ 42 w 630"/>
                    <a:gd name="T97" fmla="*/ 283 h 713"/>
                    <a:gd name="T98" fmla="*/ 10 w 630"/>
                    <a:gd name="T99" fmla="*/ 255 h 713"/>
                    <a:gd name="T100" fmla="*/ 86 w 630"/>
                    <a:gd name="T101" fmla="*/ 237 h 713"/>
                    <a:gd name="T102" fmla="*/ 128 w 630"/>
                    <a:gd name="T103" fmla="*/ 189 h 713"/>
                    <a:gd name="T104" fmla="*/ 132 w 630"/>
                    <a:gd name="T105" fmla="*/ 106 h 713"/>
                    <a:gd name="T106" fmla="*/ 138 w 630"/>
                    <a:gd name="T107" fmla="*/ 66 h 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630" h="713">
                      <a:moveTo>
                        <a:pt x="148" y="62"/>
                      </a:moveTo>
                      <a:lnTo>
                        <a:pt x="154" y="68"/>
                      </a:lnTo>
                      <a:lnTo>
                        <a:pt x="160" y="70"/>
                      </a:lnTo>
                      <a:lnTo>
                        <a:pt x="160" y="68"/>
                      </a:lnTo>
                      <a:lnTo>
                        <a:pt x="160" y="68"/>
                      </a:lnTo>
                      <a:lnTo>
                        <a:pt x="164" y="66"/>
                      </a:lnTo>
                      <a:lnTo>
                        <a:pt x="164" y="66"/>
                      </a:lnTo>
                      <a:lnTo>
                        <a:pt x="170" y="70"/>
                      </a:lnTo>
                      <a:lnTo>
                        <a:pt x="180" y="62"/>
                      </a:lnTo>
                      <a:lnTo>
                        <a:pt x="186" y="68"/>
                      </a:lnTo>
                      <a:lnTo>
                        <a:pt x="190" y="62"/>
                      </a:lnTo>
                      <a:lnTo>
                        <a:pt x="208" y="62"/>
                      </a:lnTo>
                      <a:lnTo>
                        <a:pt x="214" y="56"/>
                      </a:lnTo>
                      <a:lnTo>
                        <a:pt x="212" y="46"/>
                      </a:lnTo>
                      <a:lnTo>
                        <a:pt x="216" y="40"/>
                      </a:lnTo>
                      <a:lnTo>
                        <a:pt x="234" y="32"/>
                      </a:lnTo>
                      <a:lnTo>
                        <a:pt x="240" y="32"/>
                      </a:lnTo>
                      <a:lnTo>
                        <a:pt x="244" y="24"/>
                      </a:lnTo>
                      <a:lnTo>
                        <a:pt x="256" y="24"/>
                      </a:lnTo>
                      <a:lnTo>
                        <a:pt x="256" y="18"/>
                      </a:lnTo>
                      <a:lnTo>
                        <a:pt x="256" y="18"/>
                      </a:lnTo>
                      <a:lnTo>
                        <a:pt x="260" y="14"/>
                      </a:lnTo>
                      <a:lnTo>
                        <a:pt x="260" y="14"/>
                      </a:lnTo>
                      <a:lnTo>
                        <a:pt x="286" y="0"/>
                      </a:lnTo>
                      <a:lnTo>
                        <a:pt x="302" y="8"/>
                      </a:lnTo>
                      <a:lnTo>
                        <a:pt x="304" y="14"/>
                      </a:lnTo>
                      <a:lnTo>
                        <a:pt x="310" y="12"/>
                      </a:lnTo>
                      <a:lnTo>
                        <a:pt x="308" y="18"/>
                      </a:lnTo>
                      <a:lnTo>
                        <a:pt x="316" y="22"/>
                      </a:lnTo>
                      <a:lnTo>
                        <a:pt x="316" y="22"/>
                      </a:lnTo>
                      <a:lnTo>
                        <a:pt x="316" y="22"/>
                      </a:lnTo>
                      <a:lnTo>
                        <a:pt x="316" y="22"/>
                      </a:lnTo>
                      <a:lnTo>
                        <a:pt x="322" y="26"/>
                      </a:lnTo>
                      <a:lnTo>
                        <a:pt x="318" y="26"/>
                      </a:lnTo>
                      <a:lnTo>
                        <a:pt x="320" y="28"/>
                      </a:lnTo>
                      <a:lnTo>
                        <a:pt x="316" y="30"/>
                      </a:lnTo>
                      <a:lnTo>
                        <a:pt x="318" y="34"/>
                      </a:lnTo>
                      <a:lnTo>
                        <a:pt x="312" y="36"/>
                      </a:lnTo>
                      <a:lnTo>
                        <a:pt x="332" y="42"/>
                      </a:lnTo>
                      <a:lnTo>
                        <a:pt x="332" y="48"/>
                      </a:lnTo>
                      <a:lnTo>
                        <a:pt x="332" y="48"/>
                      </a:lnTo>
                      <a:lnTo>
                        <a:pt x="332" y="48"/>
                      </a:lnTo>
                      <a:lnTo>
                        <a:pt x="332" y="48"/>
                      </a:lnTo>
                      <a:lnTo>
                        <a:pt x="338" y="52"/>
                      </a:lnTo>
                      <a:lnTo>
                        <a:pt x="338" y="52"/>
                      </a:lnTo>
                      <a:lnTo>
                        <a:pt x="340" y="54"/>
                      </a:lnTo>
                      <a:lnTo>
                        <a:pt x="340" y="54"/>
                      </a:lnTo>
                      <a:lnTo>
                        <a:pt x="354" y="58"/>
                      </a:lnTo>
                      <a:lnTo>
                        <a:pt x="358" y="46"/>
                      </a:lnTo>
                      <a:lnTo>
                        <a:pt x="376" y="36"/>
                      </a:lnTo>
                      <a:lnTo>
                        <a:pt x="382" y="46"/>
                      </a:lnTo>
                      <a:lnTo>
                        <a:pt x="378" y="54"/>
                      </a:lnTo>
                      <a:lnTo>
                        <a:pt x="380" y="56"/>
                      </a:lnTo>
                      <a:lnTo>
                        <a:pt x="386" y="58"/>
                      </a:lnTo>
                      <a:lnTo>
                        <a:pt x="392" y="54"/>
                      </a:lnTo>
                      <a:lnTo>
                        <a:pt x="402" y="54"/>
                      </a:lnTo>
                      <a:lnTo>
                        <a:pt x="410" y="60"/>
                      </a:lnTo>
                      <a:lnTo>
                        <a:pt x="412" y="66"/>
                      </a:lnTo>
                      <a:lnTo>
                        <a:pt x="418" y="68"/>
                      </a:lnTo>
                      <a:lnTo>
                        <a:pt x="420" y="76"/>
                      </a:lnTo>
                      <a:lnTo>
                        <a:pt x="426" y="78"/>
                      </a:lnTo>
                      <a:lnTo>
                        <a:pt x="426" y="78"/>
                      </a:lnTo>
                      <a:lnTo>
                        <a:pt x="430" y="78"/>
                      </a:lnTo>
                      <a:lnTo>
                        <a:pt x="430" y="78"/>
                      </a:lnTo>
                      <a:lnTo>
                        <a:pt x="432" y="80"/>
                      </a:lnTo>
                      <a:lnTo>
                        <a:pt x="432" y="80"/>
                      </a:lnTo>
                      <a:lnTo>
                        <a:pt x="434" y="82"/>
                      </a:lnTo>
                      <a:lnTo>
                        <a:pt x="434" y="82"/>
                      </a:lnTo>
                      <a:lnTo>
                        <a:pt x="444" y="80"/>
                      </a:lnTo>
                      <a:lnTo>
                        <a:pt x="450" y="78"/>
                      </a:lnTo>
                      <a:lnTo>
                        <a:pt x="460" y="66"/>
                      </a:lnTo>
                      <a:lnTo>
                        <a:pt x="478" y="64"/>
                      </a:lnTo>
                      <a:lnTo>
                        <a:pt x="472" y="76"/>
                      </a:lnTo>
                      <a:lnTo>
                        <a:pt x="472" y="92"/>
                      </a:lnTo>
                      <a:lnTo>
                        <a:pt x="480" y="106"/>
                      </a:lnTo>
                      <a:lnTo>
                        <a:pt x="480" y="106"/>
                      </a:lnTo>
                      <a:lnTo>
                        <a:pt x="472" y="111"/>
                      </a:lnTo>
                      <a:lnTo>
                        <a:pt x="474" y="143"/>
                      </a:lnTo>
                      <a:lnTo>
                        <a:pt x="464" y="173"/>
                      </a:lnTo>
                      <a:lnTo>
                        <a:pt x="482" y="169"/>
                      </a:lnTo>
                      <a:lnTo>
                        <a:pt x="492" y="177"/>
                      </a:lnTo>
                      <a:lnTo>
                        <a:pt x="486" y="187"/>
                      </a:lnTo>
                      <a:lnTo>
                        <a:pt x="486" y="207"/>
                      </a:lnTo>
                      <a:lnTo>
                        <a:pt x="498" y="209"/>
                      </a:lnTo>
                      <a:lnTo>
                        <a:pt x="508" y="195"/>
                      </a:lnTo>
                      <a:lnTo>
                        <a:pt x="516" y="195"/>
                      </a:lnTo>
                      <a:lnTo>
                        <a:pt x="518" y="207"/>
                      </a:lnTo>
                      <a:lnTo>
                        <a:pt x="516" y="209"/>
                      </a:lnTo>
                      <a:lnTo>
                        <a:pt x="522" y="219"/>
                      </a:lnTo>
                      <a:lnTo>
                        <a:pt x="518" y="237"/>
                      </a:lnTo>
                      <a:lnTo>
                        <a:pt x="518" y="237"/>
                      </a:lnTo>
                      <a:lnTo>
                        <a:pt x="518" y="239"/>
                      </a:lnTo>
                      <a:lnTo>
                        <a:pt x="518" y="239"/>
                      </a:lnTo>
                      <a:lnTo>
                        <a:pt x="508" y="253"/>
                      </a:lnTo>
                      <a:lnTo>
                        <a:pt x="514" y="259"/>
                      </a:lnTo>
                      <a:lnTo>
                        <a:pt x="514" y="259"/>
                      </a:lnTo>
                      <a:lnTo>
                        <a:pt x="518" y="263"/>
                      </a:lnTo>
                      <a:lnTo>
                        <a:pt x="518" y="263"/>
                      </a:lnTo>
                      <a:lnTo>
                        <a:pt x="534" y="283"/>
                      </a:lnTo>
                      <a:lnTo>
                        <a:pt x="540" y="283"/>
                      </a:lnTo>
                      <a:lnTo>
                        <a:pt x="564" y="311"/>
                      </a:lnTo>
                      <a:lnTo>
                        <a:pt x="582" y="317"/>
                      </a:lnTo>
                      <a:lnTo>
                        <a:pt x="590" y="311"/>
                      </a:lnTo>
                      <a:lnTo>
                        <a:pt x="590" y="311"/>
                      </a:lnTo>
                      <a:lnTo>
                        <a:pt x="590" y="311"/>
                      </a:lnTo>
                      <a:lnTo>
                        <a:pt x="590" y="311"/>
                      </a:lnTo>
                      <a:lnTo>
                        <a:pt x="602" y="309"/>
                      </a:lnTo>
                      <a:lnTo>
                        <a:pt x="608" y="303"/>
                      </a:lnTo>
                      <a:lnTo>
                        <a:pt x="608" y="303"/>
                      </a:lnTo>
                      <a:lnTo>
                        <a:pt x="610" y="301"/>
                      </a:lnTo>
                      <a:lnTo>
                        <a:pt x="610" y="301"/>
                      </a:lnTo>
                      <a:lnTo>
                        <a:pt x="620" y="293"/>
                      </a:lnTo>
                      <a:lnTo>
                        <a:pt x="626" y="301"/>
                      </a:lnTo>
                      <a:lnTo>
                        <a:pt x="618" y="317"/>
                      </a:lnTo>
                      <a:lnTo>
                        <a:pt x="618" y="327"/>
                      </a:lnTo>
                      <a:lnTo>
                        <a:pt x="606" y="331"/>
                      </a:lnTo>
                      <a:lnTo>
                        <a:pt x="612" y="349"/>
                      </a:lnTo>
                      <a:lnTo>
                        <a:pt x="616" y="351"/>
                      </a:lnTo>
                      <a:lnTo>
                        <a:pt x="618" y="361"/>
                      </a:lnTo>
                      <a:lnTo>
                        <a:pt x="630" y="373"/>
                      </a:lnTo>
                      <a:lnTo>
                        <a:pt x="610" y="367"/>
                      </a:lnTo>
                      <a:lnTo>
                        <a:pt x="596" y="365"/>
                      </a:lnTo>
                      <a:lnTo>
                        <a:pt x="590" y="375"/>
                      </a:lnTo>
                      <a:lnTo>
                        <a:pt x="590" y="375"/>
                      </a:lnTo>
                      <a:lnTo>
                        <a:pt x="588" y="375"/>
                      </a:lnTo>
                      <a:lnTo>
                        <a:pt x="588" y="375"/>
                      </a:lnTo>
                      <a:lnTo>
                        <a:pt x="580" y="391"/>
                      </a:lnTo>
                      <a:lnTo>
                        <a:pt x="584" y="399"/>
                      </a:lnTo>
                      <a:lnTo>
                        <a:pt x="584" y="399"/>
                      </a:lnTo>
                      <a:lnTo>
                        <a:pt x="588" y="399"/>
                      </a:lnTo>
                      <a:lnTo>
                        <a:pt x="588" y="399"/>
                      </a:lnTo>
                      <a:lnTo>
                        <a:pt x="590" y="403"/>
                      </a:lnTo>
                      <a:lnTo>
                        <a:pt x="590" y="407"/>
                      </a:lnTo>
                      <a:lnTo>
                        <a:pt x="590" y="407"/>
                      </a:lnTo>
                      <a:lnTo>
                        <a:pt x="588" y="407"/>
                      </a:lnTo>
                      <a:lnTo>
                        <a:pt x="588" y="407"/>
                      </a:lnTo>
                      <a:lnTo>
                        <a:pt x="580" y="411"/>
                      </a:lnTo>
                      <a:lnTo>
                        <a:pt x="562" y="403"/>
                      </a:lnTo>
                      <a:lnTo>
                        <a:pt x="570" y="431"/>
                      </a:lnTo>
                      <a:lnTo>
                        <a:pt x="574" y="431"/>
                      </a:lnTo>
                      <a:lnTo>
                        <a:pt x="590" y="437"/>
                      </a:lnTo>
                      <a:lnTo>
                        <a:pt x="586" y="453"/>
                      </a:lnTo>
                      <a:lnTo>
                        <a:pt x="572" y="451"/>
                      </a:lnTo>
                      <a:lnTo>
                        <a:pt x="568" y="457"/>
                      </a:lnTo>
                      <a:lnTo>
                        <a:pt x="556" y="491"/>
                      </a:lnTo>
                      <a:lnTo>
                        <a:pt x="544" y="495"/>
                      </a:lnTo>
                      <a:lnTo>
                        <a:pt x="544" y="495"/>
                      </a:lnTo>
                      <a:lnTo>
                        <a:pt x="532" y="501"/>
                      </a:lnTo>
                      <a:lnTo>
                        <a:pt x="514" y="499"/>
                      </a:lnTo>
                      <a:lnTo>
                        <a:pt x="516" y="509"/>
                      </a:lnTo>
                      <a:lnTo>
                        <a:pt x="516" y="509"/>
                      </a:lnTo>
                      <a:lnTo>
                        <a:pt x="516" y="509"/>
                      </a:lnTo>
                      <a:lnTo>
                        <a:pt x="516" y="509"/>
                      </a:lnTo>
                      <a:lnTo>
                        <a:pt x="512" y="511"/>
                      </a:lnTo>
                      <a:lnTo>
                        <a:pt x="512" y="515"/>
                      </a:lnTo>
                      <a:lnTo>
                        <a:pt x="510" y="513"/>
                      </a:lnTo>
                      <a:lnTo>
                        <a:pt x="510" y="515"/>
                      </a:lnTo>
                      <a:lnTo>
                        <a:pt x="508" y="511"/>
                      </a:lnTo>
                      <a:lnTo>
                        <a:pt x="506" y="517"/>
                      </a:lnTo>
                      <a:lnTo>
                        <a:pt x="504" y="515"/>
                      </a:lnTo>
                      <a:lnTo>
                        <a:pt x="498" y="523"/>
                      </a:lnTo>
                      <a:lnTo>
                        <a:pt x="490" y="527"/>
                      </a:lnTo>
                      <a:lnTo>
                        <a:pt x="486" y="533"/>
                      </a:lnTo>
                      <a:lnTo>
                        <a:pt x="486" y="537"/>
                      </a:lnTo>
                      <a:lnTo>
                        <a:pt x="472" y="535"/>
                      </a:lnTo>
                      <a:lnTo>
                        <a:pt x="468" y="543"/>
                      </a:lnTo>
                      <a:lnTo>
                        <a:pt x="470" y="547"/>
                      </a:lnTo>
                      <a:lnTo>
                        <a:pt x="466" y="545"/>
                      </a:lnTo>
                      <a:lnTo>
                        <a:pt x="462" y="551"/>
                      </a:lnTo>
                      <a:lnTo>
                        <a:pt x="462" y="551"/>
                      </a:lnTo>
                      <a:lnTo>
                        <a:pt x="464" y="553"/>
                      </a:lnTo>
                      <a:lnTo>
                        <a:pt x="464" y="553"/>
                      </a:lnTo>
                      <a:lnTo>
                        <a:pt x="448" y="563"/>
                      </a:lnTo>
                      <a:lnTo>
                        <a:pt x="448" y="569"/>
                      </a:lnTo>
                      <a:lnTo>
                        <a:pt x="440" y="569"/>
                      </a:lnTo>
                      <a:lnTo>
                        <a:pt x="434" y="573"/>
                      </a:lnTo>
                      <a:lnTo>
                        <a:pt x="426" y="585"/>
                      </a:lnTo>
                      <a:lnTo>
                        <a:pt x="426" y="591"/>
                      </a:lnTo>
                      <a:lnTo>
                        <a:pt x="432" y="595"/>
                      </a:lnTo>
                      <a:lnTo>
                        <a:pt x="428" y="607"/>
                      </a:lnTo>
                      <a:lnTo>
                        <a:pt x="438" y="625"/>
                      </a:lnTo>
                      <a:lnTo>
                        <a:pt x="438" y="641"/>
                      </a:lnTo>
                      <a:lnTo>
                        <a:pt x="438" y="641"/>
                      </a:lnTo>
                      <a:lnTo>
                        <a:pt x="438" y="641"/>
                      </a:lnTo>
                      <a:lnTo>
                        <a:pt x="438" y="641"/>
                      </a:lnTo>
                      <a:lnTo>
                        <a:pt x="434" y="645"/>
                      </a:lnTo>
                      <a:lnTo>
                        <a:pt x="436" y="653"/>
                      </a:lnTo>
                      <a:lnTo>
                        <a:pt x="428" y="655"/>
                      </a:lnTo>
                      <a:lnTo>
                        <a:pt x="426" y="661"/>
                      </a:lnTo>
                      <a:lnTo>
                        <a:pt x="416" y="659"/>
                      </a:lnTo>
                      <a:lnTo>
                        <a:pt x="400" y="675"/>
                      </a:lnTo>
                      <a:lnTo>
                        <a:pt x="394" y="673"/>
                      </a:lnTo>
                      <a:lnTo>
                        <a:pt x="392" y="661"/>
                      </a:lnTo>
                      <a:lnTo>
                        <a:pt x="402" y="655"/>
                      </a:lnTo>
                      <a:lnTo>
                        <a:pt x="400" y="651"/>
                      </a:lnTo>
                      <a:lnTo>
                        <a:pt x="402" y="649"/>
                      </a:lnTo>
                      <a:lnTo>
                        <a:pt x="404" y="653"/>
                      </a:lnTo>
                      <a:lnTo>
                        <a:pt x="404" y="647"/>
                      </a:lnTo>
                      <a:lnTo>
                        <a:pt x="394" y="643"/>
                      </a:lnTo>
                      <a:lnTo>
                        <a:pt x="388" y="647"/>
                      </a:lnTo>
                      <a:lnTo>
                        <a:pt x="382" y="645"/>
                      </a:lnTo>
                      <a:lnTo>
                        <a:pt x="380" y="649"/>
                      </a:lnTo>
                      <a:lnTo>
                        <a:pt x="368" y="649"/>
                      </a:lnTo>
                      <a:lnTo>
                        <a:pt x="362" y="653"/>
                      </a:lnTo>
                      <a:lnTo>
                        <a:pt x="362" y="661"/>
                      </a:lnTo>
                      <a:lnTo>
                        <a:pt x="352" y="667"/>
                      </a:lnTo>
                      <a:lnTo>
                        <a:pt x="350" y="673"/>
                      </a:lnTo>
                      <a:lnTo>
                        <a:pt x="356" y="677"/>
                      </a:lnTo>
                      <a:lnTo>
                        <a:pt x="350" y="683"/>
                      </a:lnTo>
                      <a:lnTo>
                        <a:pt x="346" y="697"/>
                      </a:lnTo>
                      <a:lnTo>
                        <a:pt x="324" y="697"/>
                      </a:lnTo>
                      <a:lnTo>
                        <a:pt x="310" y="701"/>
                      </a:lnTo>
                      <a:lnTo>
                        <a:pt x="296" y="713"/>
                      </a:lnTo>
                      <a:lnTo>
                        <a:pt x="292" y="707"/>
                      </a:lnTo>
                      <a:lnTo>
                        <a:pt x="284" y="707"/>
                      </a:lnTo>
                      <a:lnTo>
                        <a:pt x="280" y="705"/>
                      </a:lnTo>
                      <a:lnTo>
                        <a:pt x="270" y="703"/>
                      </a:lnTo>
                      <a:lnTo>
                        <a:pt x="264" y="697"/>
                      </a:lnTo>
                      <a:lnTo>
                        <a:pt x="264" y="697"/>
                      </a:lnTo>
                      <a:lnTo>
                        <a:pt x="264" y="697"/>
                      </a:lnTo>
                      <a:lnTo>
                        <a:pt x="264" y="697"/>
                      </a:lnTo>
                      <a:lnTo>
                        <a:pt x="258" y="693"/>
                      </a:lnTo>
                      <a:lnTo>
                        <a:pt x="256" y="683"/>
                      </a:lnTo>
                      <a:lnTo>
                        <a:pt x="246" y="681"/>
                      </a:lnTo>
                      <a:lnTo>
                        <a:pt x="238" y="681"/>
                      </a:lnTo>
                      <a:lnTo>
                        <a:pt x="238" y="683"/>
                      </a:lnTo>
                      <a:lnTo>
                        <a:pt x="234" y="689"/>
                      </a:lnTo>
                      <a:lnTo>
                        <a:pt x="234" y="693"/>
                      </a:lnTo>
                      <a:lnTo>
                        <a:pt x="232" y="695"/>
                      </a:lnTo>
                      <a:lnTo>
                        <a:pt x="216" y="689"/>
                      </a:lnTo>
                      <a:lnTo>
                        <a:pt x="216" y="689"/>
                      </a:lnTo>
                      <a:lnTo>
                        <a:pt x="214" y="689"/>
                      </a:lnTo>
                      <a:lnTo>
                        <a:pt x="214" y="689"/>
                      </a:lnTo>
                      <a:lnTo>
                        <a:pt x="208" y="691"/>
                      </a:lnTo>
                      <a:lnTo>
                        <a:pt x="208" y="679"/>
                      </a:lnTo>
                      <a:lnTo>
                        <a:pt x="208" y="679"/>
                      </a:lnTo>
                      <a:lnTo>
                        <a:pt x="204" y="675"/>
                      </a:lnTo>
                      <a:lnTo>
                        <a:pt x="204" y="675"/>
                      </a:lnTo>
                      <a:lnTo>
                        <a:pt x="198" y="669"/>
                      </a:lnTo>
                      <a:lnTo>
                        <a:pt x="194" y="671"/>
                      </a:lnTo>
                      <a:lnTo>
                        <a:pt x="178" y="669"/>
                      </a:lnTo>
                      <a:lnTo>
                        <a:pt x="172" y="671"/>
                      </a:lnTo>
                      <a:lnTo>
                        <a:pt x="168" y="669"/>
                      </a:lnTo>
                      <a:lnTo>
                        <a:pt x="168" y="665"/>
                      </a:lnTo>
                      <a:lnTo>
                        <a:pt x="160" y="667"/>
                      </a:lnTo>
                      <a:lnTo>
                        <a:pt x="162" y="647"/>
                      </a:lnTo>
                      <a:lnTo>
                        <a:pt x="152" y="649"/>
                      </a:lnTo>
                      <a:lnTo>
                        <a:pt x="134" y="639"/>
                      </a:lnTo>
                      <a:lnTo>
                        <a:pt x="134" y="639"/>
                      </a:lnTo>
                      <a:lnTo>
                        <a:pt x="132" y="635"/>
                      </a:lnTo>
                      <a:lnTo>
                        <a:pt x="128" y="637"/>
                      </a:lnTo>
                      <a:lnTo>
                        <a:pt x="124" y="641"/>
                      </a:lnTo>
                      <a:lnTo>
                        <a:pt x="122" y="639"/>
                      </a:lnTo>
                      <a:lnTo>
                        <a:pt x="116" y="641"/>
                      </a:lnTo>
                      <a:lnTo>
                        <a:pt x="112" y="645"/>
                      </a:lnTo>
                      <a:lnTo>
                        <a:pt x="104" y="645"/>
                      </a:lnTo>
                      <a:lnTo>
                        <a:pt x="100" y="649"/>
                      </a:lnTo>
                      <a:lnTo>
                        <a:pt x="88" y="633"/>
                      </a:lnTo>
                      <a:lnTo>
                        <a:pt x="84" y="619"/>
                      </a:lnTo>
                      <a:lnTo>
                        <a:pt x="80" y="619"/>
                      </a:lnTo>
                      <a:lnTo>
                        <a:pt x="58" y="587"/>
                      </a:lnTo>
                      <a:lnTo>
                        <a:pt x="58" y="581"/>
                      </a:lnTo>
                      <a:lnTo>
                        <a:pt x="50" y="575"/>
                      </a:lnTo>
                      <a:lnTo>
                        <a:pt x="46" y="575"/>
                      </a:lnTo>
                      <a:lnTo>
                        <a:pt x="54" y="565"/>
                      </a:lnTo>
                      <a:lnTo>
                        <a:pt x="48" y="565"/>
                      </a:lnTo>
                      <a:lnTo>
                        <a:pt x="52" y="547"/>
                      </a:lnTo>
                      <a:lnTo>
                        <a:pt x="64" y="525"/>
                      </a:lnTo>
                      <a:lnTo>
                        <a:pt x="58" y="521"/>
                      </a:lnTo>
                      <a:lnTo>
                        <a:pt x="62" y="497"/>
                      </a:lnTo>
                      <a:lnTo>
                        <a:pt x="72" y="491"/>
                      </a:lnTo>
                      <a:lnTo>
                        <a:pt x="90" y="471"/>
                      </a:lnTo>
                      <a:lnTo>
                        <a:pt x="98" y="471"/>
                      </a:lnTo>
                      <a:lnTo>
                        <a:pt x="104" y="461"/>
                      </a:lnTo>
                      <a:lnTo>
                        <a:pt x="110" y="457"/>
                      </a:lnTo>
                      <a:lnTo>
                        <a:pt x="112" y="453"/>
                      </a:lnTo>
                      <a:lnTo>
                        <a:pt x="108" y="445"/>
                      </a:lnTo>
                      <a:lnTo>
                        <a:pt x="128" y="413"/>
                      </a:lnTo>
                      <a:lnTo>
                        <a:pt x="126" y="405"/>
                      </a:lnTo>
                      <a:lnTo>
                        <a:pt x="120" y="393"/>
                      </a:lnTo>
                      <a:lnTo>
                        <a:pt x="110" y="387"/>
                      </a:lnTo>
                      <a:lnTo>
                        <a:pt x="94" y="393"/>
                      </a:lnTo>
                      <a:lnTo>
                        <a:pt x="88" y="389"/>
                      </a:lnTo>
                      <a:lnTo>
                        <a:pt x="86" y="385"/>
                      </a:lnTo>
                      <a:lnTo>
                        <a:pt x="88" y="373"/>
                      </a:lnTo>
                      <a:lnTo>
                        <a:pt x="72" y="365"/>
                      </a:lnTo>
                      <a:lnTo>
                        <a:pt x="66" y="361"/>
                      </a:lnTo>
                      <a:lnTo>
                        <a:pt x="64" y="349"/>
                      </a:lnTo>
                      <a:lnTo>
                        <a:pt x="68" y="341"/>
                      </a:lnTo>
                      <a:lnTo>
                        <a:pt x="50" y="325"/>
                      </a:lnTo>
                      <a:lnTo>
                        <a:pt x="48" y="313"/>
                      </a:lnTo>
                      <a:lnTo>
                        <a:pt x="52" y="303"/>
                      </a:lnTo>
                      <a:lnTo>
                        <a:pt x="54" y="291"/>
                      </a:lnTo>
                      <a:lnTo>
                        <a:pt x="42" y="283"/>
                      </a:lnTo>
                      <a:lnTo>
                        <a:pt x="38" y="285"/>
                      </a:lnTo>
                      <a:lnTo>
                        <a:pt x="36" y="283"/>
                      </a:lnTo>
                      <a:lnTo>
                        <a:pt x="32" y="271"/>
                      </a:lnTo>
                      <a:lnTo>
                        <a:pt x="24" y="269"/>
                      </a:lnTo>
                      <a:lnTo>
                        <a:pt x="16" y="257"/>
                      </a:lnTo>
                      <a:lnTo>
                        <a:pt x="10" y="255"/>
                      </a:lnTo>
                      <a:lnTo>
                        <a:pt x="4" y="235"/>
                      </a:lnTo>
                      <a:lnTo>
                        <a:pt x="0" y="233"/>
                      </a:lnTo>
                      <a:lnTo>
                        <a:pt x="18" y="233"/>
                      </a:lnTo>
                      <a:lnTo>
                        <a:pt x="44" y="239"/>
                      </a:lnTo>
                      <a:lnTo>
                        <a:pt x="64" y="233"/>
                      </a:lnTo>
                      <a:lnTo>
                        <a:pt x="86" y="237"/>
                      </a:lnTo>
                      <a:lnTo>
                        <a:pt x="90" y="233"/>
                      </a:lnTo>
                      <a:lnTo>
                        <a:pt x="104" y="235"/>
                      </a:lnTo>
                      <a:lnTo>
                        <a:pt x="114" y="231"/>
                      </a:lnTo>
                      <a:lnTo>
                        <a:pt x="124" y="203"/>
                      </a:lnTo>
                      <a:lnTo>
                        <a:pt x="122" y="191"/>
                      </a:lnTo>
                      <a:lnTo>
                        <a:pt x="128" y="189"/>
                      </a:lnTo>
                      <a:lnTo>
                        <a:pt x="138" y="177"/>
                      </a:lnTo>
                      <a:lnTo>
                        <a:pt x="138" y="161"/>
                      </a:lnTo>
                      <a:lnTo>
                        <a:pt x="142" y="157"/>
                      </a:lnTo>
                      <a:lnTo>
                        <a:pt x="144" y="145"/>
                      </a:lnTo>
                      <a:lnTo>
                        <a:pt x="148" y="135"/>
                      </a:lnTo>
                      <a:lnTo>
                        <a:pt x="132" y="106"/>
                      </a:lnTo>
                      <a:lnTo>
                        <a:pt x="118" y="104"/>
                      </a:lnTo>
                      <a:lnTo>
                        <a:pt x="112" y="84"/>
                      </a:lnTo>
                      <a:lnTo>
                        <a:pt x="116" y="74"/>
                      </a:lnTo>
                      <a:lnTo>
                        <a:pt x="126" y="70"/>
                      </a:lnTo>
                      <a:lnTo>
                        <a:pt x="128" y="64"/>
                      </a:lnTo>
                      <a:lnTo>
                        <a:pt x="138" y="66"/>
                      </a:lnTo>
                      <a:lnTo>
                        <a:pt x="148" y="62"/>
                      </a:lnTo>
                      <a:close/>
                    </a:path>
                  </a:pathLst>
                </a:custGeom>
                <a:grpFill/>
                <a:ln w="0" cap="flat" cmpd="sng" algn="ctr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Galicia" descr="{&quot;Key&quot;:&quot;galicia&quot;,&quot;Name&quot;:&quot;Galicia&quot;,&quot;Value&quot;:2.0,&quot;Formula&quot;:&quot;2&quot;,&quot;Text&quot;:&quot;2&quot;,&quot;OfficeApplication&quot;:1,&quot;HasValue&quot;:true}">
                  <a:extLst>
                    <a:ext uri="{FF2B5EF4-FFF2-40B4-BE49-F238E27FC236}">
                      <a16:creationId xmlns:a16="http://schemas.microsoft.com/office/drawing/2014/main" id="{1E388EC5-5685-4E03-A07D-54BA3894DC5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79711" y="36513"/>
                  <a:ext cx="889000" cy="931864"/>
                </a:xfrm>
                <a:custGeom>
                  <a:avLst/>
                  <a:gdLst>
                    <a:gd name="T0" fmla="*/ 84 w 560"/>
                    <a:gd name="T1" fmla="*/ 459 h 587"/>
                    <a:gd name="T2" fmla="*/ 64 w 560"/>
                    <a:gd name="T3" fmla="*/ 391 h 587"/>
                    <a:gd name="T4" fmla="*/ 94 w 560"/>
                    <a:gd name="T5" fmla="*/ 377 h 587"/>
                    <a:gd name="T6" fmla="*/ 316 w 560"/>
                    <a:gd name="T7" fmla="*/ 8 h 587"/>
                    <a:gd name="T8" fmla="*/ 318 w 560"/>
                    <a:gd name="T9" fmla="*/ 34 h 587"/>
                    <a:gd name="T10" fmla="*/ 352 w 560"/>
                    <a:gd name="T11" fmla="*/ 4 h 587"/>
                    <a:gd name="T12" fmla="*/ 368 w 560"/>
                    <a:gd name="T13" fmla="*/ 34 h 587"/>
                    <a:gd name="T14" fmla="*/ 400 w 560"/>
                    <a:gd name="T15" fmla="*/ 20 h 587"/>
                    <a:gd name="T16" fmla="*/ 444 w 560"/>
                    <a:gd name="T17" fmla="*/ 68 h 587"/>
                    <a:gd name="T18" fmla="*/ 490 w 560"/>
                    <a:gd name="T19" fmla="*/ 96 h 587"/>
                    <a:gd name="T20" fmla="*/ 464 w 560"/>
                    <a:gd name="T21" fmla="*/ 122 h 587"/>
                    <a:gd name="T22" fmla="*/ 498 w 560"/>
                    <a:gd name="T23" fmla="*/ 172 h 587"/>
                    <a:gd name="T24" fmla="*/ 526 w 560"/>
                    <a:gd name="T25" fmla="*/ 186 h 587"/>
                    <a:gd name="T26" fmla="*/ 510 w 560"/>
                    <a:gd name="T27" fmla="*/ 226 h 587"/>
                    <a:gd name="T28" fmla="*/ 536 w 560"/>
                    <a:gd name="T29" fmla="*/ 258 h 587"/>
                    <a:gd name="T30" fmla="*/ 516 w 560"/>
                    <a:gd name="T31" fmla="*/ 312 h 587"/>
                    <a:gd name="T32" fmla="*/ 488 w 560"/>
                    <a:gd name="T33" fmla="*/ 369 h 587"/>
                    <a:gd name="T34" fmla="*/ 516 w 560"/>
                    <a:gd name="T35" fmla="*/ 379 h 587"/>
                    <a:gd name="T36" fmla="*/ 536 w 560"/>
                    <a:gd name="T37" fmla="*/ 413 h 587"/>
                    <a:gd name="T38" fmla="*/ 546 w 560"/>
                    <a:gd name="T39" fmla="*/ 467 h 587"/>
                    <a:gd name="T40" fmla="*/ 494 w 560"/>
                    <a:gd name="T41" fmla="*/ 509 h 587"/>
                    <a:gd name="T42" fmla="*/ 482 w 560"/>
                    <a:gd name="T43" fmla="*/ 539 h 587"/>
                    <a:gd name="T44" fmla="*/ 410 w 560"/>
                    <a:gd name="T45" fmla="*/ 587 h 587"/>
                    <a:gd name="T46" fmla="*/ 342 w 560"/>
                    <a:gd name="T47" fmla="*/ 563 h 587"/>
                    <a:gd name="T48" fmla="*/ 288 w 560"/>
                    <a:gd name="T49" fmla="*/ 569 h 587"/>
                    <a:gd name="T50" fmla="*/ 256 w 560"/>
                    <a:gd name="T51" fmla="*/ 531 h 587"/>
                    <a:gd name="T52" fmla="*/ 214 w 560"/>
                    <a:gd name="T53" fmla="*/ 501 h 587"/>
                    <a:gd name="T54" fmla="*/ 146 w 560"/>
                    <a:gd name="T55" fmla="*/ 517 h 587"/>
                    <a:gd name="T56" fmla="*/ 94 w 560"/>
                    <a:gd name="T57" fmla="*/ 531 h 587"/>
                    <a:gd name="T58" fmla="*/ 106 w 560"/>
                    <a:gd name="T59" fmla="*/ 477 h 587"/>
                    <a:gd name="T60" fmla="*/ 152 w 560"/>
                    <a:gd name="T61" fmla="*/ 431 h 587"/>
                    <a:gd name="T62" fmla="*/ 118 w 560"/>
                    <a:gd name="T63" fmla="*/ 455 h 587"/>
                    <a:gd name="T64" fmla="*/ 104 w 560"/>
                    <a:gd name="T65" fmla="*/ 449 h 587"/>
                    <a:gd name="T66" fmla="*/ 136 w 560"/>
                    <a:gd name="T67" fmla="*/ 409 h 587"/>
                    <a:gd name="T68" fmla="*/ 82 w 560"/>
                    <a:gd name="T69" fmla="*/ 399 h 587"/>
                    <a:gd name="T70" fmla="*/ 102 w 560"/>
                    <a:gd name="T71" fmla="*/ 397 h 587"/>
                    <a:gd name="T72" fmla="*/ 102 w 560"/>
                    <a:gd name="T73" fmla="*/ 367 h 587"/>
                    <a:gd name="T74" fmla="*/ 108 w 560"/>
                    <a:gd name="T75" fmla="*/ 336 h 587"/>
                    <a:gd name="T76" fmla="*/ 94 w 560"/>
                    <a:gd name="T77" fmla="*/ 346 h 587"/>
                    <a:gd name="T78" fmla="*/ 60 w 560"/>
                    <a:gd name="T79" fmla="*/ 369 h 587"/>
                    <a:gd name="T80" fmla="*/ 84 w 560"/>
                    <a:gd name="T81" fmla="*/ 300 h 587"/>
                    <a:gd name="T82" fmla="*/ 88 w 560"/>
                    <a:gd name="T83" fmla="*/ 296 h 587"/>
                    <a:gd name="T84" fmla="*/ 54 w 560"/>
                    <a:gd name="T85" fmla="*/ 300 h 587"/>
                    <a:gd name="T86" fmla="*/ 38 w 560"/>
                    <a:gd name="T87" fmla="*/ 284 h 587"/>
                    <a:gd name="T88" fmla="*/ 14 w 560"/>
                    <a:gd name="T89" fmla="*/ 258 h 587"/>
                    <a:gd name="T90" fmla="*/ 10 w 560"/>
                    <a:gd name="T91" fmla="*/ 238 h 587"/>
                    <a:gd name="T92" fmla="*/ 26 w 560"/>
                    <a:gd name="T93" fmla="*/ 210 h 587"/>
                    <a:gd name="T94" fmla="*/ 28 w 560"/>
                    <a:gd name="T95" fmla="*/ 186 h 587"/>
                    <a:gd name="T96" fmla="*/ 68 w 560"/>
                    <a:gd name="T97" fmla="*/ 172 h 587"/>
                    <a:gd name="T98" fmla="*/ 80 w 560"/>
                    <a:gd name="T99" fmla="*/ 166 h 587"/>
                    <a:gd name="T100" fmla="*/ 94 w 560"/>
                    <a:gd name="T101" fmla="*/ 144 h 587"/>
                    <a:gd name="T102" fmla="*/ 174 w 560"/>
                    <a:gd name="T103" fmla="*/ 138 h 587"/>
                    <a:gd name="T104" fmla="*/ 200 w 560"/>
                    <a:gd name="T105" fmla="*/ 130 h 587"/>
                    <a:gd name="T106" fmla="*/ 228 w 560"/>
                    <a:gd name="T107" fmla="*/ 122 h 587"/>
                    <a:gd name="T108" fmla="*/ 240 w 560"/>
                    <a:gd name="T109" fmla="*/ 114 h 587"/>
                    <a:gd name="T110" fmla="*/ 218 w 560"/>
                    <a:gd name="T111" fmla="*/ 104 h 587"/>
                    <a:gd name="T112" fmla="*/ 246 w 560"/>
                    <a:gd name="T113" fmla="*/ 94 h 587"/>
                    <a:gd name="T114" fmla="*/ 210 w 560"/>
                    <a:gd name="T115" fmla="*/ 100 h 587"/>
                    <a:gd name="T116" fmla="*/ 242 w 560"/>
                    <a:gd name="T117" fmla="*/ 56 h 587"/>
                    <a:gd name="T118" fmla="*/ 274 w 560"/>
                    <a:gd name="T119" fmla="*/ 48 h 587"/>
                    <a:gd name="T120" fmla="*/ 296 w 560"/>
                    <a:gd name="T121" fmla="*/ 14 h 5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60" h="587">
                      <a:moveTo>
                        <a:pt x="86" y="471"/>
                      </a:moveTo>
                      <a:lnTo>
                        <a:pt x="90" y="475"/>
                      </a:lnTo>
                      <a:lnTo>
                        <a:pt x="86" y="475"/>
                      </a:lnTo>
                      <a:lnTo>
                        <a:pt x="86" y="471"/>
                      </a:lnTo>
                      <a:close/>
                      <a:moveTo>
                        <a:pt x="84" y="459"/>
                      </a:moveTo>
                      <a:lnTo>
                        <a:pt x="90" y="465"/>
                      </a:lnTo>
                      <a:lnTo>
                        <a:pt x="86" y="469"/>
                      </a:lnTo>
                      <a:lnTo>
                        <a:pt x="88" y="465"/>
                      </a:lnTo>
                      <a:lnTo>
                        <a:pt x="84" y="459"/>
                      </a:lnTo>
                      <a:close/>
                      <a:moveTo>
                        <a:pt x="84" y="417"/>
                      </a:moveTo>
                      <a:lnTo>
                        <a:pt x="78" y="429"/>
                      </a:lnTo>
                      <a:lnTo>
                        <a:pt x="78" y="421"/>
                      </a:lnTo>
                      <a:lnTo>
                        <a:pt x="82" y="415"/>
                      </a:lnTo>
                      <a:lnTo>
                        <a:pt x="84" y="417"/>
                      </a:lnTo>
                      <a:close/>
                      <a:moveTo>
                        <a:pt x="64" y="391"/>
                      </a:moveTo>
                      <a:lnTo>
                        <a:pt x="66" y="395"/>
                      </a:lnTo>
                      <a:lnTo>
                        <a:pt x="64" y="397"/>
                      </a:lnTo>
                      <a:lnTo>
                        <a:pt x="64" y="391"/>
                      </a:lnTo>
                      <a:close/>
                      <a:moveTo>
                        <a:pt x="94" y="363"/>
                      </a:moveTo>
                      <a:lnTo>
                        <a:pt x="94" y="367"/>
                      </a:lnTo>
                      <a:lnTo>
                        <a:pt x="98" y="365"/>
                      </a:lnTo>
                      <a:lnTo>
                        <a:pt x="98" y="371"/>
                      </a:lnTo>
                      <a:lnTo>
                        <a:pt x="96" y="373"/>
                      </a:lnTo>
                      <a:lnTo>
                        <a:pt x="96" y="377"/>
                      </a:lnTo>
                      <a:lnTo>
                        <a:pt x="94" y="379"/>
                      </a:lnTo>
                      <a:lnTo>
                        <a:pt x="92" y="375"/>
                      </a:lnTo>
                      <a:lnTo>
                        <a:pt x="94" y="377"/>
                      </a:lnTo>
                      <a:lnTo>
                        <a:pt x="92" y="373"/>
                      </a:lnTo>
                      <a:lnTo>
                        <a:pt x="96" y="369"/>
                      </a:lnTo>
                      <a:lnTo>
                        <a:pt x="90" y="365"/>
                      </a:lnTo>
                      <a:lnTo>
                        <a:pt x="94" y="363"/>
                      </a:lnTo>
                      <a:close/>
                      <a:moveTo>
                        <a:pt x="300" y="16"/>
                      </a:moveTo>
                      <a:lnTo>
                        <a:pt x="306" y="6"/>
                      </a:lnTo>
                      <a:lnTo>
                        <a:pt x="308" y="8"/>
                      </a:lnTo>
                      <a:lnTo>
                        <a:pt x="314" y="6"/>
                      </a:lnTo>
                      <a:lnTo>
                        <a:pt x="316" y="8"/>
                      </a:lnTo>
                      <a:lnTo>
                        <a:pt x="312" y="16"/>
                      </a:lnTo>
                      <a:lnTo>
                        <a:pt x="316" y="24"/>
                      </a:lnTo>
                      <a:lnTo>
                        <a:pt x="312" y="20"/>
                      </a:lnTo>
                      <a:lnTo>
                        <a:pt x="312" y="30"/>
                      </a:lnTo>
                      <a:lnTo>
                        <a:pt x="308" y="32"/>
                      </a:lnTo>
                      <a:lnTo>
                        <a:pt x="312" y="36"/>
                      </a:lnTo>
                      <a:lnTo>
                        <a:pt x="306" y="36"/>
                      </a:lnTo>
                      <a:lnTo>
                        <a:pt x="310" y="38"/>
                      </a:lnTo>
                      <a:lnTo>
                        <a:pt x="318" y="34"/>
                      </a:lnTo>
                      <a:lnTo>
                        <a:pt x="314" y="28"/>
                      </a:lnTo>
                      <a:lnTo>
                        <a:pt x="320" y="26"/>
                      </a:lnTo>
                      <a:lnTo>
                        <a:pt x="322" y="30"/>
                      </a:lnTo>
                      <a:lnTo>
                        <a:pt x="326" y="28"/>
                      </a:lnTo>
                      <a:lnTo>
                        <a:pt x="322" y="24"/>
                      </a:lnTo>
                      <a:lnTo>
                        <a:pt x="326" y="22"/>
                      </a:lnTo>
                      <a:lnTo>
                        <a:pt x="326" y="20"/>
                      </a:lnTo>
                      <a:lnTo>
                        <a:pt x="344" y="12"/>
                      </a:lnTo>
                      <a:lnTo>
                        <a:pt x="352" y="4"/>
                      </a:lnTo>
                      <a:lnTo>
                        <a:pt x="352" y="0"/>
                      </a:lnTo>
                      <a:lnTo>
                        <a:pt x="358" y="6"/>
                      </a:lnTo>
                      <a:lnTo>
                        <a:pt x="350" y="16"/>
                      </a:lnTo>
                      <a:lnTo>
                        <a:pt x="354" y="18"/>
                      </a:lnTo>
                      <a:lnTo>
                        <a:pt x="356" y="14"/>
                      </a:lnTo>
                      <a:lnTo>
                        <a:pt x="364" y="12"/>
                      </a:lnTo>
                      <a:lnTo>
                        <a:pt x="366" y="20"/>
                      </a:lnTo>
                      <a:lnTo>
                        <a:pt x="370" y="22"/>
                      </a:lnTo>
                      <a:lnTo>
                        <a:pt x="368" y="34"/>
                      </a:lnTo>
                      <a:lnTo>
                        <a:pt x="372" y="40"/>
                      </a:lnTo>
                      <a:lnTo>
                        <a:pt x="372" y="32"/>
                      </a:lnTo>
                      <a:lnTo>
                        <a:pt x="376" y="30"/>
                      </a:lnTo>
                      <a:lnTo>
                        <a:pt x="374" y="24"/>
                      </a:lnTo>
                      <a:lnTo>
                        <a:pt x="380" y="24"/>
                      </a:lnTo>
                      <a:lnTo>
                        <a:pt x="382" y="18"/>
                      </a:lnTo>
                      <a:lnTo>
                        <a:pt x="388" y="16"/>
                      </a:lnTo>
                      <a:lnTo>
                        <a:pt x="390" y="20"/>
                      </a:lnTo>
                      <a:lnTo>
                        <a:pt x="400" y="20"/>
                      </a:lnTo>
                      <a:lnTo>
                        <a:pt x="398" y="24"/>
                      </a:lnTo>
                      <a:lnTo>
                        <a:pt x="424" y="36"/>
                      </a:lnTo>
                      <a:lnTo>
                        <a:pt x="428" y="48"/>
                      </a:lnTo>
                      <a:lnTo>
                        <a:pt x="438" y="58"/>
                      </a:lnTo>
                      <a:lnTo>
                        <a:pt x="436" y="60"/>
                      </a:lnTo>
                      <a:lnTo>
                        <a:pt x="440" y="60"/>
                      </a:lnTo>
                      <a:lnTo>
                        <a:pt x="448" y="64"/>
                      </a:lnTo>
                      <a:lnTo>
                        <a:pt x="446" y="70"/>
                      </a:lnTo>
                      <a:lnTo>
                        <a:pt x="444" y="68"/>
                      </a:lnTo>
                      <a:lnTo>
                        <a:pt x="448" y="70"/>
                      </a:lnTo>
                      <a:lnTo>
                        <a:pt x="446" y="72"/>
                      </a:lnTo>
                      <a:lnTo>
                        <a:pt x="450" y="66"/>
                      </a:lnTo>
                      <a:lnTo>
                        <a:pt x="466" y="72"/>
                      </a:lnTo>
                      <a:lnTo>
                        <a:pt x="478" y="70"/>
                      </a:lnTo>
                      <a:lnTo>
                        <a:pt x="492" y="70"/>
                      </a:lnTo>
                      <a:lnTo>
                        <a:pt x="494" y="76"/>
                      </a:lnTo>
                      <a:lnTo>
                        <a:pt x="490" y="82"/>
                      </a:lnTo>
                      <a:lnTo>
                        <a:pt x="490" y="96"/>
                      </a:lnTo>
                      <a:lnTo>
                        <a:pt x="490" y="96"/>
                      </a:lnTo>
                      <a:lnTo>
                        <a:pt x="482" y="102"/>
                      </a:lnTo>
                      <a:lnTo>
                        <a:pt x="480" y="110"/>
                      </a:lnTo>
                      <a:lnTo>
                        <a:pt x="464" y="108"/>
                      </a:lnTo>
                      <a:lnTo>
                        <a:pt x="464" y="116"/>
                      </a:lnTo>
                      <a:lnTo>
                        <a:pt x="464" y="116"/>
                      </a:lnTo>
                      <a:lnTo>
                        <a:pt x="464" y="118"/>
                      </a:lnTo>
                      <a:lnTo>
                        <a:pt x="464" y="118"/>
                      </a:lnTo>
                      <a:lnTo>
                        <a:pt x="464" y="122"/>
                      </a:lnTo>
                      <a:lnTo>
                        <a:pt x="468" y="126"/>
                      </a:lnTo>
                      <a:lnTo>
                        <a:pt x="472" y="122"/>
                      </a:lnTo>
                      <a:lnTo>
                        <a:pt x="474" y="126"/>
                      </a:lnTo>
                      <a:lnTo>
                        <a:pt x="474" y="138"/>
                      </a:lnTo>
                      <a:lnTo>
                        <a:pt x="480" y="146"/>
                      </a:lnTo>
                      <a:lnTo>
                        <a:pt x="488" y="146"/>
                      </a:lnTo>
                      <a:lnTo>
                        <a:pt x="486" y="156"/>
                      </a:lnTo>
                      <a:lnTo>
                        <a:pt x="488" y="164"/>
                      </a:lnTo>
                      <a:lnTo>
                        <a:pt x="498" y="172"/>
                      </a:lnTo>
                      <a:lnTo>
                        <a:pt x="500" y="170"/>
                      </a:lnTo>
                      <a:lnTo>
                        <a:pt x="502" y="174"/>
                      </a:lnTo>
                      <a:lnTo>
                        <a:pt x="508" y="176"/>
                      </a:lnTo>
                      <a:lnTo>
                        <a:pt x="510" y="180"/>
                      </a:lnTo>
                      <a:lnTo>
                        <a:pt x="506" y="188"/>
                      </a:lnTo>
                      <a:lnTo>
                        <a:pt x="512" y="196"/>
                      </a:lnTo>
                      <a:lnTo>
                        <a:pt x="516" y="196"/>
                      </a:lnTo>
                      <a:lnTo>
                        <a:pt x="528" y="190"/>
                      </a:lnTo>
                      <a:lnTo>
                        <a:pt x="526" y="186"/>
                      </a:lnTo>
                      <a:lnTo>
                        <a:pt x="534" y="186"/>
                      </a:lnTo>
                      <a:lnTo>
                        <a:pt x="540" y="194"/>
                      </a:lnTo>
                      <a:lnTo>
                        <a:pt x="538" y="200"/>
                      </a:lnTo>
                      <a:lnTo>
                        <a:pt x="530" y="210"/>
                      </a:lnTo>
                      <a:lnTo>
                        <a:pt x="524" y="210"/>
                      </a:lnTo>
                      <a:lnTo>
                        <a:pt x="520" y="214"/>
                      </a:lnTo>
                      <a:lnTo>
                        <a:pt x="516" y="210"/>
                      </a:lnTo>
                      <a:lnTo>
                        <a:pt x="510" y="218"/>
                      </a:lnTo>
                      <a:lnTo>
                        <a:pt x="510" y="226"/>
                      </a:lnTo>
                      <a:lnTo>
                        <a:pt x="506" y="224"/>
                      </a:lnTo>
                      <a:lnTo>
                        <a:pt x="502" y="230"/>
                      </a:lnTo>
                      <a:lnTo>
                        <a:pt x="508" y="238"/>
                      </a:lnTo>
                      <a:lnTo>
                        <a:pt x="512" y="238"/>
                      </a:lnTo>
                      <a:lnTo>
                        <a:pt x="512" y="226"/>
                      </a:lnTo>
                      <a:lnTo>
                        <a:pt x="522" y="240"/>
                      </a:lnTo>
                      <a:lnTo>
                        <a:pt x="530" y="240"/>
                      </a:lnTo>
                      <a:lnTo>
                        <a:pt x="538" y="248"/>
                      </a:lnTo>
                      <a:lnTo>
                        <a:pt x="536" y="258"/>
                      </a:lnTo>
                      <a:lnTo>
                        <a:pt x="540" y="262"/>
                      </a:lnTo>
                      <a:lnTo>
                        <a:pt x="540" y="262"/>
                      </a:lnTo>
                      <a:lnTo>
                        <a:pt x="536" y="264"/>
                      </a:lnTo>
                      <a:lnTo>
                        <a:pt x="538" y="272"/>
                      </a:lnTo>
                      <a:lnTo>
                        <a:pt x="530" y="274"/>
                      </a:lnTo>
                      <a:lnTo>
                        <a:pt x="536" y="288"/>
                      </a:lnTo>
                      <a:lnTo>
                        <a:pt x="530" y="294"/>
                      </a:lnTo>
                      <a:lnTo>
                        <a:pt x="530" y="300"/>
                      </a:lnTo>
                      <a:lnTo>
                        <a:pt x="516" y="312"/>
                      </a:lnTo>
                      <a:lnTo>
                        <a:pt x="510" y="310"/>
                      </a:lnTo>
                      <a:lnTo>
                        <a:pt x="508" y="318"/>
                      </a:lnTo>
                      <a:lnTo>
                        <a:pt x="500" y="318"/>
                      </a:lnTo>
                      <a:lnTo>
                        <a:pt x="492" y="326"/>
                      </a:lnTo>
                      <a:lnTo>
                        <a:pt x="500" y="342"/>
                      </a:lnTo>
                      <a:lnTo>
                        <a:pt x="492" y="346"/>
                      </a:lnTo>
                      <a:lnTo>
                        <a:pt x="490" y="356"/>
                      </a:lnTo>
                      <a:lnTo>
                        <a:pt x="494" y="361"/>
                      </a:lnTo>
                      <a:lnTo>
                        <a:pt x="488" y="369"/>
                      </a:lnTo>
                      <a:lnTo>
                        <a:pt x="488" y="377"/>
                      </a:lnTo>
                      <a:lnTo>
                        <a:pt x="484" y="383"/>
                      </a:lnTo>
                      <a:lnTo>
                        <a:pt x="490" y="383"/>
                      </a:lnTo>
                      <a:lnTo>
                        <a:pt x="490" y="383"/>
                      </a:lnTo>
                      <a:lnTo>
                        <a:pt x="494" y="383"/>
                      </a:lnTo>
                      <a:lnTo>
                        <a:pt x="494" y="383"/>
                      </a:lnTo>
                      <a:lnTo>
                        <a:pt x="508" y="387"/>
                      </a:lnTo>
                      <a:lnTo>
                        <a:pt x="510" y="381"/>
                      </a:lnTo>
                      <a:lnTo>
                        <a:pt x="516" y="379"/>
                      </a:lnTo>
                      <a:lnTo>
                        <a:pt x="534" y="389"/>
                      </a:lnTo>
                      <a:lnTo>
                        <a:pt x="540" y="387"/>
                      </a:lnTo>
                      <a:lnTo>
                        <a:pt x="544" y="395"/>
                      </a:lnTo>
                      <a:lnTo>
                        <a:pt x="540" y="399"/>
                      </a:lnTo>
                      <a:lnTo>
                        <a:pt x="542" y="407"/>
                      </a:lnTo>
                      <a:lnTo>
                        <a:pt x="536" y="413"/>
                      </a:lnTo>
                      <a:lnTo>
                        <a:pt x="536" y="413"/>
                      </a:lnTo>
                      <a:lnTo>
                        <a:pt x="536" y="413"/>
                      </a:lnTo>
                      <a:lnTo>
                        <a:pt x="536" y="413"/>
                      </a:lnTo>
                      <a:lnTo>
                        <a:pt x="540" y="419"/>
                      </a:lnTo>
                      <a:lnTo>
                        <a:pt x="550" y="419"/>
                      </a:lnTo>
                      <a:lnTo>
                        <a:pt x="552" y="425"/>
                      </a:lnTo>
                      <a:lnTo>
                        <a:pt x="560" y="427"/>
                      </a:lnTo>
                      <a:lnTo>
                        <a:pt x="558" y="445"/>
                      </a:lnTo>
                      <a:lnTo>
                        <a:pt x="546" y="463"/>
                      </a:lnTo>
                      <a:lnTo>
                        <a:pt x="546" y="463"/>
                      </a:lnTo>
                      <a:lnTo>
                        <a:pt x="546" y="467"/>
                      </a:lnTo>
                      <a:lnTo>
                        <a:pt x="546" y="467"/>
                      </a:lnTo>
                      <a:lnTo>
                        <a:pt x="546" y="471"/>
                      </a:lnTo>
                      <a:lnTo>
                        <a:pt x="536" y="465"/>
                      </a:lnTo>
                      <a:lnTo>
                        <a:pt x="526" y="469"/>
                      </a:lnTo>
                      <a:lnTo>
                        <a:pt x="524" y="475"/>
                      </a:lnTo>
                      <a:lnTo>
                        <a:pt x="514" y="481"/>
                      </a:lnTo>
                      <a:lnTo>
                        <a:pt x="512" y="493"/>
                      </a:lnTo>
                      <a:lnTo>
                        <a:pt x="504" y="495"/>
                      </a:lnTo>
                      <a:lnTo>
                        <a:pt x="502" y="507"/>
                      </a:lnTo>
                      <a:lnTo>
                        <a:pt x="494" y="509"/>
                      </a:lnTo>
                      <a:lnTo>
                        <a:pt x="500" y="517"/>
                      </a:lnTo>
                      <a:lnTo>
                        <a:pt x="508" y="515"/>
                      </a:lnTo>
                      <a:lnTo>
                        <a:pt x="510" y="523"/>
                      </a:lnTo>
                      <a:lnTo>
                        <a:pt x="504" y="533"/>
                      </a:lnTo>
                      <a:lnTo>
                        <a:pt x="506" y="539"/>
                      </a:lnTo>
                      <a:lnTo>
                        <a:pt x="506" y="539"/>
                      </a:lnTo>
                      <a:lnTo>
                        <a:pt x="500" y="547"/>
                      </a:lnTo>
                      <a:lnTo>
                        <a:pt x="486" y="547"/>
                      </a:lnTo>
                      <a:lnTo>
                        <a:pt x="482" y="539"/>
                      </a:lnTo>
                      <a:lnTo>
                        <a:pt x="476" y="535"/>
                      </a:lnTo>
                      <a:lnTo>
                        <a:pt x="462" y="537"/>
                      </a:lnTo>
                      <a:lnTo>
                        <a:pt x="460" y="549"/>
                      </a:lnTo>
                      <a:lnTo>
                        <a:pt x="464" y="555"/>
                      </a:lnTo>
                      <a:lnTo>
                        <a:pt x="458" y="567"/>
                      </a:lnTo>
                      <a:lnTo>
                        <a:pt x="434" y="577"/>
                      </a:lnTo>
                      <a:lnTo>
                        <a:pt x="424" y="577"/>
                      </a:lnTo>
                      <a:lnTo>
                        <a:pt x="422" y="575"/>
                      </a:lnTo>
                      <a:lnTo>
                        <a:pt x="410" y="587"/>
                      </a:lnTo>
                      <a:lnTo>
                        <a:pt x="404" y="571"/>
                      </a:lnTo>
                      <a:lnTo>
                        <a:pt x="394" y="569"/>
                      </a:lnTo>
                      <a:lnTo>
                        <a:pt x="388" y="579"/>
                      </a:lnTo>
                      <a:lnTo>
                        <a:pt x="368" y="581"/>
                      </a:lnTo>
                      <a:lnTo>
                        <a:pt x="372" y="571"/>
                      </a:lnTo>
                      <a:lnTo>
                        <a:pt x="374" y="567"/>
                      </a:lnTo>
                      <a:lnTo>
                        <a:pt x="358" y="565"/>
                      </a:lnTo>
                      <a:lnTo>
                        <a:pt x="350" y="559"/>
                      </a:lnTo>
                      <a:lnTo>
                        <a:pt x="342" y="563"/>
                      </a:lnTo>
                      <a:lnTo>
                        <a:pt x="336" y="561"/>
                      </a:lnTo>
                      <a:lnTo>
                        <a:pt x="330" y="565"/>
                      </a:lnTo>
                      <a:lnTo>
                        <a:pt x="320" y="567"/>
                      </a:lnTo>
                      <a:lnTo>
                        <a:pt x="310" y="575"/>
                      </a:lnTo>
                      <a:lnTo>
                        <a:pt x="308" y="573"/>
                      </a:lnTo>
                      <a:lnTo>
                        <a:pt x="310" y="555"/>
                      </a:lnTo>
                      <a:lnTo>
                        <a:pt x="306" y="553"/>
                      </a:lnTo>
                      <a:lnTo>
                        <a:pt x="302" y="567"/>
                      </a:lnTo>
                      <a:lnTo>
                        <a:pt x="288" y="569"/>
                      </a:lnTo>
                      <a:lnTo>
                        <a:pt x="282" y="581"/>
                      </a:lnTo>
                      <a:lnTo>
                        <a:pt x="272" y="585"/>
                      </a:lnTo>
                      <a:lnTo>
                        <a:pt x="256" y="587"/>
                      </a:lnTo>
                      <a:lnTo>
                        <a:pt x="248" y="585"/>
                      </a:lnTo>
                      <a:lnTo>
                        <a:pt x="248" y="569"/>
                      </a:lnTo>
                      <a:lnTo>
                        <a:pt x="240" y="569"/>
                      </a:lnTo>
                      <a:lnTo>
                        <a:pt x="236" y="557"/>
                      </a:lnTo>
                      <a:lnTo>
                        <a:pt x="248" y="537"/>
                      </a:lnTo>
                      <a:lnTo>
                        <a:pt x="256" y="531"/>
                      </a:lnTo>
                      <a:lnTo>
                        <a:pt x="264" y="527"/>
                      </a:lnTo>
                      <a:lnTo>
                        <a:pt x="266" y="517"/>
                      </a:lnTo>
                      <a:lnTo>
                        <a:pt x="260" y="509"/>
                      </a:lnTo>
                      <a:lnTo>
                        <a:pt x="244" y="511"/>
                      </a:lnTo>
                      <a:lnTo>
                        <a:pt x="240" y="487"/>
                      </a:lnTo>
                      <a:lnTo>
                        <a:pt x="236" y="493"/>
                      </a:lnTo>
                      <a:lnTo>
                        <a:pt x="230" y="491"/>
                      </a:lnTo>
                      <a:lnTo>
                        <a:pt x="228" y="497"/>
                      </a:lnTo>
                      <a:lnTo>
                        <a:pt x="214" y="501"/>
                      </a:lnTo>
                      <a:lnTo>
                        <a:pt x="212" y="507"/>
                      </a:lnTo>
                      <a:lnTo>
                        <a:pt x="204" y="505"/>
                      </a:lnTo>
                      <a:lnTo>
                        <a:pt x="200" y="509"/>
                      </a:lnTo>
                      <a:lnTo>
                        <a:pt x="192" y="511"/>
                      </a:lnTo>
                      <a:lnTo>
                        <a:pt x="188" y="507"/>
                      </a:lnTo>
                      <a:lnTo>
                        <a:pt x="170" y="509"/>
                      </a:lnTo>
                      <a:lnTo>
                        <a:pt x="170" y="513"/>
                      </a:lnTo>
                      <a:lnTo>
                        <a:pt x="166" y="515"/>
                      </a:lnTo>
                      <a:lnTo>
                        <a:pt x="146" y="517"/>
                      </a:lnTo>
                      <a:lnTo>
                        <a:pt x="142" y="523"/>
                      </a:lnTo>
                      <a:lnTo>
                        <a:pt x="140" y="531"/>
                      </a:lnTo>
                      <a:lnTo>
                        <a:pt x="122" y="543"/>
                      </a:lnTo>
                      <a:lnTo>
                        <a:pt x="120" y="551"/>
                      </a:lnTo>
                      <a:lnTo>
                        <a:pt x="106" y="557"/>
                      </a:lnTo>
                      <a:lnTo>
                        <a:pt x="94" y="571"/>
                      </a:lnTo>
                      <a:lnTo>
                        <a:pt x="92" y="567"/>
                      </a:lnTo>
                      <a:lnTo>
                        <a:pt x="90" y="539"/>
                      </a:lnTo>
                      <a:lnTo>
                        <a:pt x="94" y="531"/>
                      </a:lnTo>
                      <a:lnTo>
                        <a:pt x="88" y="499"/>
                      </a:lnTo>
                      <a:lnTo>
                        <a:pt x="92" y="499"/>
                      </a:lnTo>
                      <a:lnTo>
                        <a:pt x="98" y="493"/>
                      </a:lnTo>
                      <a:lnTo>
                        <a:pt x="102" y="499"/>
                      </a:lnTo>
                      <a:lnTo>
                        <a:pt x="104" y="497"/>
                      </a:lnTo>
                      <a:lnTo>
                        <a:pt x="106" y="491"/>
                      </a:lnTo>
                      <a:lnTo>
                        <a:pt x="100" y="485"/>
                      </a:lnTo>
                      <a:lnTo>
                        <a:pt x="106" y="485"/>
                      </a:lnTo>
                      <a:lnTo>
                        <a:pt x="106" y="477"/>
                      </a:lnTo>
                      <a:lnTo>
                        <a:pt x="114" y="471"/>
                      </a:lnTo>
                      <a:lnTo>
                        <a:pt x="118" y="463"/>
                      </a:lnTo>
                      <a:lnTo>
                        <a:pt x="122" y="463"/>
                      </a:lnTo>
                      <a:lnTo>
                        <a:pt x="120" y="463"/>
                      </a:lnTo>
                      <a:lnTo>
                        <a:pt x="122" y="465"/>
                      </a:lnTo>
                      <a:lnTo>
                        <a:pt x="140" y="447"/>
                      </a:lnTo>
                      <a:lnTo>
                        <a:pt x="150" y="447"/>
                      </a:lnTo>
                      <a:lnTo>
                        <a:pt x="148" y="441"/>
                      </a:lnTo>
                      <a:lnTo>
                        <a:pt x="152" y="431"/>
                      </a:lnTo>
                      <a:lnTo>
                        <a:pt x="146" y="427"/>
                      </a:lnTo>
                      <a:lnTo>
                        <a:pt x="146" y="435"/>
                      </a:lnTo>
                      <a:lnTo>
                        <a:pt x="140" y="439"/>
                      </a:lnTo>
                      <a:lnTo>
                        <a:pt x="140" y="447"/>
                      </a:lnTo>
                      <a:lnTo>
                        <a:pt x="130" y="451"/>
                      </a:lnTo>
                      <a:lnTo>
                        <a:pt x="128" y="447"/>
                      </a:lnTo>
                      <a:lnTo>
                        <a:pt x="126" y="447"/>
                      </a:lnTo>
                      <a:lnTo>
                        <a:pt x="124" y="451"/>
                      </a:lnTo>
                      <a:lnTo>
                        <a:pt x="118" y="455"/>
                      </a:lnTo>
                      <a:lnTo>
                        <a:pt x="114" y="455"/>
                      </a:lnTo>
                      <a:lnTo>
                        <a:pt x="112" y="459"/>
                      </a:lnTo>
                      <a:lnTo>
                        <a:pt x="108" y="455"/>
                      </a:lnTo>
                      <a:lnTo>
                        <a:pt x="104" y="457"/>
                      </a:lnTo>
                      <a:lnTo>
                        <a:pt x="98" y="455"/>
                      </a:lnTo>
                      <a:lnTo>
                        <a:pt x="96" y="459"/>
                      </a:lnTo>
                      <a:lnTo>
                        <a:pt x="94" y="459"/>
                      </a:lnTo>
                      <a:lnTo>
                        <a:pt x="98" y="441"/>
                      </a:lnTo>
                      <a:lnTo>
                        <a:pt x="104" y="449"/>
                      </a:lnTo>
                      <a:lnTo>
                        <a:pt x="106" y="449"/>
                      </a:lnTo>
                      <a:lnTo>
                        <a:pt x="106" y="439"/>
                      </a:lnTo>
                      <a:lnTo>
                        <a:pt x="102" y="433"/>
                      </a:lnTo>
                      <a:lnTo>
                        <a:pt x="110" y="433"/>
                      </a:lnTo>
                      <a:lnTo>
                        <a:pt x="112" y="435"/>
                      </a:lnTo>
                      <a:lnTo>
                        <a:pt x="120" y="433"/>
                      </a:lnTo>
                      <a:lnTo>
                        <a:pt x="126" y="419"/>
                      </a:lnTo>
                      <a:lnTo>
                        <a:pt x="142" y="407"/>
                      </a:lnTo>
                      <a:lnTo>
                        <a:pt x="136" y="409"/>
                      </a:lnTo>
                      <a:lnTo>
                        <a:pt x="134" y="403"/>
                      </a:lnTo>
                      <a:lnTo>
                        <a:pt x="116" y="419"/>
                      </a:lnTo>
                      <a:lnTo>
                        <a:pt x="106" y="415"/>
                      </a:lnTo>
                      <a:lnTo>
                        <a:pt x="102" y="419"/>
                      </a:lnTo>
                      <a:lnTo>
                        <a:pt x="92" y="411"/>
                      </a:lnTo>
                      <a:lnTo>
                        <a:pt x="94" y="405"/>
                      </a:lnTo>
                      <a:lnTo>
                        <a:pt x="92" y="397"/>
                      </a:lnTo>
                      <a:lnTo>
                        <a:pt x="86" y="397"/>
                      </a:lnTo>
                      <a:lnTo>
                        <a:pt x="82" y="399"/>
                      </a:lnTo>
                      <a:lnTo>
                        <a:pt x="78" y="397"/>
                      </a:lnTo>
                      <a:lnTo>
                        <a:pt x="80" y="391"/>
                      </a:lnTo>
                      <a:lnTo>
                        <a:pt x="90" y="391"/>
                      </a:lnTo>
                      <a:lnTo>
                        <a:pt x="90" y="387"/>
                      </a:lnTo>
                      <a:lnTo>
                        <a:pt x="94" y="385"/>
                      </a:lnTo>
                      <a:lnTo>
                        <a:pt x="98" y="393"/>
                      </a:lnTo>
                      <a:lnTo>
                        <a:pt x="94" y="397"/>
                      </a:lnTo>
                      <a:lnTo>
                        <a:pt x="96" y="401"/>
                      </a:lnTo>
                      <a:lnTo>
                        <a:pt x="102" y="397"/>
                      </a:lnTo>
                      <a:lnTo>
                        <a:pt x="106" y="401"/>
                      </a:lnTo>
                      <a:lnTo>
                        <a:pt x="104" y="391"/>
                      </a:lnTo>
                      <a:lnTo>
                        <a:pt x="108" y="387"/>
                      </a:lnTo>
                      <a:lnTo>
                        <a:pt x="106" y="383"/>
                      </a:lnTo>
                      <a:lnTo>
                        <a:pt x="108" y="377"/>
                      </a:lnTo>
                      <a:lnTo>
                        <a:pt x="104" y="379"/>
                      </a:lnTo>
                      <a:lnTo>
                        <a:pt x="102" y="371"/>
                      </a:lnTo>
                      <a:lnTo>
                        <a:pt x="106" y="367"/>
                      </a:lnTo>
                      <a:lnTo>
                        <a:pt x="102" y="367"/>
                      </a:lnTo>
                      <a:lnTo>
                        <a:pt x="104" y="363"/>
                      </a:lnTo>
                      <a:lnTo>
                        <a:pt x="112" y="363"/>
                      </a:lnTo>
                      <a:lnTo>
                        <a:pt x="118" y="354"/>
                      </a:lnTo>
                      <a:lnTo>
                        <a:pt x="114" y="350"/>
                      </a:lnTo>
                      <a:lnTo>
                        <a:pt x="120" y="342"/>
                      </a:lnTo>
                      <a:lnTo>
                        <a:pt x="116" y="340"/>
                      </a:lnTo>
                      <a:lnTo>
                        <a:pt x="110" y="344"/>
                      </a:lnTo>
                      <a:lnTo>
                        <a:pt x="106" y="342"/>
                      </a:lnTo>
                      <a:lnTo>
                        <a:pt x="108" y="336"/>
                      </a:lnTo>
                      <a:lnTo>
                        <a:pt x="102" y="330"/>
                      </a:lnTo>
                      <a:lnTo>
                        <a:pt x="102" y="338"/>
                      </a:lnTo>
                      <a:lnTo>
                        <a:pt x="98" y="336"/>
                      </a:lnTo>
                      <a:lnTo>
                        <a:pt x="96" y="342"/>
                      </a:lnTo>
                      <a:lnTo>
                        <a:pt x="102" y="346"/>
                      </a:lnTo>
                      <a:lnTo>
                        <a:pt x="98" y="348"/>
                      </a:lnTo>
                      <a:lnTo>
                        <a:pt x="98" y="354"/>
                      </a:lnTo>
                      <a:lnTo>
                        <a:pt x="90" y="352"/>
                      </a:lnTo>
                      <a:lnTo>
                        <a:pt x="94" y="346"/>
                      </a:lnTo>
                      <a:lnTo>
                        <a:pt x="88" y="344"/>
                      </a:lnTo>
                      <a:lnTo>
                        <a:pt x="80" y="352"/>
                      </a:lnTo>
                      <a:lnTo>
                        <a:pt x="84" y="361"/>
                      </a:lnTo>
                      <a:lnTo>
                        <a:pt x="76" y="361"/>
                      </a:lnTo>
                      <a:lnTo>
                        <a:pt x="74" y="365"/>
                      </a:lnTo>
                      <a:lnTo>
                        <a:pt x="70" y="367"/>
                      </a:lnTo>
                      <a:lnTo>
                        <a:pt x="68" y="375"/>
                      </a:lnTo>
                      <a:lnTo>
                        <a:pt x="58" y="381"/>
                      </a:lnTo>
                      <a:lnTo>
                        <a:pt x="60" y="369"/>
                      </a:lnTo>
                      <a:lnTo>
                        <a:pt x="54" y="363"/>
                      </a:lnTo>
                      <a:lnTo>
                        <a:pt x="50" y="367"/>
                      </a:lnTo>
                      <a:lnTo>
                        <a:pt x="46" y="363"/>
                      </a:lnTo>
                      <a:lnTo>
                        <a:pt x="58" y="344"/>
                      </a:lnTo>
                      <a:lnTo>
                        <a:pt x="62" y="322"/>
                      </a:lnTo>
                      <a:lnTo>
                        <a:pt x="64" y="322"/>
                      </a:lnTo>
                      <a:lnTo>
                        <a:pt x="70" y="314"/>
                      </a:lnTo>
                      <a:lnTo>
                        <a:pt x="76" y="312"/>
                      </a:lnTo>
                      <a:lnTo>
                        <a:pt x="84" y="300"/>
                      </a:lnTo>
                      <a:lnTo>
                        <a:pt x="86" y="298"/>
                      </a:lnTo>
                      <a:lnTo>
                        <a:pt x="92" y="304"/>
                      </a:lnTo>
                      <a:lnTo>
                        <a:pt x="90" y="298"/>
                      </a:lnTo>
                      <a:lnTo>
                        <a:pt x="90" y="292"/>
                      </a:lnTo>
                      <a:lnTo>
                        <a:pt x="98" y="288"/>
                      </a:lnTo>
                      <a:lnTo>
                        <a:pt x="94" y="288"/>
                      </a:lnTo>
                      <a:lnTo>
                        <a:pt x="92" y="292"/>
                      </a:lnTo>
                      <a:lnTo>
                        <a:pt x="88" y="286"/>
                      </a:lnTo>
                      <a:lnTo>
                        <a:pt x="88" y="296"/>
                      </a:lnTo>
                      <a:lnTo>
                        <a:pt x="84" y="298"/>
                      </a:lnTo>
                      <a:lnTo>
                        <a:pt x="82" y="294"/>
                      </a:lnTo>
                      <a:lnTo>
                        <a:pt x="76" y="302"/>
                      </a:lnTo>
                      <a:lnTo>
                        <a:pt x="72" y="298"/>
                      </a:lnTo>
                      <a:lnTo>
                        <a:pt x="72" y="302"/>
                      </a:lnTo>
                      <a:lnTo>
                        <a:pt x="64" y="302"/>
                      </a:lnTo>
                      <a:lnTo>
                        <a:pt x="64" y="296"/>
                      </a:lnTo>
                      <a:lnTo>
                        <a:pt x="58" y="300"/>
                      </a:lnTo>
                      <a:lnTo>
                        <a:pt x="54" y="300"/>
                      </a:lnTo>
                      <a:lnTo>
                        <a:pt x="56" y="306"/>
                      </a:lnTo>
                      <a:lnTo>
                        <a:pt x="48" y="314"/>
                      </a:lnTo>
                      <a:lnTo>
                        <a:pt x="46" y="310"/>
                      </a:lnTo>
                      <a:lnTo>
                        <a:pt x="42" y="310"/>
                      </a:lnTo>
                      <a:lnTo>
                        <a:pt x="38" y="298"/>
                      </a:lnTo>
                      <a:lnTo>
                        <a:pt x="34" y="296"/>
                      </a:lnTo>
                      <a:lnTo>
                        <a:pt x="44" y="290"/>
                      </a:lnTo>
                      <a:lnTo>
                        <a:pt x="42" y="284"/>
                      </a:lnTo>
                      <a:lnTo>
                        <a:pt x="38" y="284"/>
                      </a:lnTo>
                      <a:lnTo>
                        <a:pt x="34" y="274"/>
                      </a:lnTo>
                      <a:lnTo>
                        <a:pt x="38" y="264"/>
                      </a:lnTo>
                      <a:lnTo>
                        <a:pt x="32" y="262"/>
                      </a:lnTo>
                      <a:lnTo>
                        <a:pt x="24" y="250"/>
                      </a:lnTo>
                      <a:lnTo>
                        <a:pt x="26" y="262"/>
                      </a:lnTo>
                      <a:lnTo>
                        <a:pt x="20" y="262"/>
                      </a:lnTo>
                      <a:lnTo>
                        <a:pt x="18" y="254"/>
                      </a:lnTo>
                      <a:lnTo>
                        <a:pt x="16" y="254"/>
                      </a:lnTo>
                      <a:lnTo>
                        <a:pt x="14" y="258"/>
                      </a:lnTo>
                      <a:lnTo>
                        <a:pt x="8" y="262"/>
                      </a:lnTo>
                      <a:lnTo>
                        <a:pt x="8" y="272"/>
                      </a:lnTo>
                      <a:lnTo>
                        <a:pt x="4" y="270"/>
                      </a:lnTo>
                      <a:lnTo>
                        <a:pt x="6" y="264"/>
                      </a:lnTo>
                      <a:lnTo>
                        <a:pt x="0" y="260"/>
                      </a:lnTo>
                      <a:lnTo>
                        <a:pt x="2" y="254"/>
                      </a:lnTo>
                      <a:lnTo>
                        <a:pt x="8" y="244"/>
                      </a:lnTo>
                      <a:lnTo>
                        <a:pt x="8" y="236"/>
                      </a:lnTo>
                      <a:lnTo>
                        <a:pt x="10" y="238"/>
                      </a:lnTo>
                      <a:lnTo>
                        <a:pt x="12" y="234"/>
                      </a:lnTo>
                      <a:lnTo>
                        <a:pt x="6" y="234"/>
                      </a:lnTo>
                      <a:lnTo>
                        <a:pt x="2" y="220"/>
                      </a:lnTo>
                      <a:lnTo>
                        <a:pt x="6" y="222"/>
                      </a:lnTo>
                      <a:lnTo>
                        <a:pt x="10" y="220"/>
                      </a:lnTo>
                      <a:lnTo>
                        <a:pt x="10" y="208"/>
                      </a:lnTo>
                      <a:lnTo>
                        <a:pt x="18" y="210"/>
                      </a:lnTo>
                      <a:lnTo>
                        <a:pt x="18" y="202"/>
                      </a:lnTo>
                      <a:lnTo>
                        <a:pt x="26" y="210"/>
                      </a:lnTo>
                      <a:lnTo>
                        <a:pt x="32" y="200"/>
                      </a:lnTo>
                      <a:lnTo>
                        <a:pt x="40" y="196"/>
                      </a:lnTo>
                      <a:lnTo>
                        <a:pt x="30" y="198"/>
                      </a:lnTo>
                      <a:lnTo>
                        <a:pt x="30" y="190"/>
                      </a:lnTo>
                      <a:lnTo>
                        <a:pt x="26" y="200"/>
                      </a:lnTo>
                      <a:lnTo>
                        <a:pt x="22" y="198"/>
                      </a:lnTo>
                      <a:lnTo>
                        <a:pt x="20" y="188"/>
                      </a:lnTo>
                      <a:lnTo>
                        <a:pt x="24" y="190"/>
                      </a:lnTo>
                      <a:lnTo>
                        <a:pt x="28" y="186"/>
                      </a:lnTo>
                      <a:lnTo>
                        <a:pt x="28" y="180"/>
                      </a:lnTo>
                      <a:lnTo>
                        <a:pt x="32" y="182"/>
                      </a:lnTo>
                      <a:lnTo>
                        <a:pt x="34" y="178"/>
                      </a:lnTo>
                      <a:lnTo>
                        <a:pt x="38" y="180"/>
                      </a:lnTo>
                      <a:lnTo>
                        <a:pt x="38" y="178"/>
                      </a:lnTo>
                      <a:lnTo>
                        <a:pt x="50" y="182"/>
                      </a:lnTo>
                      <a:lnTo>
                        <a:pt x="58" y="178"/>
                      </a:lnTo>
                      <a:lnTo>
                        <a:pt x="64" y="166"/>
                      </a:lnTo>
                      <a:lnTo>
                        <a:pt x="68" y="172"/>
                      </a:lnTo>
                      <a:lnTo>
                        <a:pt x="72" y="168"/>
                      </a:lnTo>
                      <a:lnTo>
                        <a:pt x="78" y="168"/>
                      </a:lnTo>
                      <a:lnTo>
                        <a:pt x="78" y="172"/>
                      </a:lnTo>
                      <a:lnTo>
                        <a:pt x="82" y="170"/>
                      </a:lnTo>
                      <a:lnTo>
                        <a:pt x="84" y="164"/>
                      </a:lnTo>
                      <a:lnTo>
                        <a:pt x="88" y="164"/>
                      </a:lnTo>
                      <a:lnTo>
                        <a:pt x="84" y="164"/>
                      </a:lnTo>
                      <a:lnTo>
                        <a:pt x="78" y="170"/>
                      </a:lnTo>
                      <a:lnTo>
                        <a:pt x="80" y="166"/>
                      </a:lnTo>
                      <a:lnTo>
                        <a:pt x="78" y="158"/>
                      </a:lnTo>
                      <a:lnTo>
                        <a:pt x="72" y="158"/>
                      </a:lnTo>
                      <a:lnTo>
                        <a:pt x="68" y="154"/>
                      </a:lnTo>
                      <a:lnTo>
                        <a:pt x="76" y="148"/>
                      </a:lnTo>
                      <a:lnTo>
                        <a:pt x="82" y="152"/>
                      </a:lnTo>
                      <a:lnTo>
                        <a:pt x="82" y="148"/>
                      </a:lnTo>
                      <a:lnTo>
                        <a:pt x="86" y="148"/>
                      </a:lnTo>
                      <a:lnTo>
                        <a:pt x="86" y="140"/>
                      </a:lnTo>
                      <a:lnTo>
                        <a:pt x="94" y="144"/>
                      </a:lnTo>
                      <a:lnTo>
                        <a:pt x="94" y="140"/>
                      </a:lnTo>
                      <a:lnTo>
                        <a:pt x="100" y="140"/>
                      </a:lnTo>
                      <a:lnTo>
                        <a:pt x="102" y="134"/>
                      </a:lnTo>
                      <a:lnTo>
                        <a:pt x="114" y="146"/>
                      </a:lnTo>
                      <a:lnTo>
                        <a:pt x="130" y="150"/>
                      </a:lnTo>
                      <a:lnTo>
                        <a:pt x="152" y="140"/>
                      </a:lnTo>
                      <a:lnTo>
                        <a:pt x="164" y="144"/>
                      </a:lnTo>
                      <a:lnTo>
                        <a:pt x="168" y="142"/>
                      </a:lnTo>
                      <a:lnTo>
                        <a:pt x="174" y="138"/>
                      </a:lnTo>
                      <a:lnTo>
                        <a:pt x="176" y="130"/>
                      </a:lnTo>
                      <a:lnTo>
                        <a:pt x="180" y="130"/>
                      </a:lnTo>
                      <a:lnTo>
                        <a:pt x="186" y="128"/>
                      </a:lnTo>
                      <a:lnTo>
                        <a:pt x="190" y="122"/>
                      </a:lnTo>
                      <a:lnTo>
                        <a:pt x="196" y="126"/>
                      </a:lnTo>
                      <a:lnTo>
                        <a:pt x="198" y="120"/>
                      </a:lnTo>
                      <a:lnTo>
                        <a:pt x="202" y="126"/>
                      </a:lnTo>
                      <a:lnTo>
                        <a:pt x="196" y="128"/>
                      </a:lnTo>
                      <a:lnTo>
                        <a:pt x="200" y="130"/>
                      </a:lnTo>
                      <a:lnTo>
                        <a:pt x="202" y="138"/>
                      </a:lnTo>
                      <a:lnTo>
                        <a:pt x="200" y="134"/>
                      </a:lnTo>
                      <a:lnTo>
                        <a:pt x="208" y="132"/>
                      </a:lnTo>
                      <a:lnTo>
                        <a:pt x="210" y="124"/>
                      </a:lnTo>
                      <a:lnTo>
                        <a:pt x="208" y="122"/>
                      </a:lnTo>
                      <a:lnTo>
                        <a:pt x="208" y="118"/>
                      </a:lnTo>
                      <a:lnTo>
                        <a:pt x="218" y="114"/>
                      </a:lnTo>
                      <a:lnTo>
                        <a:pt x="220" y="122"/>
                      </a:lnTo>
                      <a:lnTo>
                        <a:pt x="228" y="122"/>
                      </a:lnTo>
                      <a:lnTo>
                        <a:pt x="230" y="128"/>
                      </a:lnTo>
                      <a:lnTo>
                        <a:pt x="230" y="132"/>
                      </a:lnTo>
                      <a:lnTo>
                        <a:pt x="238" y="138"/>
                      </a:lnTo>
                      <a:lnTo>
                        <a:pt x="238" y="134"/>
                      </a:lnTo>
                      <a:lnTo>
                        <a:pt x="240" y="136"/>
                      </a:lnTo>
                      <a:lnTo>
                        <a:pt x="236" y="130"/>
                      </a:lnTo>
                      <a:lnTo>
                        <a:pt x="238" y="128"/>
                      </a:lnTo>
                      <a:lnTo>
                        <a:pt x="236" y="118"/>
                      </a:lnTo>
                      <a:lnTo>
                        <a:pt x="240" y="114"/>
                      </a:lnTo>
                      <a:lnTo>
                        <a:pt x="246" y="114"/>
                      </a:lnTo>
                      <a:lnTo>
                        <a:pt x="246" y="110"/>
                      </a:lnTo>
                      <a:lnTo>
                        <a:pt x="242" y="110"/>
                      </a:lnTo>
                      <a:lnTo>
                        <a:pt x="238" y="112"/>
                      </a:lnTo>
                      <a:lnTo>
                        <a:pt x="234" y="108"/>
                      </a:lnTo>
                      <a:lnTo>
                        <a:pt x="228" y="112"/>
                      </a:lnTo>
                      <a:lnTo>
                        <a:pt x="224" y="106"/>
                      </a:lnTo>
                      <a:lnTo>
                        <a:pt x="216" y="104"/>
                      </a:lnTo>
                      <a:lnTo>
                        <a:pt x="218" y="104"/>
                      </a:lnTo>
                      <a:lnTo>
                        <a:pt x="216" y="100"/>
                      </a:lnTo>
                      <a:lnTo>
                        <a:pt x="226" y="98"/>
                      </a:lnTo>
                      <a:lnTo>
                        <a:pt x="226" y="100"/>
                      </a:lnTo>
                      <a:lnTo>
                        <a:pt x="228" y="98"/>
                      </a:lnTo>
                      <a:lnTo>
                        <a:pt x="234" y="100"/>
                      </a:lnTo>
                      <a:lnTo>
                        <a:pt x="240" y="100"/>
                      </a:lnTo>
                      <a:lnTo>
                        <a:pt x="244" y="96"/>
                      </a:lnTo>
                      <a:lnTo>
                        <a:pt x="244" y="92"/>
                      </a:lnTo>
                      <a:lnTo>
                        <a:pt x="246" y="94"/>
                      </a:lnTo>
                      <a:lnTo>
                        <a:pt x="248" y="88"/>
                      </a:lnTo>
                      <a:lnTo>
                        <a:pt x="234" y="96"/>
                      </a:lnTo>
                      <a:lnTo>
                        <a:pt x="234" y="94"/>
                      </a:lnTo>
                      <a:lnTo>
                        <a:pt x="230" y="94"/>
                      </a:lnTo>
                      <a:lnTo>
                        <a:pt x="230" y="90"/>
                      </a:lnTo>
                      <a:lnTo>
                        <a:pt x="226" y="98"/>
                      </a:lnTo>
                      <a:lnTo>
                        <a:pt x="220" y="100"/>
                      </a:lnTo>
                      <a:lnTo>
                        <a:pt x="216" y="96"/>
                      </a:lnTo>
                      <a:lnTo>
                        <a:pt x="210" y="100"/>
                      </a:lnTo>
                      <a:lnTo>
                        <a:pt x="208" y="98"/>
                      </a:lnTo>
                      <a:lnTo>
                        <a:pt x="214" y="88"/>
                      </a:lnTo>
                      <a:lnTo>
                        <a:pt x="214" y="82"/>
                      </a:lnTo>
                      <a:lnTo>
                        <a:pt x="220" y="76"/>
                      </a:lnTo>
                      <a:lnTo>
                        <a:pt x="214" y="68"/>
                      </a:lnTo>
                      <a:lnTo>
                        <a:pt x="216" y="66"/>
                      </a:lnTo>
                      <a:lnTo>
                        <a:pt x="220" y="70"/>
                      </a:lnTo>
                      <a:lnTo>
                        <a:pt x="228" y="70"/>
                      </a:lnTo>
                      <a:lnTo>
                        <a:pt x="242" y="56"/>
                      </a:lnTo>
                      <a:lnTo>
                        <a:pt x="244" y="50"/>
                      </a:lnTo>
                      <a:lnTo>
                        <a:pt x="252" y="52"/>
                      </a:lnTo>
                      <a:lnTo>
                        <a:pt x="250" y="58"/>
                      </a:lnTo>
                      <a:lnTo>
                        <a:pt x="254" y="46"/>
                      </a:lnTo>
                      <a:lnTo>
                        <a:pt x="260" y="44"/>
                      </a:lnTo>
                      <a:lnTo>
                        <a:pt x="264" y="38"/>
                      </a:lnTo>
                      <a:lnTo>
                        <a:pt x="266" y="46"/>
                      </a:lnTo>
                      <a:lnTo>
                        <a:pt x="270" y="44"/>
                      </a:lnTo>
                      <a:lnTo>
                        <a:pt x="274" y="48"/>
                      </a:lnTo>
                      <a:lnTo>
                        <a:pt x="268" y="42"/>
                      </a:lnTo>
                      <a:lnTo>
                        <a:pt x="272" y="42"/>
                      </a:lnTo>
                      <a:lnTo>
                        <a:pt x="272" y="38"/>
                      </a:lnTo>
                      <a:lnTo>
                        <a:pt x="268" y="40"/>
                      </a:lnTo>
                      <a:lnTo>
                        <a:pt x="272" y="26"/>
                      </a:lnTo>
                      <a:lnTo>
                        <a:pt x="278" y="22"/>
                      </a:lnTo>
                      <a:lnTo>
                        <a:pt x="284" y="26"/>
                      </a:lnTo>
                      <a:lnTo>
                        <a:pt x="296" y="18"/>
                      </a:lnTo>
                      <a:lnTo>
                        <a:pt x="296" y="14"/>
                      </a:lnTo>
                      <a:lnTo>
                        <a:pt x="300" y="16"/>
                      </a:lnTo>
                      <a:close/>
                    </a:path>
                  </a:pathLst>
                </a:custGeom>
                <a:grpFill/>
                <a:ln w="0" cap="flat" cmpd="sng" algn="ctr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La Rioja" descr="{&quot;Key&quot;:&quot;la rioja&quot;,&quot;Name&quot;:&quot;La Rioja&quot;,&quot;Value&quot;:1.0,&quot;Formula&quot;:&quot;1&quot;,&quot;Text&quot;:&quot;1&quot;,&quot;OfficeApplication&quot;:1,&quot;HasValue&quot;:true}">
                  <a:extLst>
                    <a:ext uri="{FF2B5EF4-FFF2-40B4-BE49-F238E27FC236}">
                      <a16:creationId xmlns:a16="http://schemas.microsoft.com/office/drawing/2014/main" id="{6FDB46B2-BF1A-4D30-8264-62F9E2919AD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13312" y="579438"/>
                  <a:ext cx="501650" cy="338138"/>
                </a:xfrm>
                <a:custGeom>
                  <a:avLst/>
                  <a:gdLst>
                    <a:gd name="T0" fmla="*/ 244 w 316"/>
                    <a:gd name="T1" fmla="*/ 207 h 213"/>
                    <a:gd name="T2" fmla="*/ 222 w 316"/>
                    <a:gd name="T3" fmla="*/ 201 h 213"/>
                    <a:gd name="T4" fmla="*/ 218 w 316"/>
                    <a:gd name="T5" fmla="*/ 167 h 213"/>
                    <a:gd name="T6" fmla="*/ 184 w 316"/>
                    <a:gd name="T7" fmla="*/ 151 h 213"/>
                    <a:gd name="T8" fmla="*/ 140 w 316"/>
                    <a:gd name="T9" fmla="*/ 159 h 213"/>
                    <a:gd name="T10" fmla="*/ 120 w 316"/>
                    <a:gd name="T11" fmla="*/ 191 h 213"/>
                    <a:gd name="T12" fmla="*/ 84 w 316"/>
                    <a:gd name="T13" fmla="*/ 187 h 213"/>
                    <a:gd name="T14" fmla="*/ 86 w 316"/>
                    <a:gd name="T15" fmla="*/ 153 h 213"/>
                    <a:gd name="T16" fmla="*/ 74 w 316"/>
                    <a:gd name="T17" fmla="*/ 159 h 213"/>
                    <a:gd name="T18" fmla="*/ 60 w 316"/>
                    <a:gd name="T19" fmla="*/ 181 h 213"/>
                    <a:gd name="T20" fmla="*/ 46 w 316"/>
                    <a:gd name="T21" fmla="*/ 179 h 213"/>
                    <a:gd name="T22" fmla="*/ 0 w 316"/>
                    <a:gd name="T23" fmla="*/ 133 h 213"/>
                    <a:gd name="T24" fmla="*/ 8 w 316"/>
                    <a:gd name="T25" fmla="*/ 95 h 213"/>
                    <a:gd name="T26" fmla="*/ 4 w 316"/>
                    <a:gd name="T27" fmla="*/ 87 h 213"/>
                    <a:gd name="T28" fmla="*/ 6 w 316"/>
                    <a:gd name="T29" fmla="*/ 67 h 213"/>
                    <a:gd name="T30" fmla="*/ 14 w 316"/>
                    <a:gd name="T31" fmla="*/ 65 h 213"/>
                    <a:gd name="T32" fmla="*/ 12 w 316"/>
                    <a:gd name="T33" fmla="*/ 35 h 213"/>
                    <a:gd name="T34" fmla="*/ 6 w 316"/>
                    <a:gd name="T35" fmla="*/ 27 h 213"/>
                    <a:gd name="T36" fmla="*/ 16 w 316"/>
                    <a:gd name="T37" fmla="*/ 17 h 213"/>
                    <a:gd name="T38" fmla="*/ 32 w 316"/>
                    <a:gd name="T39" fmla="*/ 2 h 213"/>
                    <a:gd name="T40" fmla="*/ 54 w 316"/>
                    <a:gd name="T41" fmla="*/ 6 h 213"/>
                    <a:gd name="T42" fmla="*/ 62 w 316"/>
                    <a:gd name="T43" fmla="*/ 10 h 213"/>
                    <a:gd name="T44" fmla="*/ 62 w 316"/>
                    <a:gd name="T45" fmla="*/ 19 h 213"/>
                    <a:gd name="T46" fmla="*/ 68 w 316"/>
                    <a:gd name="T47" fmla="*/ 23 h 213"/>
                    <a:gd name="T48" fmla="*/ 84 w 316"/>
                    <a:gd name="T49" fmla="*/ 6 h 213"/>
                    <a:gd name="T50" fmla="*/ 92 w 316"/>
                    <a:gd name="T51" fmla="*/ 39 h 213"/>
                    <a:gd name="T52" fmla="*/ 104 w 316"/>
                    <a:gd name="T53" fmla="*/ 43 h 213"/>
                    <a:gd name="T54" fmla="*/ 122 w 316"/>
                    <a:gd name="T55" fmla="*/ 45 h 213"/>
                    <a:gd name="T56" fmla="*/ 134 w 316"/>
                    <a:gd name="T57" fmla="*/ 47 h 213"/>
                    <a:gd name="T58" fmla="*/ 154 w 316"/>
                    <a:gd name="T59" fmla="*/ 47 h 213"/>
                    <a:gd name="T60" fmla="*/ 174 w 316"/>
                    <a:gd name="T61" fmla="*/ 57 h 213"/>
                    <a:gd name="T62" fmla="*/ 174 w 316"/>
                    <a:gd name="T63" fmla="*/ 53 h 213"/>
                    <a:gd name="T64" fmla="*/ 184 w 316"/>
                    <a:gd name="T65" fmla="*/ 53 h 213"/>
                    <a:gd name="T66" fmla="*/ 194 w 316"/>
                    <a:gd name="T67" fmla="*/ 61 h 213"/>
                    <a:gd name="T68" fmla="*/ 206 w 316"/>
                    <a:gd name="T69" fmla="*/ 67 h 213"/>
                    <a:gd name="T70" fmla="*/ 220 w 316"/>
                    <a:gd name="T71" fmla="*/ 73 h 213"/>
                    <a:gd name="T72" fmla="*/ 242 w 316"/>
                    <a:gd name="T73" fmla="*/ 83 h 213"/>
                    <a:gd name="T74" fmla="*/ 258 w 316"/>
                    <a:gd name="T75" fmla="*/ 93 h 213"/>
                    <a:gd name="T76" fmla="*/ 274 w 316"/>
                    <a:gd name="T77" fmla="*/ 105 h 213"/>
                    <a:gd name="T78" fmla="*/ 286 w 316"/>
                    <a:gd name="T79" fmla="*/ 117 h 213"/>
                    <a:gd name="T80" fmla="*/ 316 w 316"/>
                    <a:gd name="T81" fmla="*/ 133 h 213"/>
                    <a:gd name="T82" fmla="*/ 308 w 316"/>
                    <a:gd name="T83" fmla="*/ 151 h 213"/>
                    <a:gd name="T84" fmla="*/ 270 w 316"/>
                    <a:gd name="T85" fmla="*/ 165 h 213"/>
                    <a:gd name="T86" fmla="*/ 280 w 316"/>
                    <a:gd name="T87" fmla="*/ 187 h 213"/>
                    <a:gd name="T88" fmla="*/ 30 w 316"/>
                    <a:gd name="T89" fmla="*/ 10 h 213"/>
                    <a:gd name="T90" fmla="*/ 30 w 316"/>
                    <a:gd name="T91" fmla="*/ 8 h 213"/>
                    <a:gd name="T92" fmla="*/ 32 w 316"/>
                    <a:gd name="T93" fmla="*/ 8 h 213"/>
                    <a:gd name="T94" fmla="*/ 30 w 316"/>
                    <a:gd name="T95" fmla="*/ 12 h 213"/>
                    <a:gd name="T96" fmla="*/ 28 w 316"/>
                    <a:gd name="T97" fmla="*/ 12 h 213"/>
                    <a:gd name="T98" fmla="*/ 44 w 316"/>
                    <a:gd name="T99" fmla="*/ 14 h 213"/>
                    <a:gd name="T100" fmla="*/ 40 w 316"/>
                    <a:gd name="T101" fmla="*/ 12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316" h="213">
                      <a:moveTo>
                        <a:pt x="278" y="199"/>
                      </a:moveTo>
                      <a:lnTo>
                        <a:pt x="254" y="213"/>
                      </a:lnTo>
                      <a:lnTo>
                        <a:pt x="250" y="213"/>
                      </a:lnTo>
                      <a:lnTo>
                        <a:pt x="244" y="207"/>
                      </a:lnTo>
                      <a:lnTo>
                        <a:pt x="244" y="207"/>
                      </a:lnTo>
                      <a:lnTo>
                        <a:pt x="242" y="207"/>
                      </a:lnTo>
                      <a:lnTo>
                        <a:pt x="242" y="207"/>
                      </a:lnTo>
                      <a:lnTo>
                        <a:pt x="222" y="201"/>
                      </a:lnTo>
                      <a:lnTo>
                        <a:pt x="220" y="191"/>
                      </a:lnTo>
                      <a:lnTo>
                        <a:pt x="222" y="189"/>
                      </a:lnTo>
                      <a:lnTo>
                        <a:pt x="212" y="171"/>
                      </a:lnTo>
                      <a:lnTo>
                        <a:pt x="218" y="167"/>
                      </a:lnTo>
                      <a:lnTo>
                        <a:pt x="218" y="161"/>
                      </a:lnTo>
                      <a:lnTo>
                        <a:pt x="194" y="161"/>
                      </a:lnTo>
                      <a:lnTo>
                        <a:pt x="188" y="165"/>
                      </a:lnTo>
                      <a:lnTo>
                        <a:pt x="184" y="151"/>
                      </a:lnTo>
                      <a:lnTo>
                        <a:pt x="176" y="147"/>
                      </a:lnTo>
                      <a:lnTo>
                        <a:pt x="150" y="151"/>
                      </a:lnTo>
                      <a:lnTo>
                        <a:pt x="146" y="157"/>
                      </a:lnTo>
                      <a:lnTo>
                        <a:pt x="140" y="159"/>
                      </a:lnTo>
                      <a:lnTo>
                        <a:pt x="134" y="157"/>
                      </a:lnTo>
                      <a:lnTo>
                        <a:pt x="134" y="169"/>
                      </a:lnTo>
                      <a:lnTo>
                        <a:pt x="126" y="175"/>
                      </a:lnTo>
                      <a:lnTo>
                        <a:pt x="120" y="191"/>
                      </a:lnTo>
                      <a:lnTo>
                        <a:pt x="110" y="189"/>
                      </a:lnTo>
                      <a:lnTo>
                        <a:pt x="100" y="191"/>
                      </a:lnTo>
                      <a:lnTo>
                        <a:pt x="92" y="185"/>
                      </a:lnTo>
                      <a:lnTo>
                        <a:pt x="84" y="187"/>
                      </a:lnTo>
                      <a:lnTo>
                        <a:pt x="82" y="181"/>
                      </a:lnTo>
                      <a:lnTo>
                        <a:pt x="92" y="165"/>
                      </a:lnTo>
                      <a:lnTo>
                        <a:pt x="92" y="159"/>
                      </a:lnTo>
                      <a:lnTo>
                        <a:pt x="86" y="153"/>
                      </a:lnTo>
                      <a:lnTo>
                        <a:pt x="82" y="155"/>
                      </a:lnTo>
                      <a:lnTo>
                        <a:pt x="78" y="153"/>
                      </a:lnTo>
                      <a:lnTo>
                        <a:pt x="74" y="159"/>
                      </a:lnTo>
                      <a:lnTo>
                        <a:pt x="74" y="159"/>
                      </a:lnTo>
                      <a:lnTo>
                        <a:pt x="74" y="161"/>
                      </a:lnTo>
                      <a:lnTo>
                        <a:pt x="74" y="161"/>
                      </a:lnTo>
                      <a:lnTo>
                        <a:pt x="70" y="179"/>
                      </a:lnTo>
                      <a:lnTo>
                        <a:pt x="60" y="181"/>
                      </a:lnTo>
                      <a:lnTo>
                        <a:pt x="54" y="187"/>
                      </a:lnTo>
                      <a:lnTo>
                        <a:pt x="46" y="181"/>
                      </a:lnTo>
                      <a:lnTo>
                        <a:pt x="46" y="181"/>
                      </a:lnTo>
                      <a:lnTo>
                        <a:pt x="46" y="179"/>
                      </a:lnTo>
                      <a:lnTo>
                        <a:pt x="46" y="179"/>
                      </a:lnTo>
                      <a:lnTo>
                        <a:pt x="42" y="163"/>
                      </a:lnTo>
                      <a:lnTo>
                        <a:pt x="22" y="165"/>
                      </a:lnTo>
                      <a:lnTo>
                        <a:pt x="0" y="133"/>
                      </a:lnTo>
                      <a:lnTo>
                        <a:pt x="6" y="127"/>
                      </a:lnTo>
                      <a:lnTo>
                        <a:pt x="10" y="117"/>
                      </a:lnTo>
                      <a:lnTo>
                        <a:pt x="6" y="99"/>
                      </a:lnTo>
                      <a:lnTo>
                        <a:pt x="8" y="95"/>
                      </a:lnTo>
                      <a:lnTo>
                        <a:pt x="8" y="95"/>
                      </a:lnTo>
                      <a:lnTo>
                        <a:pt x="6" y="93"/>
                      </a:lnTo>
                      <a:lnTo>
                        <a:pt x="6" y="93"/>
                      </a:lnTo>
                      <a:lnTo>
                        <a:pt x="4" y="87"/>
                      </a:lnTo>
                      <a:lnTo>
                        <a:pt x="14" y="85"/>
                      </a:lnTo>
                      <a:lnTo>
                        <a:pt x="10" y="77"/>
                      </a:lnTo>
                      <a:lnTo>
                        <a:pt x="6" y="77"/>
                      </a:lnTo>
                      <a:lnTo>
                        <a:pt x="6" y="67"/>
                      </a:lnTo>
                      <a:lnTo>
                        <a:pt x="12" y="69"/>
                      </a:lnTo>
                      <a:lnTo>
                        <a:pt x="10" y="73"/>
                      </a:lnTo>
                      <a:lnTo>
                        <a:pt x="16" y="81"/>
                      </a:lnTo>
                      <a:lnTo>
                        <a:pt x="14" y="65"/>
                      </a:lnTo>
                      <a:lnTo>
                        <a:pt x="18" y="59"/>
                      </a:lnTo>
                      <a:lnTo>
                        <a:pt x="8" y="47"/>
                      </a:lnTo>
                      <a:lnTo>
                        <a:pt x="12" y="43"/>
                      </a:lnTo>
                      <a:lnTo>
                        <a:pt x="12" y="35"/>
                      </a:lnTo>
                      <a:lnTo>
                        <a:pt x="10" y="31"/>
                      </a:lnTo>
                      <a:lnTo>
                        <a:pt x="2" y="33"/>
                      </a:lnTo>
                      <a:lnTo>
                        <a:pt x="0" y="31"/>
                      </a:lnTo>
                      <a:lnTo>
                        <a:pt x="6" y="27"/>
                      </a:lnTo>
                      <a:lnTo>
                        <a:pt x="12" y="17"/>
                      </a:lnTo>
                      <a:lnTo>
                        <a:pt x="12" y="17"/>
                      </a:lnTo>
                      <a:lnTo>
                        <a:pt x="16" y="17"/>
                      </a:lnTo>
                      <a:lnTo>
                        <a:pt x="16" y="17"/>
                      </a:lnTo>
                      <a:lnTo>
                        <a:pt x="10" y="0"/>
                      </a:lnTo>
                      <a:lnTo>
                        <a:pt x="24" y="4"/>
                      </a:lnTo>
                      <a:lnTo>
                        <a:pt x="28" y="0"/>
                      </a:lnTo>
                      <a:lnTo>
                        <a:pt x="32" y="2"/>
                      </a:lnTo>
                      <a:lnTo>
                        <a:pt x="40" y="2"/>
                      </a:lnTo>
                      <a:lnTo>
                        <a:pt x="48" y="8"/>
                      </a:lnTo>
                      <a:lnTo>
                        <a:pt x="50" y="4"/>
                      </a:lnTo>
                      <a:lnTo>
                        <a:pt x="54" y="6"/>
                      </a:lnTo>
                      <a:lnTo>
                        <a:pt x="60" y="2"/>
                      </a:lnTo>
                      <a:lnTo>
                        <a:pt x="60" y="2"/>
                      </a:lnTo>
                      <a:lnTo>
                        <a:pt x="62" y="4"/>
                      </a:lnTo>
                      <a:lnTo>
                        <a:pt x="62" y="10"/>
                      </a:lnTo>
                      <a:lnTo>
                        <a:pt x="68" y="10"/>
                      </a:lnTo>
                      <a:lnTo>
                        <a:pt x="68" y="17"/>
                      </a:lnTo>
                      <a:lnTo>
                        <a:pt x="62" y="19"/>
                      </a:lnTo>
                      <a:lnTo>
                        <a:pt x="62" y="19"/>
                      </a:lnTo>
                      <a:lnTo>
                        <a:pt x="64" y="23"/>
                      </a:lnTo>
                      <a:lnTo>
                        <a:pt x="64" y="23"/>
                      </a:lnTo>
                      <a:lnTo>
                        <a:pt x="68" y="27"/>
                      </a:lnTo>
                      <a:lnTo>
                        <a:pt x="68" y="23"/>
                      </a:lnTo>
                      <a:lnTo>
                        <a:pt x="72" y="25"/>
                      </a:lnTo>
                      <a:lnTo>
                        <a:pt x="76" y="19"/>
                      </a:lnTo>
                      <a:lnTo>
                        <a:pt x="80" y="6"/>
                      </a:lnTo>
                      <a:lnTo>
                        <a:pt x="84" y="6"/>
                      </a:lnTo>
                      <a:lnTo>
                        <a:pt x="98" y="14"/>
                      </a:lnTo>
                      <a:lnTo>
                        <a:pt x="96" y="31"/>
                      </a:lnTo>
                      <a:lnTo>
                        <a:pt x="96" y="31"/>
                      </a:lnTo>
                      <a:lnTo>
                        <a:pt x="92" y="39"/>
                      </a:lnTo>
                      <a:lnTo>
                        <a:pt x="92" y="39"/>
                      </a:lnTo>
                      <a:lnTo>
                        <a:pt x="98" y="35"/>
                      </a:lnTo>
                      <a:lnTo>
                        <a:pt x="98" y="41"/>
                      </a:lnTo>
                      <a:lnTo>
                        <a:pt x="104" y="43"/>
                      </a:lnTo>
                      <a:lnTo>
                        <a:pt x="106" y="49"/>
                      </a:lnTo>
                      <a:lnTo>
                        <a:pt x="114" y="43"/>
                      </a:lnTo>
                      <a:lnTo>
                        <a:pt x="116" y="51"/>
                      </a:lnTo>
                      <a:lnTo>
                        <a:pt x="122" y="45"/>
                      </a:lnTo>
                      <a:lnTo>
                        <a:pt x="130" y="49"/>
                      </a:lnTo>
                      <a:lnTo>
                        <a:pt x="128" y="45"/>
                      </a:lnTo>
                      <a:lnTo>
                        <a:pt x="136" y="37"/>
                      </a:lnTo>
                      <a:lnTo>
                        <a:pt x="134" y="47"/>
                      </a:lnTo>
                      <a:lnTo>
                        <a:pt x="142" y="47"/>
                      </a:lnTo>
                      <a:lnTo>
                        <a:pt x="148" y="45"/>
                      </a:lnTo>
                      <a:lnTo>
                        <a:pt x="154" y="47"/>
                      </a:lnTo>
                      <a:lnTo>
                        <a:pt x="154" y="47"/>
                      </a:lnTo>
                      <a:lnTo>
                        <a:pt x="160" y="51"/>
                      </a:lnTo>
                      <a:lnTo>
                        <a:pt x="170" y="53"/>
                      </a:lnTo>
                      <a:lnTo>
                        <a:pt x="170" y="57"/>
                      </a:lnTo>
                      <a:lnTo>
                        <a:pt x="174" y="57"/>
                      </a:lnTo>
                      <a:lnTo>
                        <a:pt x="172" y="53"/>
                      </a:lnTo>
                      <a:lnTo>
                        <a:pt x="172" y="53"/>
                      </a:lnTo>
                      <a:lnTo>
                        <a:pt x="174" y="53"/>
                      </a:lnTo>
                      <a:lnTo>
                        <a:pt x="174" y="53"/>
                      </a:lnTo>
                      <a:lnTo>
                        <a:pt x="182" y="57"/>
                      </a:lnTo>
                      <a:lnTo>
                        <a:pt x="182" y="53"/>
                      </a:lnTo>
                      <a:lnTo>
                        <a:pt x="184" y="53"/>
                      </a:lnTo>
                      <a:lnTo>
                        <a:pt x="184" y="53"/>
                      </a:lnTo>
                      <a:lnTo>
                        <a:pt x="186" y="57"/>
                      </a:lnTo>
                      <a:lnTo>
                        <a:pt x="186" y="57"/>
                      </a:lnTo>
                      <a:lnTo>
                        <a:pt x="186" y="59"/>
                      </a:lnTo>
                      <a:lnTo>
                        <a:pt x="194" y="61"/>
                      </a:lnTo>
                      <a:lnTo>
                        <a:pt x="194" y="65"/>
                      </a:lnTo>
                      <a:lnTo>
                        <a:pt x="200" y="67"/>
                      </a:lnTo>
                      <a:lnTo>
                        <a:pt x="200" y="69"/>
                      </a:lnTo>
                      <a:lnTo>
                        <a:pt x="206" y="67"/>
                      </a:lnTo>
                      <a:lnTo>
                        <a:pt x="208" y="71"/>
                      </a:lnTo>
                      <a:lnTo>
                        <a:pt x="212" y="67"/>
                      </a:lnTo>
                      <a:lnTo>
                        <a:pt x="222" y="67"/>
                      </a:lnTo>
                      <a:lnTo>
                        <a:pt x="220" y="73"/>
                      </a:lnTo>
                      <a:lnTo>
                        <a:pt x="228" y="83"/>
                      </a:lnTo>
                      <a:lnTo>
                        <a:pt x="226" y="89"/>
                      </a:lnTo>
                      <a:lnTo>
                        <a:pt x="232" y="89"/>
                      </a:lnTo>
                      <a:lnTo>
                        <a:pt x="242" y="83"/>
                      </a:lnTo>
                      <a:lnTo>
                        <a:pt x="246" y="83"/>
                      </a:lnTo>
                      <a:lnTo>
                        <a:pt x="252" y="87"/>
                      </a:lnTo>
                      <a:lnTo>
                        <a:pt x="254" y="93"/>
                      </a:lnTo>
                      <a:lnTo>
                        <a:pt x="258" y="93"/>
                      </a:lnTo>
                      <a:lnTo>
                        <a:pt x="260" y="95"/>
                      </a:lnTo>
                      <a:lnTo>
                        <a:pt x="264" y="95"/>
                      </a:lnTo>
                      <a:lnTo>
                        <a:pt x="264" y="103"/>
                      </a:lnTo>
                      <a:lnTo>
                        <a:pt x="274" y="105"/>
                      </a:lnTo>
                      <a:lnTo>
                        <a:pt x="274" y="117"/>
                      </a:lnTo>
                      <a:lnTo>
                        <a:pt x="278" y="117"/>
                      </a:lnTo>
                      <a:lnTo>
                        <a:pt x="278" y="115"/>
                      </a:lnTo>
                      <a:lnTo>
                        <a:pt x="286" y="117"/>
                      </a:lnTo>
                      <a:lnTo>
                        <a:pt x="286" y="123"/>
                      </a:lnTo>
                      <a:lnTo>
                        <a:pt x="308" y="127"/>
                      </a:lnTo>
                      <a:lnTo>
                        <a:pt x="310" y="133"/>
                      </a:lnTo>
                      <a:lnTo>
                        <a:pt x="316" y="133"/>
                      </a:lnTo>
                      <a:lnTo>
                        <a:pt x="312" y="139"/>
                      </a:lnTo>
                      <a:lnTo>
                        <a:pt x="316" y="145"/>
                      </a:lnTo>
                      <a:lnTo>
                        <a:pt x="310" y="149"/>
                      </a:lnTo>
                      <a:lnTo>
                        <a:pt x="308" y="151"/>
                      </a:lnTo>
                      <a:lnTo>
                        <a:pt x="298" y="145"/>
                      </a:lnTo>
                      <a:lnTo>
                        <a:pt x="292" y="149"/>
                      </a:lnTo>
                      <a:lnTo>
                        <a:pt x="284" y="145"/>
                      </a:lnTo>
                      <a:lnTo>
                        <a:pt x="270" y="165"/>
                      </a:lnTo>
                      <a:lnTo>
                        <a:pt x="266" y="173"/>
                      </a:lnTo>
                      <a:lnTo>
                        <a:pt x="268" y="181"/>
                      </a:lnTo>
                      <a:lnTo>
                        <a:pt x="278" y="189"/>
                      </a:lnTo>
                      <a:lnTo>
                        <a:pt x="280" y="187"/>
                      </a:lnTo>
                      <a:lnTo>
                        <a:pt x="280" y="187"/>
                      </a:lnTo>
                      <a:lnTo>
                        <a:pt x="278" y="199"/>
                      </a:lnTo>
                      <a:close/>
                      <a:moveTo>
                        <a:pt x="28" y="12"/>
                      </a:moveTo>
                      <a:lnTo>
                        <a:pt x="30" y="10"/>
                      </a:lnTo>
                      <a:lnTo>
                        <a:pt x="30" y="10"/>
                      </a:lnTo>
                      <a:lnTo>
                        <a:pt x="30" y="10"/>
                      </a:lnTo>
                      <a:lnTo>
                        <a:pt x="30" y="10"/>
                      </a:lnTo>
                      <a:lnTo>
                        <a:pt x="30" y="8"/>
                      </a:lnTo>
                      <a:lnTo>
                        <a:pt x="30" y="8"/>
                      </a:lnTo>
                      <a:lnTo>
                        <a:pt x="30" y="8"/>
                      </a:lnTo>
                      <a:lnTo>
                        <a:pt x="30" y="8"/>
                      </a:lnTo>
                      <a:lnTo>
                        <a:pt x="32" y="8"/>
                      </a:lnTo>
                      <a:lnTo>
                        <a:pt x="32" y="8"/>
                      </a:lnTo>
                      <a:lnTo>
                        <a:pt x="32" y="10"/>
                      </a:lnTo>
                      <a:lnTo>
                        <a:pt x="32" y="10"/>
                      </a:lnTo>
                      <a:lnTo>
                        <a:pt x="30" y="12"/>
                      </a:lnTo>
                      <a:lnTo>
                        <a:pt x="30" y="12"/>
                      </a:lnTo>
                      <a:lnTo>
                        <a:pt x="30" y="12"/>
                      </a:lnTo>
                      <a:lnTo>
                        <a:pt x="30" y="12"/>
                      </a:lnTo>
                      <a:lnTo>
                        <a:pt x="28" y="12"/>
                      </a:lnTo>
                      <a:close/>
                      <a:moveTo>
                        <a:pt x="40" y="12"/>
                      </a:move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4" y="14"/>
                      </a:lnTo>
                      <a:lnTo>
                        <a:pt x="40" y="12"/>
                      </a:lnTo>
                      <a:lnTo>
                        <a:pt x="40" y="12"/>
                      </a:lnTo>
                      <a:lnTo>
                        <a:pt x="40" y="12"/>
                      </a:lnTo>
                      <a:lnTo>
                        <a:pt x="40" y="12"/>
                      </a:lnTo>
                      <a:close/>
                    </a:path>
                  </a:pathLst>
                </a:custGeom>
                <a:grpFill/>
                <a:ln w="0" cap="flat" cmpd="sng" algn="ctr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Madrid" descr="{&quot;Key&quot;:&quot;madrid&quot;,&quot;Name&quot;:&quot;Madrid&quot;,&quot;Value&quot;:2.0,&quot;Formula&quot;:&quot;2&quot;,&quot;Text&quot;:&quot;2&quot;,&quot;OfficeApplication&quot;:1,&quot;HasValue&quot;:true}">
                  <a:extLst>
                    <a:ext uri="{FF2B5EF4-FFF2-40B4-BE49-F238E27FC236}">
                      <a16:creationId xmlns:a16="http://schemas.microsoft.com/office/drawing/2014/main" id="{DD044D26-C34A-4D3B-B66B-036A4AB4DE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14836" y="1266827"/>
                  <a:ext cx="523875" cy="579438"/>
                </a:xfrm>
                <a:custGeom>
                  <a:avLst/>
                  <a:gdLst>
                    <a:gd name="T0" fmla="*/ 56 w 330"/>
                    <a:gd name="T1" fmla="*/ 148 h 365"/>
                    <a:gd name="T2" fmla="*/ 226 w 330"/>
                    <a:gd name="T3" fmla="*/ 0 h 365"/>
                    <a:gd name="T4" fmla="*/ 250 w 330"/>
                    <a:gd name="T5" fmla="*/ 22 h 365"/>
                    <a:gd name="T6" fmla="*/ 246 w 330"/>
                    <a:gd name="T7" fmla="*/ 74 h 365"/>
                    <a:gd name="T8" fmla="*/ 240 w 330"/>
                    <a:gd name="T9" fmla="*/ 92 h 365"/>
                    <a:gd name="T10" fmla="*/ 246 w 330"/>
                    <a:gd name="T11" fmla="*/ 114 h 365"/>
                    <a:gd name="T12" fmla="*/ 248 w 330"/>
                    <a:gd name="T13" fmla="*/ 124 h 365"/>
                    <a:gd name="T14" fmla="*/ 246 w 330"/>
                    <a:gd name="T15" fmla="*/ 140 h 365"/>
                    <a:gd name="T16" fmla="*/ 258 w 330"/>
                    <a:gd name="T17" fmla="*/ 134 h 365"/>
                    <a:gd name="T18" fmla="*/ 274 w 330"/>
                    <a:gd name="T19" fmla="*/ 146 h 365"/>
                    <a:gd name="T20" fmla="*/ 272 w 330"/>
                    <a:gd name="T21" fmla="*/ 152 h 365"/>
                    <a:gd name="T22" fmla="*/ 280 w 330"/>
                    <a:gd name="T23" fmla="*/ 170 h 365"/>
                    <a:gd name="T24" fmla="*/ 284 w 330"/>
                    <a:gd name="T25" fmla="*/ 178 h 365"/>
                    <a:gd name="T26" fmla="*/ 300 w 330"/>
                    <a:gd name="T27" fmla="*/ 206 h 365"/>
                    <a:gd name="T28" fmla="*/ 312 w 330"/>
                    <a:gd name="T29" fmla="*/ 232 h 365"/>
                    <a:gd name="T30" fmla="*/ 310 w 330"/>
                    <a:gd name="T31" fmla="*/ 256 h 365"/>
                    <a:gd name="T32" fmla="*/ 324 w 330"/>
                    <a:gd name="T33" fmla="*/ 278 h 365"/>
                    <a:gd name="T34" fmla="*/ 330 w 330"/>
                    <a:gd name="T35" fmla="*/ 302 h 365"/>
                    <a:gd name="T36" fmla="*/ 306 w 330"/>
                    <a:gd name="T37" fmla="*/ 307 h 365"/>
                    <a:gd name="T38" fmla="*/ 302 w 330"/>
                    <a:gd name="T39" fmla="*/ 309 h 365"/>
                    <a:gd name="T40" fmla="*/ 276 w 330"/>
                    <a:gd name="T41" fmla="*/ 317 h 365"/>
                    <a:gd name="T42" fmla="*/ 256 w 330"/>
                    <a:gd name="T43" fmla="*/ 323 h 365"/>
                    <a:gd name="T44" fmla="*/ 240 w 330"/>
                    <a:gd name="T45" fmla="*/ 321 h 365"/>
                    <a:gd name="T46" fmla="*/ 208 w 330"/>
                    <a:gd name="T47" fmla="*/ 335 h 365"/>
                    <a:gd name="T48" fmla="*/ 208 w 330"/>
                    <a:gd name="T49" fmla="*/ 343 h 365"/>
                    <a:gd name="T50" fmla="*/ 178 w 330"/>
                    <a:gd name="T51" fmla="*/ 355 h 365"/>
                    <a:gd name="T52" fmla="*/ 168 w 330"/>
                    <a:gd name="T53" fmla="*/ 365 h 365"/>
                    <a:gd name="T54" fmla="*/ 154 w 330"/>
                    <a:gd name="T55" fmla="*/ 355 h 365"/>
                    <a:gd name="T56" fmla="*/ 160 w 330"/>
                    <a:gd name="T57" fmla="*/ 349 h 365"/>
                    <a:gd name="T58" fmla="*/ 178 w 330"/>
                    <a:gd name="T59" fmla="*/ 343 h 365"/>
                    <a:gd name="T60" fmla="*/ 184 w 330"/>
                    <a:gd name="T61" fmla="*/ 345 h 365"/>
                    <a:gd name="T62" fmla="*/ 184 w 330"/>
                    <a:gd name="T63" fmla="*/ 341 h 365"/>
                    <a:gd name="T64" fmla="*/ 194 w 330"/>
                    <a:gd name="T65" fmla="*/ 329 h 365"/>
                    <a:gd name="T66" fmla="*/ 198 w 330"/>
                    <a:gd name="T67" fmla="*/ 292 h 365"/>
                    <a:gd name="T68" fmla="*/ 174 w 330"/>
                    <a:gd name="T69" fmla="*/ 292 h 365"/>
                    <a:gd name="T70" fmla="*/ 144 w 330"/>
                    <a:gd name="T71" fmla="*/ 278 h 365"/>
                    <a:gd name="T72" fmla="*/ 126 w 330"/>
                    <a:gd name="T73" fmla="*/ 272 h 365"/>
                    <a:gd name="T74" fmla="*/ 102 w 330"/>
                    <a:gd name="T75" fmla="*/ 264 h 365"/>
                    <a:gd name="T76" fmla="*/ 70 w 330"/>
                    <a:gd name="T77" fmla="*/ 254 h 365"/>
                    <a:gd name="T78" fmla="*/ 56 w 330"/>
                    <a:gd name="T79" fmla="*/ 268 h 365"/>
                    <a:gd name="T80" fmla="*/ 42 w 330"/>
                    <a:gd name="T81" fmla="*/ 242 h 365"/>
                    <a:gd name="T82" fmla="*/ 14 w 330"/>
                    <a:gd name="T83" fmla="*/ 270 h 365"/>
                    <a:gd name="T84" fmla="*/ 4 w 330"/>
                    <a:gd name="T85" fmla="*/ 268 h 365"/>
                    <a:gd name="T86" fmla="*/ 10 w 330"/>
                    <a:gd name="T87" fmla="*/ 234 h 365"/>
                    <a:gd name="T88" fmla="*/ 30 w 330"/>
                    <a:gd name="T89" fmla="*/ 232 h 365"/>
                    <a:gd name="T90" fmla="*/ 50 w 330"/>
                    <a:gd name="T91" fmla="*/ 208 h 365"/>
                    <a:gd name="T92" fmla="*/ 62 w 330"/>
                    <a:gd name="T93" fmla="*/ 172 h 365"/>
                    <a:gd name="T94" fmla="*/ 66 w 330"/>
                    <a:gd name="T95" fmla="*/ 154 h 365"/>
                    <a:gd name="T96" fmla="*/ 74 w 330"/>
                    <a:gd name="T97" fmla="*/ 160 h 365"/>
                    <a:gd name="T98" fmla="*/ 90 w 330"/>
                    <a:gd name="T99" fmla="*/ 136 h 365"/>
                    <a:gd name="T100" fmla="*/ 118 w 330"/>
                    <a:gd name="T101" fmla="*/ 110 h 365"/>
                    <a:gd name="T102" fmla="*/ 148 w 330"/>
                    <a:gd name="T103" fmla="*/ 56 h 365"/>
                    <a:gd name="T104" fmla="*/ 206 w 330"/>
                    <a:gd name="T105" fmla="*/ 8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330" h="365">
                      <a:moveTo>
                        <a:pt x="66" y="140"/>
                      </a:moveTo>
                      <a:lnTo>
                        <a:pt x="68" y="146"/>
                      </a:lnTo>
                      <a:lnTo>
                        <a:pt x="56" y="148"/>
                      </a:lnTo>
                      <a:lnTo>
                        <a:pt x="56" y="148"/>
                      </a:lnTo>
                      <a:lnTo>
                        <a:pt x="56" y="142"/>
                      </a:lnTo>
                      <a:lnTo>
                        <a:pt x="62" y="138"/>
                      </a:lnTo>
                      <a:lnTo>
                        <a:pt x="66" y="140"/>
                      </a:lnTo>
                      <a:close/>
                      <a:moveTo>
                        <a:pt x="226" y="0"/>
                      </a:moveTo>
                      <a:lnTo>
                        <a:pt x="224" y="4"/>
                      </a:lnTo>
                      <a:lnTo>
                        <a:pt x="232" y="8"/>
                      </a:lnTo>
                      <a:lnTo>
                        <a:pt x="236" y="20"/>
                      </a:lnTo>
                      <a:lnTo>
                        <a:pt x="250" y="22"/>
                      </a:lnTo>
                      <a:lnTo>
                        <a:pt x="246" y="34"/>
                      </a:lnTo>
                      <a:lnTo>
                        <a:pt x="256" y="46"/>
                      </a:lnTo>
                      <a:lnTo>
                        <a:pt x="252" y="50"/>
                      </a:lnTo>
                      <a:lnTo>
                        <a:pt x="246" y="74"/>
                      </a:lnTo>
                      <a:lnTo>
                        <a:pt x="242" y="74"/>
                      </a:lnTo>
                      <a:lnTo>
                        <a:pt x="246" y="80"/>
                      </a:lnTo>
                      <a:lnTo>
                        <a:pt x="240" y="84"/>
                      </a:lnTo>
                      <a:lnTo>
                        <a:pt x="240" y="92"/>
                      </a:lnTo>
                      <a:lnTo>
                        <a:pt x="232" y="106"/>
                      </a:lnTo>
                      <a:lnTo>
                        <a:pt x="242" y="108"/>
                      </a:lnTo>
                      <a:lnTo>
                        <a:pt x="246" y="114"/>
                      </a:lnTo>
                      <a:lnTo>
                        <a:pt x="246" y="114"/>
                      </a:lnTo>
                      <a:lnTo>
                        <a:pt x="246" y="114"/>
                      </a:lnTo>
                      <a:lnTo>
                        <a:pt x="246" y="114"/>
                      </a:lnTo>
                      <a:lnTo>
                        <a:pt x="244" y="122"/>
                      </a:lnTo>
                      <a:lnTo>
                        <a:pt x="248" y="124"/>
                      </a:lnTo>
                      <a:lnTo>
                        <a:pt x="242" y="136"/>
                      </a:lnTo>
                      <a:lnTo>
                        <a:pt x="246" y="138"/>
                      </a:lnTo>
                      <a:lnTo>
                        <a:pt x="246" y="138"/>
                      </a:lnTo>
                      <a:lnTo>
                        <a:pt x="246" y="140"/>
                      </a:lnTo>
                      <a:lnTo>
                        <a:pt x="246" y="140"/>
                      </a:lnTo>
                      <a:lnTo>
                        <a:pt x="250" y="138"/>
                      </a:lnTo>
                      <a:lnTo>
                        <a:pt x="254" y="142"/>
                      </a:lnTo>
                      <a:lnTo>
                        <a:pt x="258" y="134"/>
                      </a:lnTo>
                      <a:lnTo>
                        <a:pt x="262" y="138"/>
                      </a:lnTo>
                      <a:lnTo>
                        <a:pt x="264" y="148"/>
                      </a:lnTo>
                      <a:lnTo>
                        <a:pt x="268" y="150"/>
                      </a:lnTo>
                      <a:lnTo>
                        <a:pt x="274" y="146"/>
                      </a:lnTo>
                      <a:lnTo>
                        <a:pt x="272" y="148"/>
                      </a:lnTo>
                      <a:lnTo>
                        <a:pt x="272" y="148"/>
                      </a:lnTo>
                      <a:lnTo>
                        <a:pt x="272" y="152"/>
                      </a:lnTo>
                      <a:lnTo>
                        <a:pt x="272" y="152"/>
                      </a:lnTo>
                      <a:lnTo>
                        <a:pt x="268" y="154"/>
                      </a:lnTo>
                      <a:lnTo>
                        <a:pt x="272" y="158"/>
                      </a:lnTo>
                      <a:lnTo>
                        <a:pt x="270" y="162"/>
                      </a:lnTo>
                      <a:lnTo>
                        <a:pt x="280" y="170"/>
                      </a:lnTo>
                      <a:lnTo>
                        <a:pt x="278" y="180"/>
                      </a:lnTo>
                      <a:lnTo>
                        <a:pt x="284" y="180"/>
                      </a:lnTo>
                      <a:lnTo>
                        <a:pt x="284" y="180"/>
                      </a:lnTo>
                      <a:lnTo>
                        <a:pt x="284" y="178"/>
                      </a:lnTo>
                      <a:lnTo>
                        <a:pt x="284" y="178"/>
                      </a:lnTo>
                      <a:lnTo>
                        <a:pt x="292" y="178"/>
                      </a:lnTo>
                      <a:lnTo>
                        <a:pt x="298" y="186"/>
                      </a:lnTo>
                      <a:lnTo>
                        <a:pt x="300" y="206"/>
                      </a:lnTo>
                      <a:lnTo>
                        <a:pt x="308" y="206"/>
                      </a:lnTo>
                      <a:lnTo>
                        <a:pt x="314" y="216"/>
                      </a:lnTo>
                      <a:lnTo>
                        <a:pt x="310" y="228"/>
                      </a:lnTo>
                      <a:lnTo>
                        <a:pt x="312" y="232"/>
                      </a:lnTo>
                      <a:lnTo>
                        <a:pt x="304" y="244"/>
                      </a:lnTo>
                      <a:lnTo>
                        <a:pt x="300" y="262"/>
                      </a:lnTo>
                      <a:lnTo>
                        <a:pt x="304" y="264"/>
                      </a:lnTo>
                      <a:lnTo>
                        <a:pt x="310" y="256"/>
                      </a:lnTo>
                      <a:lnTo>
                        <a:pt x="318" y="250"/>
                      </a:lnTo>
                      <a:lnTo>
                        <a:pt x="320" y="254"/>
                      </a:lnTo>
                      <a:lnTo>
                        <a:pt x="326" y="268"/>
                      </a:lnTo>
                      <a:lnTo>
                        <a:pt x="324" y="278"/>
                      </a:lnTo>
                      <a:lnTo>
                        <a:pt x="328" y="288"/>
                      </a:lnTo>
                      <a:lnTo>
                        <a:pt x="324" y="286"/>
                      </a:lnTo>
                      <a:lnTo>
                        <a:pt x="322" y="292"/>
                      </a:lnTo>
                      <a:lnTo>
                        <a:pt x="330" y="302"/>
                      </a:lnTo>
                      <a:lnTo>
                        <a:pt x="324" y="313"/>
                      </a:lnTo>
                      <a:lnTo>
                        <a:pt x="316" y="315"/>
                      </a:lnTo>
                      <a:lnTo>
                        <a:pt x="308" y="315"/>
                      </a:lnTo>
                      <a:lnTo>
                        <a:pt x="306" y="307"/>
                      </a:lnTo>
                      <a:lnTo>
                        <a:pt x="302" y="309"/>
                      </a:lnTo>
                      <a:lnTo>
                        <a:pt x="302" y="309"/>
                      </a:lnTo>
                      <a:lnTo>
                        <a:pt x="302" y="309"/>
                      </a:lnTo>
                      <a:lnTo>
                        <a:pt x="302" y="309"/>
                      </a:lnTo>
                      <a:lnTo>
                        <a:pt x="298" y="315"/>
                      </a:lnTo>
                      <a:lnTo>
                        <a:pt x="284" y="317"/>
                      </a:lnTo>
                      <a:lnTo>
                        <a:pt x="282" y="319"/>
                      </a:lnTo>
                      <a:lnTo>
                        <a:pt x="276" y="317"/>
                      </a:lnTo>
                      <a:lnTo>
                        <a:pt x="270" y="309"/>
                      </a:lnTo>
                      <a:lnTo>
                        <a:pt x="260" y="311"/>
                      </a:lnTo>
                      <a:lnTo>
                        <a:pt x="262" y="317"/>
                      </a:lnTo>
                      <a:lnTo>
                        <a:pt x="256" y="323"/>
                      </a:lnTo>
                      <a:lnTo>
                        <a:pt x="250" y="319"/>
                      </a:lnTo>
                      <a:lnTo>
                        <a:pt x="246" y="323"/>
                      </a:lnTo>
                      <a:lnTo>
                        <a:pt x="244" y="319"/>
                      </a:lnTo>
                      <a:lnTo>
                        <a:pt x="240" y="321"/>
                      </a:lnTo>
                      <a:lnTo>
                        <a:pt x="232" y="319"/>
                      </a:lnTo>
                      <a:lnTo>
                        <a:pt x="230" y="327"/>
                      </a:lnTo>
                      <a:lnTo>
                        <a:pt x="214" y="329"/>
                      </a:lnTo>
                      <a:lnTo>
                        <a:pt x="208" y="335"/>
                      </a:lnTo>
                      <a:lnTo>
                        <a:pt x="208" y="335"/>
                      </a:lnTo>
                      <a:lnTo>
                        <a:pt x="204" y="337"/>
                      </a:lnTo>
                      <a:lnTo>
                        <a:pt x="204" y="337"/>
                      </a:lnTo>
                      <a:lnTo>
                        <a:pt x="208" y="343"/>
                      </a:lnTo>
                      <a:lnTo>
                        <a:pt x="192" y="347"/>
                      </a:lnTo>
                      <a:lnTo>
                        <a:pt x="190" y="345"/>
                      </a:lnTo>
                      <a:lnTo>
                        <a:pt x="182" y="351"/>
                      </a:lnTo>
                      <a:lnTo>
                        <a:pt x="178" y="355"/>
                      </a:lnTo>
                      <a:lnTo>
                        <a:pt x="178" y="355"/>
                      </a:lnTo>
                      <a:lnTo>
                        <a:pt x="178" y="357"/>
                      </a:lnTo>
                      <a:lnTo>
                        <a:pt x="178" y="357"/>
                      </a:lnTo>
                      <a:lnTo>
                        <a:pt x="168" y="365"/>
                      </a:lnTo>
                      <a:lnTo>
                        <a:pt x="156" y="361"/>
                      </a:lnTo>
                      <a:lnTo>
                        <a:pt x="154" y="357"/>
                      </a:lnTo>
                      <a:lnTo>
                        <a:pt x="154" y="357"/>
                      </a:lnTo>
                      <a:lnTo>
                        <a:pt x="154" y="355"/>
                      </a:lnTo>
                      <a:lnTo>
                        <a:pt x="154" y="355"/>
                      </a:lnTo>
                      <a:lnTo>
                        <a:pt x="152" y="353"/>
                      </a:lnTo>
                      <a:lnTo>
                        <a:pt x="156" y="351"/>
                      </a:lnTo>
                      <a:lnTo>
                        <a:pt x="160" y="349"/>
                      </a:lnTo>
                      <a:lnTo>
                        <a:pt x="162" y="353"/>
                      </a:lnTo>
                      <a:lnTo>
                        <a:pt x="168" y="345"/>
                      </a:lnTo>
                      <a:lnTo>
                        <a:pt x="172" y="347"/>
                      </a:lnTo>
                      <a:lnTo>
                        <a:pt x="178" y="343"/>
                      </a:lnTo>
                      <a:lnTo>
                        <a:pt x="178" y="347"/>
                      </a:lnTo>
                      <a:lnTo>
                        <a:pt x="180" y="345"/>
                      </a:lnTo>
                      <a:lnTo>
                        <a:pt x="178" y="341"/>
                      </a:lnTo>
                      <a:lnTo>
                        <a:pt x="184" y="345"/>
                      </a:lnTo>
                      <a:lnTo>
                        <a:pt x="184" y="343"/>
                      </a:lnTo>
                      <a:lnTo>
                        <a:pt x="184" y="343"/>
                      </a:lnTo>
                      <a:lnTo>
                        <a:pt x="184" y="341"/>
                      </a:lnTo>
                      <a:lnTo>
                        <a:pt x="184" y="341"/>
                      </a:lnTo>
                      <a:lnTo>
                        <a:pt x="182" y="339"/>
                      </a:lnTo>
                      <a:lnTo>
                        <a:pt x="186" y="337"/>
                      </a:lnTo>
                      <a:lnTo>
                        <a:pt x="190" y="327"/>
                      </a:lnTo>
                      <a:lnTo>
                        <a:pt x="194" y="329"/>
                      </a:lnTo>
                      <a:lnTo>
                        <a:pt x="208" y="317"/>
                      </a:lnTo>
                      <a:lnTo>
                        <a:pt x="210" y="302"/>
                      </a:lnTo>
                      <a:lnTo>
                        <a:pt x="198" y="296"/>
                      </a:lnTo>
                      <a:lnTo>
                        <a:pt x="198" y="292"/>
                      </a:lnTo>
                      <a:lnTo>
                        <a:pt x="192" y="294"/>
                      </a:lnTo>
                      <a:lnTo>
                        <a:pt x="186" y="290"/>
                      </a:lnTo>
                      <a:lnTo>
                        <a:pt x="180" y="294"/>
                      </a:lnTo>
                      <a:lnTo>
                        <a:pt x="174" y="292"/>
                      </a:lnTo>
                      <a:lnTo>
                        <a:pt x="166" y="282"/>
                      </a:lnTo>
                      <a:lnTo>
                        <a:pt x="160" y="286"/>
                      </a:lnTo>
                      <a:lnTo>
                        <a:pt x="152" y="278"/>
                      </a:lnTo>
                      <a:lnTo>
                        <a:pt x="144" y="278"/>
                      </a:lnTo>
                      <a:lnTo>
                        <a:pt x="140" y="274"/>
                      </a:lnTo>
                      <a:lnTo>
                        <a:pt x="136" y="278"/>
                      </a:lnTo>
                      <a:lnTo>
                        <a:pt x="136" y="272"/>
                      </a:lnTo>
                      <a:lnTo>
                        <a:pt x="126" y="272"/>
                      </a:lnTo>
                      <a:lnTo>
                        <a:pt x="120" y="266"/>
                      </a:lnTo>
                      <a:lnTo>
                        <a:pt x="120" y="262"/>
                      </a:lnTo>
                      <a:lnTo>
                        <a:pt x="110" y="256"/>
                      </a:lnTo>
                      <a:lnTo>
                        <a:pt x="102" y="264"/>
                      </a:lnTo>
                      <a:lnTo>
                        <a:pt x="94" y="262"/>
                      </a:lnTo>
                      <a:lnTo>
                        <a:pt x="94" y="258"/>
                      </a:lnTo>
                      <a:lnTo>
                        <a:pt x="84" y="248"/>
                      </a:lnTo>
                      <a:lnTo>
                        <a:pt x="70" y="254"/>
                      </a:lnTo>
                      <a:lnTo>
                        <a:pt x="66" y="266"/>
                      </a:lnTo>
                      <a:lnTo>
                        <a:pt x="60" y="270"/>
                      </a:lnTo>
                      <a:lnTo>
                        <a:pt x="58" y="266"/>
                      </a:lnTo>
                      <a:lnTo>
                        <a:pt x="56" y="268"/>
                      </a:lnTo>
                      <a:lnTo>
                        <a:pt x="52" y="264"/>
                      </a:lnTo>
                      <a:lnTo>
                        <a:pt x="50" y="264"/>
                      </a:lnTo>
                      <a:lnTo>
                        <a:pt x="48" y="244"/>
                      </a:lnTo>
                      <a:lnTo>
                        <a:pt x="42" y="242"/>
                      </a:lnTo>
                      <a:lnTo>
                        <a:pt x="42" y="250"/>
                      </a:lnTo>
                      <a:lnTo>
                        <a:pt x="30" y="258"/>
                      </a:lnTo>
                      <a:lnTo>
                        <a:pt x="30" y="264"/>
                      </a:lnTo>
                      <a:lnTo>
                        <a:pt x="14" y="270"/>
                      </a:lnTo>
                      <a:lnTo>
                        <a:pt x="10" y="276"/>
                      </a:lnTo>
                      <a:lnTo>
                        <a:pt x="0" y="270"/>
                      </a:lnTo>
                      <a:lnTo>
                        <a:pt x="0" y="270"/>
                      </a:lnTo>
                      <a:lnTo>
                        <a:pt x="4" y="268"/>
                      </a:lnTo>
                      <a:lnTo>
                        <a:pt x="2" y="258"/>
                      </a:lnTo>
                      <a:lnTo>
                        <a:pt x="10" y="248"/>
                      </a:lnTo>
                      <a:lnTo>
                        <a:pt x="6" y="234"/>
                      </a:lnTo>
                      <a:lnTo>
                        <a:pt x="10" y="234"/>
                      </a:lnTo>
                      <a:lnTo>
                        <a:pt x="16" y="242"/>
                      </a:lnTo>
                      <a:lnTo>
                        <a:pt x="26" y="242"/>
                      </a:lnTo>
                      <a:lnTo>
                        <a:pt x="24" y="236"/>
                      </a:lnTo>
                      <a:lnTo>
                        <a:pt x="30" y="232"/>
                      </a:lnTo>
                      <a:lnTo>
                        <a:pt x="28" y="222"/>
                      </a:lnTo>
                      <a:lnTo>
                        <a:pt x="34" y="216"/>
                      </a:lnTo>
                      <a:lnTo>
                        <a:pt x="56" y="214"/>
                      </a:lnTo>
                      <a:lnTo>
                        <a:pt x="50" y="208"/>
                      </a:lnTo>
                      <a:lnTo>
                        <a:pt x="56" y="200"/>
                      </a:lnTo>
                      <a:lnTo>
                        <a:pt x="54" y="180"/>
                      </a:lnTo>
                      <a:lnTo>
                        <a:pt x="56" y="176"/>
                      </a:lnTo>
                      <a:lnTo>
                        <a:pt x="62" y="172"/>
                      </a:lnTo>
                      <a:lnTo>
                        <a:pt x="64" y="160"/>
                      </a:lnTo>
                      <a:lnTo>
                        <a:pt x="62" y="154"/>
                      </a:lnTo>
                      <a:lnTo>
                        <a:pt x="62" y="154"/>
                      </a:lnTo>
                      <a:lnTo>
                        <a:pt x="66" y="154"/>
                      </a:lnTo>
                      <a:lnTo>
                        <a:pt x="68" y="160"/>
                      </a:lnTo>
                      <a:lnTo>
                        <a:pt x="72" y="160"/>
                      </a:lnTo>
                      <a:lnTo>
                        <a:pt x="72" y="160"/>
                      </a:lnTo>
                      <a:lnTo>
                        <a:pt x="74" y="160"/>
                      </a:lnTo>
                      <a:lnTo>
                        <a:pt x="74" y="160"/>
                      </a:lnTo>
                      <a:lnTo>
                        <a:pt x="90" y="154"/>
                      </a:lnTo>
                      <a:lnTo>
                        <a:pt x="86" y="142"/>
                      </a:lnTo>
                      <a:lnTo>
                        <a:pt x="90" y="136"/>
                      </a:lnTo>
                      <a:lnTo>
                        <a:pt x="90" y="136"/>
                      </a:lnTo>
                      <a:lnTo>
                        <a:pt x="104" y="118"/>
                      </a:lnTo>
                      <a:lnTo>
                        <a:pt x="110" y="106"/>
                      </a:lnTo>
                      <a:lnTo>
                        <a:pt x="118" y="110"/>
                      </a:lnTo>
                      <a:lnTo>
                        <a:pt x="130" y="108"/>
                      </a:lnTo>
                      <a:lnTo>
                        <a:pt x="138" y="68"/>
                      </a:lnTo>
                      <a:lnTo>
                        <a:pt x="142" y="68"/>
                      </a:lnTo>
                      <a:lnTo>
                        <a:pt x="148" y="56"/>
                      </a:lnTo>
                      <a:lnTo>
                        <a:pt x="172" y="46"/>
                      </a:lnTo>
                      <a:lnTo>
                        <a:pt x="182" y="32"/>
                      </a:lnTo>
                      <a:lnTo>
                        <a:pt x="196" y="22"/>
                      </a:lnTo>
                      <a:lnTo>
                        <a:pt x="206" y="8"/>
                      </a:lnTo>
                      <a:lnTo>
                        <a:pt x="214" y="2"/>
                      </a:lnTo>
                      <a:lnTo>
                        <a:pt x="226" y="0"/>
                      </a:lnTo>
                      <a:close/>
                    </a:path>
                  </a:pathLst>
                </a:custGeom>
                <a:grpFill/>
                <a:ln w="0" cap="flat" cmpd="sng" algn="ctr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Navarra" descr="{&quot;Key&quot;:&quot;navarra&quot;,&quot;Name&quot;:&quot;Navarra&quot;,&quot;Value&quot;:2.0,&quot;Formula&quot;:&quot;2&quot;,&quot;Text&quot;:&quot;2&quot;,&quot;OfficeApplication&quot;:1,&quot;HasValue&quot;:true}">
                  <a:extLst>
                    <a:ext uri="{FF2B5EF4-FFF2-40B4-BE49-F238E27FC236}">
                      <a16:creationId xmlns:a16="http://schemas.microsoft.com/office/drawing/2014/main" id="{4CA89141-EAB6-429E-97C7-A0285FD40E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2386" y="265112"/>
                  <a:ext cx="612775" cy="655638"/>
                </a:xfrm>
                <a:custGeom>
                  <a:avLst/>
                  <a:gdLst>
                    <a:gd name="T0" fmla="*/ 194 w 386"/>
                    <a:gd name="T1" fmla="*/ 18 h 413"/>
                    <a:gd name="T2" fmla="*/ 214 w 386"/>
                    <a:gd name="T3" fmla="*/ 6 h 413"/>
                    <a:gd name="T4" fmla="*/ 242 w 386"/>
                    <a:gd name="T5" fmla="*/ 36 h 413"/>
                    <a:gd name="T6" fmla="*/ 230 w 386"/>
                    <a:gd name="T7" fmla="*/ 78 h 413"/>
                    <a:gd name="T8" fmla="*/ 266 w 386"/>
                    <a:gd name="T9" fmla="*/ 58 h 413"/>
                    <a:gd name="T10" fmla="*/ 294 w 386"/>
                    <a:gd name="T11" fmla="*/ 86 h 413"/>
                    <a:gd name="T12" fmla="*/ 324 w 386"/>
                    <a:gd name="T13" fmla="*/ 94 h 413"/>
                    <a:gd name="T14" fmla="*/ 348 w 386"/>
                    <a:gd name="T15" fmla="*/ 106 h 413"/>
                    <a:gd name="T16" fmla="*/ 384 w 386"/>
                    <a:gd name="T17" fmla="*/ 112 h 413"/>
                    <a:gd name="T18" fmla="*/ 366 w 386"/>
                    <a:gd name="T19" fmla="*/ 122 h 413"/>
                    <a:gd name="T20" fmla="*/ 360 w 386"/>
                    <a:gd name="T21" fmla="*/ 156 h 413"/>
                    <a:gd name="T22" fmla="*/ 342 w 386"/>
                    <a:gd name="T23" fmla="*/ 168 h 413"/>
                    <a:gd name="T24" fmla="*/ 318 w 386"/>
                    <a:gd name="T25" fmla="*/ 196 h 413"/>
                    <a:gd name="T26" fmla="*/ 292 w 386"/>
                    <a:gd name="T27" fmla="*/ 210 h 413"/>
                    <a:gd name="T28" fmla="*/ 280 w 386"/>
                    <a:gd name="T29" fmla="*/ 227 h 413"/>
                    <a:gd name="T30" fmla="*/ 264 w 386"/>
                    <a:gd name="T31" fmla="*/ 235 h 413"/>
                    <a:gd name="T32" fmla="*/ 254 w 386"/>
                    <a:gd name="T33" fmla="*/ 279 h 413"/>
                    <a:gd name="T34" fmla="*/ 236 w 386"/>
                    <a:gd name="T35" fmla="*/ 323 h 413"/>
                    <a:gd name="T36" fmla="*/ 250 w 386"/>
                    <a:gd name="T37" fmla="*/ 367 h 413"/>
                    <a:gd name="T38" fmla="*/ 258 w 386"/>
                    <a:gd name="T39" fmla="*/ 367 h 413"/>
                    <a:gd name="T40" fmla="*/ 244 w 386"/>
                    <a:gd name="T41" fmla="*/ 405 h 413"/>
                    <a:gd name="T42" fmla="*/ 214 w 386"/>
                    <a:gd name="T43" fmla="*/ 413 h 413"/>
                    <a:gd name="T44" fmla="*/ 204 w 386"/>
                    <a:gd name="T45" fmla="*/ 413 h 413"/>
                    <a:gd name="T46" fmla="*/ 158 w 386"/>
                    <a:gd name="T47" fmla="*/ 389 h 413"/>
                    <a:gd name="T48" fmla="*/ 140 w 386"/>
                    <a:gd name="T49" fmla="*/ 387 h 413"/>
                    <a:gd name="T50" fmla="*/ 146 w 386"/>
                    <a:gd name="T51" fmla="*/ 343 h 413"/>
                    <a:gd name="T52" fmla="*/ 174 w 386"/>
                    <a:gd name="T53" fmla="*/ 347 h 413"/>
                    <a:gd name="T54" fmla="*/ 172 w 386"/>
                    <a:gd name="T55" fmla="*/ 331 h 413"/>
                    <a:gd name="T56" fmla="*/ 140 w 386"/>
                    <a:gd name="T57" fmla="*/ 313 h 413"/>
                    <a:gd name="T58" fmla="*/ 126 w 386"/>
                    <a:gd name="T59" fmla="*/ 299 h 413"/>
                    <a:gd name="T60" fmla="*/ 116 w 386"/>
                    <a:gd name="T61" fmla="*/ 291 h 413"/>
                    <a:gd name="T62" fmla="*/ 94 w 386"/>
                    <a:gd name="T63" fmla="*/ 287 h 413"/>
                    <a:gd name="T64" fmla="*/ 84 w 386"/>
                    <a:gd name="T65" fmla="*/ 265 h 413"/>
                    <a:gd name="T66" fmla="*/ 62 w 386"/>
                    <a:gd name="T67" fmla="*/ 267 h 413"/>
                    <a:gd name="T68" fmla="*/ 48 w 386"/>
                    <a:gd name="T69" fmla="*/ 257 h 413"/>
                    <a:gd name="T70" fmla="*/ 46 w 386"/>
                    <a:gd name="T71" fmla="*/ 251 h 413"/>
                    <a:gd name="T72" fmla="*/ 36 w 386"/>
                    <a:gd name="T73" fmla="*/ 251 h 413"/>
                    <a:gd name="T74" fmla="*/ 32 w 386"/>
                    <a:gd name="T75" fmla="*/ 255 h 413"/>
                    <a:gd name="T76" fmla="*/ 16 w 386"/>
                    <a:gd name="T77" fmla="*/ 245 h 413"/>
                    <a:gd name="T78" fmla="*/ 16 w 386"/>
                    <a:gd name="T79" fmla="*/ 210 h 413"/>
                    <a:gd name="T80" fmla="*/ 0 w 386"/>
                    <a:gd name="T81" fmla="*/ 206 h 413"/>
                    <a:gd name="T82" fmla="*/ 24 w 386"/>
                    <a:gd name="T83" fmla="*/ 194 h 413"/>
                    <a:gd name="T84" fmla="*/ 46 w 386"/>
                    <a:gd name="T85" fmla="*/ 190 h 413"/>
                    <a:gd name="T86" fmla="*/ 40 w 386"/>
                    <a:gd name="T87" fmla="*/ 170 h 413"/>
                    <a:gd name="T88" fmla="*/ 56 w 386"/>
                    <a:gd name="T89" fmla="*/ 126 h 413"/>
                    <a:gd name="T90" fmla="*/ 56 w 386"/>
                    <a:gd name="T91" fmla="*/ 124 h 413"/>
                    <a:gd name="T92" fmla="*/ 80 w 386"/>
                    <a:gd name="T93" fmla="*/ 110 h 413"/>
                    <a:gd name="T94" fmla="*/ 102 w 386"/>
                    <a:gd name="T95" fmla="*/ 94 h 413"/>
                    <a:gd name="T96" fmla="*/ 104 w 386"/>
                    <a:gd name="T97" fmla="*/ 76 h 413"/>
                    <a:gd name="T98" fmla="*/ 130 w 386"/>
                    <a:gd name="T99" fmla="*/ 52 h 413"/>
                    <a:gd name="T100" fmla="*/ 136 w 386"/>
                    <a:gd name="T101" fmla="*/ 24 h 413"/>
                    <a:gd name="T102" fmla="*/ 142 w 386"/>
                    <a:gd name="T103" fmla="*/ 26 h 413"/>
                    <a:gd name="T104" fmla="*/ 154 w 386"/>
                    <a:gd name="T105" fmla="*/ 10 h 413"/>
                    <a:gd name="T106" fmla="*/ 156 w 386"/>
                    <a:gd name="T107" fmla="*/ 8 h 413"/>
                    <a:gd name="T108" fmla="*/ 166 w 386"/>
                    <a:gd name="T109" fmla="*/ 4 h 4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86" h="413">
                      <a:moveTo>
                        <a:pt x="184" y="0"/>
                      </a:moveTo>
                      <a:lnTo>
                        <a:pt x="190" y="2"/>
                      </a:lnTo>
                      <a:lnTo>
                        <a:pt x="188" y="8"/>
                      </a:lnTo>
                      <a:lnTo>
                        <a:pt x="194" y="18"/>
                      </a:lnTo>
                      <a:lnTo>
                        <a:pt x="200" y="18"/>
                      </a:lnTo>
                      <a:lnTo>
                        <a:pt x="204" y="10"/>
                      </a:lnTo>
                      <a:lnTo>
                        <a:pt x="204" y="6"/>
                      </a:lnTo>
                      <a:lnTo>
                        <a:pt x="214" y="6"/>
                      </a:lnTo>
                      <a:lnTo>
                        <a:pt x="226" y="12"/>
                      </a:lnTo>
                      <a:lnTo>
                        <a:pt x="236" y="12"/>
                      </a:lnTo>
                      <a:lnTo>
                        <a:pt x="242" y="18"/>
                      </a:lnTo>
                      <a:lnTo>
                        <a:pt x="242" y="36"/>
                      </a:lnTo>
                      <a:lnTo>
                        <a:pt x="238" y="40"/>
                      </a:lnTo>
                      <a:lnTo>
                        <a:pt x="236" y="54"/>
                      </a:lnTo>
                      <a:lnTo>
                        <a:pt x="222" y="66"/>
                      </a:lnTo>
                      <a:lnTo>
                        <a:pt x="230" y="78"/>
                      </a:lnTo>
                      <a:lnTo>
                        <a:pt x="248" y="84"/>
                      </a:lnTo>
                      <a:lnTo>
                        <a:pt x="250" y="64"/>
                      </a:lnTo>
                      <a:lnTo>
                        <a:pt x="256" y="58"/>
                      </a:lnTo>
                      <a:lnTo>
                        <a:pt x="266" y="58"/>
                      </a:lnTo>
                      <a:lnTo>
                        <a:pt x="258" y="72"/>
                      </a:lnTo>
                      <a:lnTo>
                        <a:pt x="268" y="80"/>
                      </a:lnTo>
                      <a:lnTo>
                        <a:pt x="280" y="76"/>
                      </a:lnTo>
                      <a:lnTo>
                        <a:pt x="294" y="86"/>
                      </a:lnTo>
                      <a:lnTo>
                        <a:pt x="294" y="90"/>
                      </a:lnTo>
                      <a:lnTo>
                        <a:pt x="300" y="86"/>
                      </a:lnTo>
                      <a:lnTo>
                        <a:pt x="308" y="92"/>
                      </a:lnTo>
                      <a:lnTo>
                        <a:pt x="324" y="94"/>
                      </a:lnTo>
                      <a:lnTo>
                        <a:pt x="326" y="100"/>
                      </a:lnTo>
                      <a:lnTo>
                        <a:pt x="338" y="106"/>
                      </a:lnTo>
                      <a:lnTo>
                        <a:pt x="346" y="104"/>
                      </a:lnTo>
                      <a:lnTo>
                        <a:pt x="348" y="106"/>
                      </a:lnTo>
                      <a:lnTo>
                        <a:pt x="368" y="108"/>
                      </a:lnTo>
                      <a:lnTo>
                        <a:pt x="380" y="102"/>
                      </a:lnTo>
                      <a:lnTo>
                        <a:pt x="384" y="108"/>
                      </a:lnTo>
                      <a:lnTo>
                        <a:pt x="384" y="112"/>
                      </a:lnTo>
                      <a:lnTo>
                        <a:pt x="386" y="116"/>
                      </a:lnTo>
                      <a:lnTo>
                        <a:pt x="386" y="116"/>
                      </a:lnTo>
                      <a:lnTo>
                        <a:pt x="374" y="116"/>
                      </a:lnTo>
                      <a:lnTo>
                        <a:pt x="366" y="122"/>
                      </a:lnTo>
                      <a:lnTo>
                        <a:pt x="366" y="132"/>
                      </a:lnTo>
                      <a:lnTo>
                        <a:pt x="358" y="138"/>
                      </a:lnTo>
                      <a:lnTo>
                        <a:pt x="356" y="152"/>
                      </a:lnTo>
                      <a:lnTo>
                        <a:pt x="360" y="156"/>
                      </a:lnTo>
                      <a:lnTo>
                        <a:pt x="356" y="162"/>
                      </a:lnTo>
                      <a:lnTo>
                        <a:pt x="348" y="164"/>
                      </a:lnTo>
                      <a:lnTo>
                        <a:pt x="348" y="168"/>
                      </a:lnTo>
                      <a:lnTo>
                        <a:pt x="342" y="168"/>
                      </a:lnTo>
                      <a:lnTo>
                        <a:pt x="332" y="180"/>
                      </a:lnTo>
                      <a:lnTo>
                        <a:pt x="320" y="182"/>
                      </a:lnTo>
                      <a:lnTo>
                        <a:pt x="318" y="184"/>
                      </a:lnTo>
                      <a:lnTo>
                        <a:pt x="318" y="196"/>
                      </a:lnTo>
                      <a:lnTo>
                        <a:pt x="292" y="196"/>
                      </a:lnTo>
                      <a:lnTo>
                        <a:pt x="292" y="208"/>
                      </a:lnTo>
                      <a:lnTo>
                        <a:pt x="286" y="208"/>
                      </a:lnTo>
                      <a:lnTo>
                        <a:pt x="292" y="210"/>
                      </a:lnTo>
                      <a:lnTo>
                        <a:pt x="282" y="219"/>
                      </a:lnTo>
                      <a:lnTo>
                        <a:pt x="282" y="227"/>
                      </a:lnTo>
                      <a:lnTo>
                        <a:pt x="282" y="227"/>
                      </a:lnTo>
                      <a:lnTo>
                        <a:pt x="280" y="227"/>
                      </a:lnTo>
                      <a:lnTo>
                        <a:pt x="280" y="227"/>
                      </a:lnTo>
                      <a:lnTo>
                        <a:pt x="276" y="229"/>
                      </a:lnTo>
                      <a:lnTo>
                        <a:pt x="268" y="225"/>
                      </a:lnTo>
                      <a:lnTo>
                        <a:pt x="264" y="235"/>
                      </a:lnTo>
                      <a:lnTo>
                        <a:pt x="266" y="249"/>
                      </a:lnTo>
                      <a:lnTo>
                        <a:pt x="252" y="263"/>
                      </a:lnTo>
                      <a:lnTo>
                        <a:pt x="248" y="277"/>
                      </a:lnTo>
                      <a:lnTo>
                        <a:pt x="254" y="279"/>
                      </a:lnTo>
                      <a:lnTo>
                        <a:pt x="254" y="285"/>
                      </a:lnTo>
                      <a:lnTo>
                        <a:pt x="240" y="303"/>
                      </a:lnTo>
                      <a:lnTo>
                        <a:pt x="240" y="307"/>
                      </a:lnTo>
                      <a:lnTo>
                        <a:pt x="236" y="323"/>
                      </a:lnTo>
                      <a:lnTo>
                        <a:pt x="240" y="335"/>
                      </a:lnTo>
                      <a:lnTo>
                        <a:pt x="238" y="351"/>
                      </a:lnTo>
                      <a:lnTo>
                        <a:pt x="246" y="357"/>
                      </a:lnTo>
                      <a:lnTo>
                        <a:pt x="250" y="367"/>
                      </a:lnTo>
                      <a:lnTo>
                        <a:pt x="256" y="367"/>
                      </a:lnTo>
                      <a:lnTo>
                        <a:pt x="256" y="367"/>
                      </a:lnTo>
                      <a:lnTo>
                        <a:pt x="258" y="367"/>
                      </a:lnTo>
                      <a:lnTo>
                        <a:pt x="258" y="367"/>
                      </a:lnTo>
                      <a:lnTo>
                        <a:pt x="260" y="375"/>
                      </a:lnTo>
                      <a:lnTo>
                        <a:pt x="252" y="383"/>
                      </a:lnTo>
                      <a:lnTo>
                        <a:pt x="242" y="401"/>
                      </a:lnTo>
                      <a:lnTo>
                        <a:pt x="244" y="405"/>
                      </a:lnTo>
                      <a:lnTo>
                        <a:pt x="238" y="411"/>
                      </a:lnTo>
                      <a:lnTo>
                        <a:pt x="216" y="411"/>
                      </a:lnTo>
                      <a:lnTo>
                        <a:pt x="216" y="411"/>
                      </a:lnTo>
                      <a:lnTo>
                        <a:pt x="214" y="413"/>
                      </a:lnTo>
                      <a:lnTo>
                        <a:pt x="214" y="413"/>
                      </a:lnTo>
                      <a:lnTo>
                        <a:pt x="210" y="413"/>
                      </a:lnTo>
                      <a:lnTo>
                        <a:pt x="210" y="413"/>
                      </a:lnTo>
                      <a:lnTo>
                        <a:pt x="204" y="413"/>
                      </a:lnTo>
                      <a:lnTo>
                        <a:pt x="204" y="413"/>
                      </a:lnTo>
                      <a:lnTo>
                        <a:pt x="184" y="399"/>
                      </a:lnTo>
                      <a:lnTo>
                        <a:pt x="170" y="401"/>
                      </a:lnTo>
                      <a:lnTo>
                        <a:pt x="158" y="389"/>
                      </a:lnTo>
                      <a:lnTo>
                        <a:pt x="144" y="389"/>
                      </a:lnTo>
                      <a:lnTo>
                        <a:pt x="142" y="385"/>
                      </a:lnTo>
                      <a:lnTo>
                        <a:pt x="142" y="385"/>
                      </a:lnTo>
                      <a:lnTo>
                        <a:pt x="140" y="387"/>
                      </a:lnTo>
                      <a:lnTo>
                        <a:pt x="130" y="379"/>
                      </a:lnTo>
                      <a:lnTo>
                        <a:pt x="128" y="371"/>
                      </a:lnTo>
                      <a:lnTo>
                        <a:pt x="132" y="363"/>
                      </a:lnTo>
                      <a:lnTo>
                        <a:pt x="146" y="343"/>
                      </a:lnTo>
                      <a:lnTo>
                        <a:pt x="156" y="347"/>
                      </a:lnTo>
                      <a:lnTo>
                        <a:pt x="160" y="343"/>
                      </a:lnTo>
                      <a:lnTo>
                        <a:pt x="170" y="349"/>
                      </a:lnTo>
                      <a:lnTo>
                        <a:pt x="174" y="347"/>
                      </a:lnTo>
                      <a:lnTo>
                        <a:pt x="178" y="343"/>
                      </a:lnTo>
                      <a:lnTo>
                        <a:pt x="174" y="337"/>
                      </a:lnTo>
                      <a:lnTo>
                        <a:pt x="178" y="331"/>
                      </a:lnTo>
                      <a:lnTo>
                        <a:pt x="172" y="331"/>
                      </a:lnTo>
                      <a:lnTo>
                        <a:pt x="170" y="325"/>
                      </a:lnTo>
                      <a:lnTo>
                        <a:pt x="148" y="321"/>
                      </a:lnTo>
                      <a:lnTo>
                        <a:pt x="148" y="315"/>
                      </a:lnTo>
                      <a:lnTo>
                        <a:pt x="140" y="313"/>
                      </a:lnTo>
                      <a:lnTo>
                        <a:pt x="140" y="315"/>
                      </a:lnTo>
                      <a:lnTo>
                        <a:pt x="136" y="315"/>
                      </a:lnTo>
                      <a:lnTo>
                        <a:pt x="136" y="303"/>
                      </a:lnTo>
                      <a:lnTo>
                        <a:pt x="126" y="299"/>
                      </a:lnTo>
                      <a:lnTo>
                        <a:pt x="126" y="293"/>
                      </a:lnTo>
                      <a:lnTo>
                        <a:pt x="124" y="293"/>
                      </a:lnTo>
                      <a:lnTo>
                        <a:pt x="120" y="289"/>
                      </a:lnTo>
                      <a:lnTo>
                        <a:pt x="116" y="291"/>
                      </a:lnTo>
                      <a:lnTo>
                        <a:pt x="114" y="285"/>
                      </a:lnTo>
                      <a:lnTo>
                        <a:pt x="110" y="281"/>
                      </a:lnTo>
                      <a:lnTo>
                        <a:pt x="104" y="279"/>
                      </a:lnTo>
                      <a:lnTo>
                        <a:pt x="94" y="287"/>
                      </a:lnTo>
                      <a:lnTo>
                        <a:pt x="90" y="287"/>
                      </a:lnTo>
                      <a:lnTo>
                        <a:pt x="92" y="281"/>
                      </a:lnTo>
                      <a:lnTo>
                        <a:pt x="82" y="271"/>
                      </a:lnTo>
                      <a:lnTo>
                        <a:pt x="84" y="265"/>
                      </a:lnTo>
                      <a:lnTo>
                        <a:pt x="74" y="265"/>
                      </a:lnTo>
                      <a:lnTo>
                        <a:pt x="72" y="269"/>
                      </a:lnTo>
                      <a:lnTo>
                        <a:pt x="68" y="265"/>
                      </a:lnTo>
                      <a:lnTo>
                        <a:pt x="62" y="267"/>
                      </a:lnTo>
                      <a:lnTo>
                        <a:pt x="62" y="263"/>
                      </a:lnTo>
                      <a:lnTo>
                        <a:pt x="56" y="261"/>
                      </a:lnTo>
                      <a:lnTo>
                        <a:pt x="56" y="259"/>
                      </a:lnTo>
                      <a:lnTo>
                        <a:pt x="48" y="257"/>
                      </a:lnTo>
                      <a:lnTo>
                        <a:pt x="48" y="255"/>
                      </a:lnTo>
                      <a:lnTo>
                        <a:pt x="48" y="255"/>
                      </a:lnTo>
                      <a:lnTo>
                        <a:pt x="46" y="251"/>
                      </a:lnTo>
                      <a:lnTo>
                        <a:pt x="46" y="251"/>
                      </a:lnTo>
                      <a:lnTo>
                        <a:pt x="44" y="251"/>
                      </a:lnTo>
                      <a:lnTo>
                        <a:pt x="44" y="253"/>
                      </a:lnTo>
                      <a:lnTo>
                        <a:pt x="36" y="251"/>
                      </a:lnTo>
                      <a:lnTo>
                        <a:pt x="36" y="251"/>
                      </a:lnTo>
                      <a:lnTo>
                        <a:pt x="36" y="251"/>
                      </a:lnTo>
                      <a:lnTo>
                        <a:pt x="36" y="251"/>
                      </a:lnTo>
                      <a:lnTo>
                        <a:pt x="36" y="255"/>
                      </a:lnTo>
                      <a:lnTo>
                        <a:pt x="32" y="255"/>
                      </a:lnTo>
                      <a:lnTo>
                        <a:pt x="32" y="251"/>
                      </a:lnTo>
                      <a:lnTo>
                        <a:pt x="22" y="249"/>
                      </a:lnTo>
                      <a:lnTo>
                        <a:pt x="16" y="245"/>
                      </a:lnTo>
                      <a:lnTo>
                        <a:pt x="16" y="245"/>
                      </a:lnTo>
                      <a:lnTo>
                        <a:pt x="16" y="239"/>
                      </a:lnTo>
                      <a:lnTo>
                        <a:pt x="22" y="237"/>
                      </a:lnTo>
                      <a:lnTo>
                        <a:pt x="22" y="212"/>
                      </a:lnTo>
                      <a:lnTo>
                        <a:pt x="16" y="210"/>
                      </a:lnTo>
                      <a:lnTo>
                        <a:pt x="10" y="221"/>
                      </a:lnTo>
                      <a:lnTo>
                        <a:pt x="8" y="215"/>
                      </a:lnTo>
                      <a:lnTo>
                        <a:pt x="2" y="215"/>
                      </a:lnTo>
                      <a:lnTo>
                        <a:pt x="0" y="206"/>
                      </a:lnTo>
                      <a:lnTo>
                        <a:pt x="4" y="208"/>
                      </a:lnTo>
                      <a:lnTo>
                        <a:pt x="10" y="198"/>
                      </a:lnTo>
                      <a:lnTo>
                        <a:pt x="18" y="192"/>
                      </a:lnTo>
                      <a:lnTo>
                        <a:pt x="24" y="194"/>
                      </a:lnTo>
                      <a:lnTo>
                        <a:pt x="28" y="198"/>
                      </a:lnTo>
                      <a:lnTo>
                        <a:pt x="26" y="200"/>
                      </a:lnTo>
                      <a:lnTo>
                        <a:pt x="44" y="196"/>
                      </a:lnTo>
                      <a:lnTo>
                        <a:pt x="46" y="190"/>
                      </a:lnTo>
                      <a:lnTo>
                        <a:pt x="44" y="188"/>
                      </a:lnTo>
                      <a:lnTo>
                        <a:pt x="40" y="190"/>
                      </a:lnTo>
                      <a:lnTo>
                        <a:pt x="38" y="174"/>
                      </a:lnTo>
                      <a:lnTo>
                        <a:pt x="40" y="170"/>
                      </a:lnTo>
                      <a:lnTo>
                        <a:pt x="52" y="168"/>
                      </a:lnTo>
                      <a:lnTo>
                        <a:pt x="48" y="156"/>
                      </a:lnTo>
                      <a:lnTo>
                        <a:pt x="58" y="140"/>
                      </a:lnTo>
                      <a:lnTo>
                        <a:pt x="56" y="126"/>
                      </a:lnTo>
                      <a:lnTo>
                        <a:pt x="56" y="126"/>
                      </a:lnTo>
                      <a:lnTo>
                        <a:pt x="54" y="124"/>
                      </a:lnTo>
                      <a:lnTo>
                        <a:pt x="54" y="124"/>
                      </a:lnTo>
                      <a:lnTo>
                        <a:pt x="56" y="124"/>
                      </a:lnTo>
                      <a:lnTo>
                        <a:pt x="56" y="116"/>
                      </a:lnTo>
                      <a:lnTo>
                        <a:pt x="62" y="108"/>
                      </a:lnTo>
                      <a:lnTo>
                        <a:pt x="70" y="112"/>
                      </a:lnTo>
                      <a:lnTo>
                        <a:pt x="80" y="110"/>
                      </a:lnTo>
                      <a:lnTo>
                        <a:pt x="86" y="108"/>
                      </a:lnTo>
                      <a:lnTo>
                        <a:pt x="88" y="100"/>
                      </a:lnTo>
                      <a:lnTo>
                        <a:pt x="100" y="98"/>
                      </a:lnTo>
                      <a:lnTo>
                        <a:pt x="102" y="94"/>
                      </a:lnTo>
                      <a:lnTo>
                        <a:pt x="100" y="84"/>
                      </a:lnTo>
                      <a:lnTo>
                        <a:pt x="104" y="78"/>
                      </a:lnTo>
                      <a:lnTo>
                        <a:pt x="104" y="78"/>
                      </a:lnTo>
                      <a:lnTo>
                        <a:pt x="104" y="76"/>
                      </a:lnTo>
                      <a:lnTo>
                        <a:pt x="104" y="76"/>
                      </a:lnTo>
                      <a:lnTo>
                        <a:pt x="106" y="70"/>
                      </a:lnTo>
                      <a:lnTo>
                        <a:pt x="120" y="64"/>
                      </a:lnTo>
                      <a:lnTo>
                        <a:pt x="130" y="52"/>
                      </a:lnTo>
                      <a:lnTo>
                        <a:pt x="126" y="48"/>
                      </a:lnTo>
                      <a:lnTo>
                        <a:pt x="126" y="26"/>
                      </a:lnTo>
                      <a:lnTo>
                        <a:pt x="134" y="30"/>
                      </a:lnTo>
                      <a:lnTo>
                        <a:pt x="136" y="24"/>
                      </a:lnTo>
                      <a:lnTo>
                        <a:pt x="138" y="30"/>
                      </a:lnTo>
                      <a:lnTo>
                        <a:pt x="140" y="26"/>
                      </a:lnTo>
                      <a:lnTo>
                        <a:pt x="140" y="26"/>
                      </a:lnTo>
                      <a:lnTo>
                        <a:pt x="142" y="26"/>
                      </a:lnTo>
                      <a:lnTo>
                        <a:pt x="142" y="26"/>
                      </a:lnTo>
                      <a:lnTo>
                        <a:pt x="152" y="20"/>
                      </a:lnTo>
                      <a:lnTo>
                        <a:pt x="154" y="10"/>
                      </a:lnTo>
                      <a:lnTo>
                        <a:pt x="154" y="10"/>
                      </a:lnTo>
                      <a:lnTo>
                        <a:pt x="156" y="8"/>
                      </a:lnTo>
                      <a:lnTo>
                        <a:pt x="156" y="8"/>
                      </a:lnTo>
                      <a:lnTo>
                        <a:pt x="156" y="8"/>
                      </a:lnTo>
                      <a:lnTo>
                        <a:pt x="156" y="8"/>
                      </a:lnTo>
                      <a:lnTo>
                        <a:pt x="160" y="8"/>
                      </a:lnTo>
                      <a:lnTo>
                        <a:pt x="160" y="8"/>
                      </a:lnTo>
                      <a:lnTo>
                        <a:pt x="166" y="4"/>
                      </a:lnTo>
                      <a:lnTo>
                        <a:pt x="166" y="4"/>
                      </a:lnTo>
                      <a:lnTo>
                        <a:pt x="174" y="0"/>
                      </a:lnTo>
                      <a:lnTo>
                        <a:pt x="184" y="0"/>
                      </a:lnTo>
                      <a:close/>
                    </a:path>
                  </a:pathLst>
                </a:custGeom>
                <a:solidFill>
                  <a:srgbClr val="184BFF"/>
                </a:solidFill>
                <a:ln w="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Balearics" descr="{&quot;Key&quot;:&quot;balearics&quot;,&quot;Name&quot;:&quot;Balearics&quot;,&quot;Value&quot;:1.0,&quot;Formula&quot;:&quot;1&quot;,&quot;Text&quot;:&quot;1&quot;,&quot;OfficeApplication&quot;:1,&quot;HasValue&quot;:true}">
                  <a:extLst>
                    <a:ext uri="{FF2B5EF4-FFF2-40B4-BE49-F238E27FC236}">
                      <a16:creationId xmlns:a16="http://schemas.microsoft.com/office/drawing/2014/main" id="{E96433E9-9896-4ED7-BD6E-56D3004A902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415086" y="1754188"/>
                  <a:ext cx="1076324" cy="644525"/>
                </a:xfrm>
                <a:custGeom>
                  <a:avLst/>
                  <a:gdLst>
                    <a:gd name="T0" fmla="*/ 66 w 678"/>
                    <a:gd name="T1" fmla="*/ 396 h 406"/>
                    <a:gd name="T2" fmla="*/ 68 w 678"/>
                    <a:gd name="T3" fmla="*/ 402 h 406"/>
                    <a:gd name="T4" fmla="*/ 40 w 678"/>
                    <a:gd name="T5" fmla="*/ 380 h 406"/>
                    <a:gd name="T6" fmla="*/ 46 w 678"/>
                    <a:gd name="T7" fmla="*/ 362 h 406"/>
                    <a:gd name="T8" fmla="*/ 76 w 678"/>
                    <a:gd name="T9" fmla="*/ 280 h 406"/>
                    <a:gd name="T10" fmla="*/ 82 w 678"/>
                    <a:gd name="T11" fmla="*/ 288 h 406"/>
                    <a:gd name="T12" fmla="*/ 70 w 678"/>
                    <a:gd name="T13" fmla="*/ 318 h 406"/>
                    <a:gd name="T14" fmla="*/ 54 w 678"/>
                    <a:gd name="T15" fmla="*/ 330 h 406"/>
                    <a:gd name="T16" fmla="*/ 42 w 678"/>
                    <a:gd name="T17" fmla="*/ 340 h 406"/>
                    <a:gd name="T18" fmla="*/ 24 w 678"/>
                    <a:gd name="T19" fmla="*/ 346 h 406"/>
                    <a:gd name="T20" fmla="*/ 8 w 678"/>
                    <a:gd name="T21" fmla="*/ 346 h 406"/>
                    <a:gd name="T22" fmla="*/ 4 w 678"/>
                    <a:gd name="T23" fmla="*/ 314 h 406"/>
                    <a:gd name="T24" fmla="*/ 18 w 678"/>
                    <a:gd name="T25" fmla="*/ 298 h 406"/>
                    <a:gd name="T26" fmla="*/ 44 w 678"/>
                    <a:gd name="T27" fmla="*/ 284 h 406"/>
                    <a:gd name="T28" fmla="*/ 64 w 678"/>
                    <a:gd name="T29" fmla="*/ 274 h 406"/>
                    <a:gd name="T30" fmla="*/ 380 w 678"/>
                    <a:gd name="T31" fmla="*/ 270 h 406"/>
                    <a:gd name="T32" fmla="*/ 378 w 678"/>
                    <a:gd name="T33" fmla="*/ 264 h 406"/>
                    <a:gd name="T34" fmla="*/ 244 w 678"/>
                    <a:gd name="T35" fmla="*/ 142 h 406"/>
                    <a:gd name="T36" fmla="*/ 414 w 678"/>
                    <a:gd name="T37" fmla="*/ 54 h 406"/>
                    <a:gd name="T38" fmla="*/ 434 w 678"/>
                    <a:gd name="T39" fmla="*/ 56 h 406"/>
                    <a:gd name="T40" fmla="*/ 416 w 678"/>
                    <a:gd name="T41" fmla="*/ 80 h 406"/>
                    <a:gd name="T42" fmla="*/ 464 w 678"/>
                    <a:gd name="T43" fmla="*/ 84 h 406"/>
                    <a:gd name="T44" fmla="*/ 488 w 678"/>
                    <a:gd name="T45" fmla="*/ 108 h 406"/>
                    <a:gd name="T46" fmla="*/ 474 w 678"/>
                    <a:gd name="T47" fmla="*/ 132 h 406"/>
                    <a:gd name="T48" fmla="*/ 462 w 678"/>
                    <a:gd name="T49" fmla="*/ 156 h 406"/>
                    <a:gd name="T50" fmla="*/ 448 w 678"/>
                    <a:gd name="T51" fmla="*/ 190 h 406"/>
                    <a:gd name="T52" fmla="*/ 426 w 678"/>
                    <a:gd name="T53" fmla="*/ 216 h 406"/>
                    <a:gd name="T54" fmla="*/ 386 w 678"/>
                    <a:gd name="T55" fmla="*/ 218 h 406"/>
                    <a:gd name="T56" fmla="*/ 364 w 678"/>
                    <a:gd name="T57" fmla="*/ 204 h 406"/>
                    <a:gd name="T58" fmla="*/ 332 w 678"/>
                    <a:gd name="T59" fmla="*/ 192 h 406"/>
                    <a:gd name="T60" fmla="*/ 310 w 678"/>
                    <a:gd name="T61" fmla="*/ 150 h 406"/>
                    <a:gd name="T62" fmla="*/ 308 w 678"/>
                    <a:gd name="T63" fmla="*/ 154 h 406"/>
                    <a:gd name="T64" fmla="*/ 288 w 678"/>
                    <a:gd name="T65" fmla="*/ 164 h 406"/>
                    <a:gd name="T66" fmla="*/ 270 w 678"/>
                    <a:gd name="T67" fmla="*/ 164 h 406"/>
                    <a:gd name="T68" fmla="*/ 260 w 678"/>
                    <a:gd name="T69" fmla="*/ 156 h 406"/>
                    <a:gd name="T70" fmla="*/ 252 w 678"/>
                    <a:gd name="T71" fmla="*/ 154 h 406"/>
                    <a:gd name="T72" fmla="*/ 292 w 678"/>
                    <a:gd name="T73" fmla="*/ 110 h 406"/>
                    <a:gd name="T74" fmla="*/ 320 w 678"/>
                    <a:gd name="T75" fmla="*/ 82 h 406"/>
                    <a:gd name="T76" fmla="*/ 356 w 678"/>
                    <a:gd name="T77" fmla="*/ 64 h 406"/>
                    <a:gd name="T78" fmla="*/ 398 w 678"/>
                    <a:gd name="T79" fmla="*/ 44 h 406"/>
                    <a:gd name="T80" fmla="*/ 416 w 678"/>
                    <a:gd name="T81" fmla="*/ 44 h 406"/>
                    <a:gd name="T82" fmla="*/ 644 w 678"/>
                    <a:gd name="T83" fmla="*/ 68 h 406"/>
                    <a:gd name="T84" fmla="*/ 570 w 678"/>
                    <a:gd name="T85" fmla="*/ 26 h 406"/>
                    <a:gd name="T86" fmla="*/ 584 w 678"/>
                    <a:gd name="T87" fmla="*/ 8 h 406"/>
                    <a:gd name="T88" fmla="*/ 618 w 678"/>
                    <a:gd name="T89" fmla="*/ 10 h 406"/>
                    <a:gd name="T90" fmla="*/ 630 w 678"/>
                    <a:gd name="T91" fmla="*/ 12 h 406"/>
                    <a:gd name="T92" fmla="*/ 644 w 678"/>
                    <a:gd name="T93" fmla="*/ 8 h 406"/>
                    <a:gd name="T94" fmla="*/ 652 w 678"/>
                    <a:gd name="T95" fmla="*/ 22 h 406"/>
                    <a:gd name="T96" fmla="*/ 662 w 678"/>
                    <a:gd name="T97" fmla="*/ 36 h 406"/>
                    <a:gd name="T98" fmla="*/ 674 w 678"/>
                    <a:gd name="T99" fmla="*/ 54 h 406"/>
                    <a:gd name="T100" fmla="*/ 662 w 678"/>
                    <a:gd name="T101" fmla="*/ 54 h 406"/>
                    <a:gd name="T102" fmla="*/ 652 w 678"/>
                    <a:gd name="T103" fmla="*/ 76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678" h="406">
                      <a:moveTo>
                        <a:pt x="50" y="376"/>
                      </a:moveTo>
                      <a:lnTo>
                        <a:pt x="54" y="382"/>
                      </a:lnTo>
                      <a:lnTo>
                        <a:pt x="56" y="382"/>
                      </a:lnTo>
                      <a:lnTo>
                        <a:pt x="58" y="390"/>
                      </a:lnTo>
                      <a:lnTo>
                        <a:pt x="66" y="396"/>
                      </a:lnTo>
                      <a:lnTo>
                        <a:pt x="70" y="398"/>
                      </a:lnTo>
                      <a:lnTo>
                        <a:pt x="78" y="392"/>
                      </a:lnTo>
                      <a:lnTo>
                        <a:pt x="82" y="398"/>
                      </a:lnTo>
                      <a:lnTo>
                        <a:pt x="78" y="404"/>
                      </a:lnTo>
                      <a:lnTo>
                        <a:pt x="68" y="402"/>
                      </a:lnTo>
                      <a:lnTo>
                        <a:pt x="60" y="396"/>
                      </a:lnTo>
                      <a:lnTo>
                        <a:pt x="52" y="394"/>
                      </a:lnTo>
                      <a:lnTo>
                        <a:pt x="38" y="406"/>
                      </a:lnTo>
                      <a:lnTo>
                        <a:pt x="36" y="384"/>
                      </a:lnTo>
                      <a:lnTo>
                        <a:pt x="40" y="380"/>
                      </a:lnTo>
                      <a:lnTo>
                        <a:pt x="42" y="382"/>
                      </a:lnTo>
                      <a:lnTo>
                        <a:pt x="46" y="380"/>
                      </a:lnTo>
                      <a:lnTo>
                        <a:pt x="48" y="370"/>
                      </a:lnTo>
                      <a:lnTo>
                        <a:pt x="50" y="376"/>
                      </a:lnTo>
                      <a:close/>
                      <a:moveTo>
                        <a:pt x="46" y="362"/>
                      </a:moveTo>
                      <a:lnTo>
                        <a:pt x="48" y="368"/>
                      </a:lnTo>
                      <a:lnTo>
                        <a:pt x="44" y="366"/>
                      </a:lnTo>
                      <a:lnTo>
                        <a:pt x="46" y="362"/>
                      </a:lnTo>
                      <a:close/>
                      <a:moveTo>
                        <a:pt x="70" y="274"/>
                      </a:moveTo>
                      <a:lnTo>
                        <a:pt x="76" y="280"/>
                      </a:lnTo>
                      <a:lnTo>
                        <a:pt x="86" y="280"/>
                      </a:lnTo>
                      <a:lnTo>
                        <a:pt x="84" y="284"/>
                      </a:lnTo>
                      <a:lnTo>
                        <a:pt x="86" y="284"/>
                      </a:lnTo>
                      <a:lnTo>
                        <a:pt x="82" y="286"/>
                      </a:lnTo>
                      <a:lnTo>
                        <a:pt x="82" y="288"/>
                      </a:lnTo>
                      <a:lnTo>
                        <a:pt x="88" y="298"/>
                      </a:lnTo>
                      <a:lnTo>
                        <a:pt x="80" y="302"/>
                      </a:lnTo>
                      <a:lnTo>
                        <a:pt x="80" y="310"/>
                      </a:lnTo>
                      <a:lnTo>
                        <a:pt x="70" y="310"/>
                      </a:lnTo>
                      <a:lnTo>
                        <a:pt x="70" y="318"/>
                      </a:lnTo>
                      <a:lnTo>
                        <a:pt x="66" y="320"/>
                      </a:lnTo>
                      <a:lnTo>
                        <a:pt x="68" y="322"/>
                      </a:lnTo>
                      <a:lnTo>
                        <a:pt x="64" y="322"/>
                      </a:lnTo>
                      <a:lnTo>
                        <a:pt x="58" y="330"/>
                      </a:lnTo>
                      <a:lnTo>
                        <a:pt x="54" y="330"/>
                      </a:lnTo>
                      <a:lnTo>
                        <a:pt x="54" y="334"/>
                      </a:lnTo>
                      <a:lnTo>
                        <a:pt x="50" y="330"/>
                      </a:lnTo>
                      <a:lnTo>
                        <a:pt x="50" y="334"/>
                      </a:lnTo>
                      <a:lnTo>
                        <a:pt x="46" y="334"/>
                      </a:lnTo>
                      <a:lnTo>
                        <a:pt x="42" y="340"/>
                      </a:lnTo>
                      <a:lnTo>
                        <a:pt x="42" y="354"/>
                      </a:lnTo>
                      <a:lnTo>
                        <a:pt x="38" y="350"/>
                      </a:lnTo>
                      <a:lnTo>
                        <a:pt x="34" y="354"/>
                      </a:lnTo>
                      <a:lnTo>
                        <a:pt x="28" y="342"/>
                      </a:lnTo>
                      <a:lnTo>
                        <a:pt x="24" y="346"/>
                      </a:lnTo>
                      <a:lnTo>
                        <a:pt x="24" y="344"/>
                      </a:lnTo>
                      <a:lnTo>
                        <a:pt x="18" y="344"/>
                      </a:lnTo>
                      <a:lnTo>
                        <a:pt x="18" y="340"/>
                      </a:lnTo>
                      <a:lnTo>
                        <a:pt x="12" y="340"/>
                      </a:lnTo>
                      <a:lnTo>
                        <a:pt x="8" y="346"/>
                      </a:lnTo>
                      <a:lnTo>
                        <a:pt x="2" y="342"/>
                      </a:lnTo>
                      <a:lnTo>
                        <a:pt x="0" y="334"/>
                      </a:lnTo>
                      <a:lnTo>
                        <a:pt x="6" y="324"/>
                      </a:lnTo>
                      <a:lnTo>
                        <a:pt x="0" y="318"/>
                      </a:lnTo>
                      <a:lnTo>
                        <a:pt x="4" y="314"/>
                      </a:lnTo>
                      <a:lnTo>
                        <a:pt x="8" y="316"/>
                      </a:lnTo>
                      <a:lnTo>
                        <a:pt x="20" y="314"/>
                      </a:lnTo>
                      <a:lnTo>
                        <a:pt x="16" y="308"/>
                      </a:lnTo>
                      <a:lnTo>
                        <a:pt x="18" y="304"/>
                      </a:lnTo>
                      <a:lnTo>
                        <a:pt x="18" y="298"/>
                      </a:lnTo>
                      <a:lnTo>
                        <a:pt x="28" y="292"/>
                      </a:lnTo>
                      <a:lnTo>
                        <a:pt x="32" y="286"/>
                      </a:lnTo>
                      <a:lnTo>
                        <a:pt x="36" y="288"/>
                      </a:lnTo>
                      <a:lnTo>
                        <a:pt x="38" y="284"/>
                      </a:lnTo>
                      <a:lnTo>
                        <a:pt x="44" y="284"/>
                      </a:lnTo>
                      <a:lnTo>
                        <a:pt x="46" y="280"/>
                      </a:lnTo>
                      <a:lnTo>
                        <a:pt x="50" y="284"/>
                      </a:lnTo>
                      <a:lnTo>
                        <a:pt x="60" y="276"/>
                      </a:lnTo>
                      <a:lnTo>
                        <a:pt x="62" y="278"/>
                      </a:lnTo>
                      <a:lnTo>
                        <a:pt x="64" y="274"/>
                      </a:lnTo>
                      <a:lnTo>
                        <a:pt x="70" y="274"/>
                      </a:lnTo>
                      <a:close/>
                      <a:moveTo>
                        <a:pt x="378" y="260"/>
                      </a:moveTo>
                      <a:lnTo>
                        <a:pt x="384" y="262"/>
                      </a:lnTo>
                      <a:lnTo>
                        <a:pt x="380" y="266"/>
                      </a:lnTo>
                      <a:lnTo>
                        <a:pt x="380" y="270"/>
                      </a:lnTo>
                      <a:lnTo>
                        <a:pt x="372" y="270"/>
                      </a:lnTo>
                      <a:lnTo>
                        <a:pt x="370" y="262"/>
                      </a:lnTo>
                      <a:lnTo>
                        <a:pt x="374" y="266"/>
                      </a:lnTo>
                      <a:lnTo>
                        <a:pt x="374" y="262"/>
                      </a:lnTo>
                      <a:lnTo>
                        <a:pt x="378" y="264"/>
                      </a:lnTo>
                      <a:lnTo>
                        <a:pt x="378" y="260"/>
                      </a:lnTo>
                      <a:close/>
                      <a:moveTo>
                        <a:pt x="244" y="142"/>
                      </a:moveTo>
                      <a:lnTo>
                        <a:pt x="238" y="146"/>
                      </a:lnTo>
                      <a:lnTo>
                        <a:pt x="244" y="138"/>
                      </a:lnTo>
                      <a:lnTo>
                        <a:pt x="244" y="142"/>
                      </a:lnTo>
                      <a:close/>
                      <a:moveTo>
                        <a:pt x="436" y="36"/>
                      </a:moveTo>
                      <a:lnTo>
                        <a:pt x="434" y="42"/>
                      </a:lnTo>
                      <a:lnTo>
                        <a:pt x="422" y="48"/>
                      </a:lnTo>
                      <a:lnTo>
                        <a:pt x="418" y="46"/>
                      </a:lnTo>
                      <a:lnTo>
                        <a:pt x="414" y="54"/>
                      </a:lnTo>
                      <a:lnTo>
                        <a:pt x="410" y="50"/>
                      </a:lnTo>
                      <a:lnTo>
                        <a:pt x="406" y="54"/>
                      </a:lnTo>
                      <a:lnTo>
                        <a:pt x="408" y="60"/>
                      </a:lnTo>
                      <a:lnTo>
                        <a:pt x="412" y="66"/>
                      </a:lnTo>
                      <a:lnTo>
                        <a:pt x="434" y="56"/>
                      </a:lnTo>
                      <a:lnTo>
                        <a:pt x="430" y="60"/>
                      </a:lnTo>
                      <a:lnTo>
                        <a:pt x="432" y="64"/>
                      </a:lnTo>
                      <a:lnTo>
                        <a:pt x="428" y="70"/>
                      </a:lnTo>
                      <a:lnTo>
                        <a:pt x="416" y="72"/>
                      </a:lnTo>
                      <a:lnTo>
                        <a:pt x="416" y="80"/>
                      </a:lnTo>
                      <a:lnTo>
                        <a:pt x="420" y="88"/>
                      </a:lnTo>
                      <a:lnTo>
                        <a:pt x="426" y="94"/>
                      </a:lnTo>
                      <a:lnTo>
                        <a:pt x="444" y="102"/>
                      </a:lnTo>
                      <a:lnTo>
                        <a:pt x="460" y="94"/>
                      </a:lnTo>
                      <a:lnTo>
                        <a:pt x="464" y="84"/>
                      </a:lnTo>
                      <a:lnTo>
                        <a:pt x="484" y="98"/>
                      </a:lnTo>
                      <a:lnTo>
                        <a:pt x="490" y="96"/>
                      </a:lnTo>
                      <a:lnTo>
                        <a:pt x="488" y="104"/>
                      </a:lnTo>
                      <a:lnTo>
                        <a:pt x="494" y="106"/>
                      </a:lnTo>
                      <a:lnTo>
                        <a:pt x="488" y="108"/>
                      </a:lnTo>
                      <a:lnTo>
                        <a:pt x="488" y="122"/>
                      </a:lnTo>
                      <a:lnTo>
                        <a:pt x="486" y="122"/>
                      </a:lnTo>
                      <a:lnTo>
                        <a:pt x="484" y="128"/>
                      </a:lnTo>
                      <a:lnTo>
                        <a:pt x="478" y="128"/>
                      </a:lnTo>
                      <a:lnTo>
                        <a:pt x="474" y="132"/>
                      </a:lnTo>
                      <a:lnTo>
                        <a:pt x="474" y="140"/>
                      </a:lnTo>
                      <a:lnTo>
                        <a:pt x="476" y="144"/>
                      </a:lnTo>
                      <a:lnTo>
                        <a:pt x="472" y="146"/>
                      </a:lnTo>
                      <a:lnTo>
                        <a:pt x="470" y="152"/>
                      </a:lnTo>
                      <a:lnTo>
                        <a:pt x="462" y="156"/>
                      </a:lnTo>
                      <a:lnTo>
                        <a:pt x="464" y="156"/>
                      </a:lnTo>
                      <a:lnTo>
                        <a:pt x="452" y="170"/>
                      </a:lnTo>
                      <a:lnTo>
                        <a:pt x="448" y="190"/>
                      </a:lnTo>
                      <a:lnTo>
                        <a:pt x="446" y="188"/>
                      </a:lnTo>
                      <a:lnTo>
                        <a:pt x="448" y="190"/>
                      </a:lnTo>
                      <a:lnTo>
                        <a:pt x="440" y="204"/>
                      </a:lnTo>
                      <a:lnTo>
                        <a:pt x="438" y="204"/>
                      </a:lnTo>
                      <a:lnTo>
                        <a:pt x="440" y="204"/>
                      </a:lnTo>
                      <a:lnTo>
                        <a:pt x="430" y="208"/>
                      </a:lnTo>
                      <a:lnTo>
                        <a:pt x="426" y="216"/>
                      </a:lnTo>
                      <a:lnTo>
                        <a:pt x="420" y="214"/>
                      </a:lnTo>
                      <a:lnTo>
                        <a:pt x="404" y="232"/>
                      </a:lnTo>
                      <a:lnTo>
                        <a:pt x="400" y="232"/>
                      </a:lnTo>
                      <a:lnTo>
                        <a:pt x="392" y="220"/>
                      </a:lnTo>
                      <a:lnTo>
                        <a:pt x="386" y="218"/>
                      </a:lnTo>
                      <a:lnTo>
                        <a:pt x="386" y="212"/>
                      </a:lnTo>
                      <a:lnTo>
                        <a:pt x="380" y="206"/>
                      </a:lnTo>
                      <a:lnTo>
                        <a:pt x="374" y="204"/>
                      </a:lnTo>
                      <a:lnTo>
                        <a:pt x="370" y="208"/>
                      </a:lnTo>
                      <a:lnTo>
                        <a:pt x="364" y="204"/>
                      </a:lnTo>
                      <a:lnTo>
                        <a:pt x="354" y="204"/>
                      </a:lnTo>
                      <a:lnTo>
                        <a:pt x="352" y="206"/>
                      </a:lnTo>
                      <a:lnTo>
                        <a:pt x="346" y="204"/>
                      </a:lnTo>
                      <a:lnTo>
                        <a:pt x="342" y="204"/>
                      </a:lnTo>
                      <a:lnTo>
                        <a:pt x="332" y="192"/>
                      </a:lnTo>
                      <a:lnTo>
                        <a:pt x="334" y="182"/>
                      </a:lnTo>
                      <a:lnTo>
                        <a:pt x="328" y="174"/>
                      </a:lnTo>
                      <a:lnTo>
                        <a:pt x="334" y="164"/>
                      </a:lnTo>
                      <a:lnTo>
                        <a:pt x="316" y="148"/>
                      </a:lnTo>
                      <a:lnTo>
                        <a:pt x="310" y="150"/>
                      </a:lnTo>
                      <a:lnTo>
                        <a:pt x="312" y="148"/>
                      </a:lnTo>
                      <a:lnTo>
                        <a:pt x="308" y="148"/>
                      </a:lnTo>
                      <a:lnTo>
                        <a:pt x="306" y="152"/>
                      </a:lnTo>
                      <a:lnTo>
                        <a:pt x="310" y="152"/>
                      </a:lnTo>
                      <a:lnTo>
                        <a:pt x="308" y="154"/>
                      </a:lnTo>
                      <a:lnTo>
                        <a:pt x="304" y="152"/>
                      </a:lnTo>
                      <a:lnTo>
                        <a:pt x="300" y="158"/>
                      </a:lnTo>
                      <a:lnTo>
                        <a:pt x="288" y="160"/>
                      </a:lnTo>
                      <a:lnTo>
                        <a:pt x="290" y="164"/>
                      </a:lnTo>
                      <a:lnTo>
                        <a:pt x="288" y="164"/>
                      </a:lnTo>
                      <a:lnTo>
                        <a:pt x="284" y="178"/>
                      </a:lnTo>
                      <a:lnTo>
                        <a:pt x="278" y="174"/>
                      </a:lnTo>
                      <a:lnTo>
                        <a:pt x="274" y="176"/>
                      </a:lnTo>
                      <a:lnTo>
                        <a:pt x="276" y="168"/>
                      </a:lnTo>
                      <a:lnTo>
                        <a:pt x="270" y="164"/>
                      </a:lnTo>
                      <a:lnTo>
                        <a:pt x="276" y="162"/>
                      </a:lnTo>
                      <a:lnTo>
                        <a:pt x="270" y="156"/>
                      </a:lnTo>
                      <a:lnTo>
                        <a:pt x="262" y="160"/>
                      </a:lnTo>
                      <a:lnTo>
                        <a:pt x="264" y="156"/>
                      </a:lnTo>
                      <a:lnTo>
                        <a:pt x="260" y="156"/>
                      </a:lnTo>
                      <a:lnTo>
                        <a:pt x="256" y="160"/>
                      </a:lnTo>
                      <a:lnTo>
                        <a:pt x="256" y="158"/>
                      </a:lnTo>
                      <a:lnTo>
                        <a:pt x="250" y="158"/>
                      </a:lnTo>
                      <a:lnTo>
                        <a:pt x="256" y="154"/>
                      </a:lnTo>
                      <a:lnTo>
                        <a:pt x="252" y="154"/>
                      </a:lnTo>
                      <a:lnTo>
                        <a:pt x="246" y="148"/>
                      </a:lnTo>
                      <a:lnTo>
                        <a:pt x="248" y="138"/>
                      </a:lnTo>
                      <a:lnTo>
                        <a:pt x="272" y="124"/>
                      </a:lnTo>
                      <a:lnTo>
                        <a:pt x="286" y="110"/>
                      </a:lnTo>
                      <a:lnTo>
                        <a:pt x="292" y="110"/>
                      </a:lnTo>
                      <a:lnTo>
                        <a:pt x="298" y="106"/>
                      </a:lnTo>
                      <a:lnTo>
                        <a:pt x="306" y="94"/>
                      </a:lnTo>
                      <a:lnTo>
                        <a:pt x="316" y="90"/>
                      </a:lnTo>
                      <a:lnTo>
                        <a:pt x="316" y="84"/>
                      </a:lnTo>
                      <a:lnTo>
                        <a:pt x="320" y="82"/>
                      </a:lnTo>
                      <a:lnTo>
                        <a:pt x="322" y="84"/>
                      </a:lnTo>
                      <a:lnTo>
                        <a:pt x="324" y="78"/>
                      </a:lnTo>
                      <a:lnTo>
                        <a:pt x="340" y="70"/>
                      </a:lnTo>
                      <a:lnTo>
                        <a:pt x="340" y="66"/>
                      </a:lnTo>
                      <a:lnTo>
                        <a:pt x="356" y="64"/>
                      </a:lnTo>
                      <a:lnTo>
                        <a:pt x="358" y="60"/>
                      </a:lnTo>
                      <a:lnTo>
                        <a:pt x="374" y="52"/>
                      </a:lnTo>
                      <a:lnTo>
                        <a:pt x="378" y="48"/>
                      </a:lnTo>
                      <a:lnTo>
                        <a:pt x="386" y="52"/>
                      </a:lnTo>
                      <a:lnTo>
                        <a:pt x="398" y="44"/>
                      </a:lnTo>
                      <a:lnTo>
                        <a:pt x="398" y="46"/>
                      </a:lnTo>
                      <a:lnTo>
                        <a:pt x="402" y="44"/>
                      </a:lnTo>
                      <a:lnTo>
                        <a:pt x="402" y="48"/>
                      </a:lnTo>
                      <a:lnTo>
                        <a:pt x="410" y="44"/>
                      </a:lnTo>
                      <a:lnTo>
                        <a:pt x="416" y="44"/>
                      </a:lnTo>
                      <a:lnTo>
                        <a:pt x="424" y="38"/>
                      </a:lnTo>
                      <a:lnTo>
                        <a:pt x="428" y="36"/>
                      </a:lnTo>
                      <a:lnTo>
                        <a:pt x="426" y="40"/>
                      </a:lnTo>
                      <a:lnTo>
                        <a:pt x="436" y="36"/>
                      </a:lnTo>
                      <a:close/>
                      <a:moveTo>
                        <a:pt x="644" y="68"/>
                      </a:moveTo>
                      <a:lnTo>
                        <a:pt x="614" y="50"/>
                      </a:lnTo>
                      <a:lnTo>
                        <a:pt x="598" y="42"/>
                      </a:lnTo>
                      <a:lnTo>
                        <a:pt x="586" y="48"/>
                      </a:lnTo>
                      <a:lnTo>
                        <a:pt x="568" y="48"/>
                      </a:lnTo>
                      <a:lnTo>
                        <a:pt x="570" y="26"/>
                      </a:lnTo>
                      <a:lnTo>
                        <a:pt x="564" y="26"/>
                      </a:lnTo>
                      <a:lnTo>
                        <a:pt x="562" y="20"/>
                      </a:lnTo>
                      <a:lnTo>
                        <a:pt x="568" y="10"/>
                      </a:lnTo>
                      <a:lnTo>
                        <a:pt x="578" y="10"/>
                      </a:lnTo>
                      <a:lnTo>
                        <a:pt x="584" y="8"/>
                      </a:lnTo>
                      <a:lnTo>
                        <a:pt x="590" y="12"/>
                      </a:lnTo>
                      <a:lnTo>
                        <a:pt x="592" y="8"/>
                      </a:lnTo>
                      <a:lnTo>
                        <a:pt x="602" y="12"/>
                      </a:lnTo>
                      <a:lnTo>
                        <a:pt x="614" y="8"/>
                      </a:lnTo>
                      <a:lnTo>
                        <a:pt x="618" y="10"/>
                      </a:lnTo>
                      <a:lnTo>
                        <a:pt x="626" y="6"/>
                      </a:lnTo>
                      <a:lnTo>
                        <a:pt x="624" y="0"/>
                      </a:lnTo>
                      <a:lnTo>
                        <a:pt x="628" y="2"/>
                      </a:lnTo>
                      <a:lnTo>
                        <a:pt x="626" y="8"/>
                      </a:lnTo>
                      <a:lnTo>
                        <a:pt x="630" y="12"/>
                      </a:lnTo>
                      <a:lnTo>
                        <a:pt x="636" y="8"/>
                      </a:lnTo>
                      <a:lnTo>
                        <a:pt x="634" y="18"/>
                      </a:lnTo>
                      <a:lnTo>
                        <a:pt x="638" y="16"/>
                      </a:lnTo>
                      <a:lnTo>
                        <a:pt x="636" y="6"/>
                      </a:lnTo>
                      <a:lnTo>
                        <a:pt x="644" y="8"/>
                      </a:lnTo>
                      <a:lnTo>
                        <a:pt x="642" y="16"/>
                      </a:lnTo>
                      <a:lnTo>
                        <a:pt x="646" y="20"/>
                      </a:lnTo>
                      <a:lnTo>
                        <a:pt x="650" y="16"/>
                      </a:lnTo>
                      <a:lnTo>
                        <a:pt x="652" y="28"/>
                      </a:lnTo>
                      <a:lnTo>
                        <a:pt x="652" y="22"/>
                      </a:lnTo>
                      <a:lnTo>
                        <a:pt x="654" y="26"/>
                      </a:lnTo>
                      <a:lnTo>
                        <a:pt x="666" y="26"/>
                      </a:lnTo>
                      <a:lnTo>
                        <a:pt x="662" y="28"/>
                      </a:lnTo>
                      <a:lnTo>
                        <a:pt x="664" y="30"/>
                      </a:lnTo>
                      <a:lnTo>
                        <a:pt x="662" y="36"/>
                      </a:lnTo>
                      <a:lnTo>
                        <a:pt x="666" y="38"/>
                      </a:lnTo>
                      <a:lnTo>
                        <a:pt x="664" y="40"/>
                      </a:lnTo>
                      <a:lnTo>
                        <a:pt x="668" y="40"/>
                      </a:lnTo>
                      <a:lnTo>
                        <a:pt x="668" y="50"/>
                      </a:lnTo>
                      <a:lnTo>
                        <a:pt x="674" y="54"/>
                      </a:lnTo>
                      <a:lnTo>
                        <a:pt x="674" y="60"/>
                      </a:lnTo>
                      <a:lnTo>
                        <a:pt x="678" y="60"/>
                      </a:lnTo>
                      <a:lnTo>
                        <a:pt x="674" y="62"/>
                      </a:lnTo>
                      <a:lnTo>
                        <a:pt x="672" y="56"/>
                      </a:lnTo>
                      <a:lnTo>
                        <a:pt x="662" y="54"/>
                      </a:lnTo>
                      <a:lnTo>
                        <a:pt x="672" y="60"/>
                      </a:lnTo>
                      <a:lnTo>
                        <a:pt x="674" y="64"/>
                      </a:lnTo>
                      <a:lnTo>
                        <a:pt x="672" y="74"/>
                      </a:lnTo>
                      <a:lnTo>
                        <a:pt x="666" y="80"/>
                      </a:lnTo>
                      <a:lnTo>
                        <a:pt x="652" y="76"/>
                      </a:lnTo>
                      <a:lnTo>
                        <a:pt x="644" y="68"/>
                      </a:lnTo>
                      <a:close/>
                    </a:path>
                  </a:pathLst>
                </a:custGeom>
                <a:grpFill/>
                <a:ln w="0" cap="flat" cmpd="sng" algn="ctr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País Vasco" descr="{&quot;Key&quot;:&quot;país vasco&quot;,&quot;Name&quot;:&quot;País Vasco&quot;,&quot;Value&quot;:1.0,&quot;Formula&quot;:&quot;1&quot;,&quot;Text&quot;:&quot;1&quot;,&quot;OfficeApplication&quot;:1,&quot;HasValue&quot;:true}">
                  <a:extLst>
                    <a:ext uri="{FF2B5EF4-FFF2-40B4-BE49-F238E27FC236}">
                      <a16:creationId xmlns:a16="http://schemas.microsoft.com/office/drawing/2014/main" id="{A36C5BD6-AF91-43B3-9C0E-F2C951DD25B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05358" y="195263"/>
                  <a:ext cx="590550" cy="465138"/>
                </a:xfrm>
                <a:custGeom>
                  <a:avLst/>
                  <a:gdLst>
                    <a:gd name="T0" fmla="*/ 164 w 372"/>
                    <a:gd name="T1" fmla="*/ 16 h 293"/>
                    <a:gd name="T2" fmla="*/ 188 w 372"/>
                    <a:gd name="T3" fmla="*/ 22 h 293"/>
                    <a:gd name="T4" fmla="*/ 214 w 372"/>
                    <a:gd name="T5" fmla="*/ 36 h 293"/>
                    <a:gd name="T6" fmla="*/ 270 w 372"/>
                    <a:gd name="T7" fmla="*/ 46 h 293"/>
                    <a:gd name="T8" fmla="*/ 308 w 372"/>
                    <a:gd name="T9" fmla="*/ 40 h 293"/>
                    <a:gd name="T10" fmla="*/ 332 w 372"/>
                    <a:gd name="T11" fmla="*/ 36 h 293"/>
                    <a:gd name="T12" fmla="*/ 356 w 372"/>
                    <a:gd name="T13" fmla="*/ 32 h 293"/>
                    <a:gd name="T14" fmla="*/ 372 w 372"/>
                    <a:gd name="T15" fmla="*/ 48 h 293"/>
                    <a:gd name="T16" fmla="*/ 362 w 372"/>
                    <a:gd name="T17" fmla="*/ 52 h 293"/>
                    <a:gd name="T18" fmla="*/ 360 w 372"/>
                    <a:gd name="T19" fmla="*/ 54 h 293"/>
                    <a:gd name="T20" fmla="*/ 346 w 372"/>
                    <a:gd name="T21" fmla="*/ 70 h 293"/>
                    <a:gd name="T22" fmla="*/ 340 w 372"/>
                    <a:gd name="T23" fmla="*/ 74 h 293"/>
                    <a:gd name="T24" fmla="*/ 326 w 372"/>
                    <a:gd name="T25" fmla="*/ 108 h 293"/>
                    <a:gd name="T26" fmla="*/ 310 w 372"/>
                    <a:gd name="T27" fmla="*/ 122 h 293"/>
                    <a:gd name="T28" fmla="*/ 306 w 372"/>
                    <a:gd name="T29" fmla="*/ 142 h 293"/>
                    <a:gd name="T30" fmla="*/ 276 w 372"/>
                    <a:gd name="T31" fmla="*/ 156 h 293"/>
                    <a:gd name="T32" fmla="*/ 260 w 372"/>
                    <a:gd name="T33" fmla="*/ 168 h 293"/>
                    <a:gd name="T34" fmla="*/ 264 w 372"/>
                    <a:gd name="T35" fmla="*/ 184 h 293"/>
                    <a:gd name="T36" fmla="*/ 244 w 372"/>
                    <a:gd name="T37" fmla="*/ 218 h 293"/>
                    <a:gd name="T38" fmla="*/ 250 w 372"/>
                    <a:gd name="T39" fmla="*/ 240 h 293"/>
                    <a:gd name="T40" fmla="*/ 224 w 372"/>
                    <a:gd name="T41" fmla="*/ 236 h 293"/>
                    <a:gd name="T42" fmla="*/ 208 w 372"/>
                    <a:gd name="T43" fmla="*/ 259 h 293"/>
                    <a:gd name="T44" fmla="*/ 228 w 372"/>
                    <a:gd name="T45" fmla="*/ 254 h 293"/>
                    <a:gd name="T46" fmla="*/ 222 w 372"/>
                    <a:gd name="T47" fmla="*/ 287 h 293"/>
                    <a:gd name="T48" fmla="*/ 204 w 372"/>
                    <a:gd name="T49" fmla="*/ 279 h 293"/>
                    <a:gd name="T50" fmla="*/ 184 w 372"/>
                    <a:gd name="T51" fmla="*/ 293 h 293"/>
                    <a:gd name="T52" fmla="*/ 166 w 372"/>
                    <a:gd name="T53" fmla="*/ 281 h 293"/>
                    <a:gd name="T54" fmla="*/ 164 w 372"/>
                    <a:gd name="T55" fmla="*/ 273 h 293"/>
                    <a:gd name="T56" fmla="*/ 148 w 372"/>
                    <a:gd name="T57" fmla="*/ 248 h 293"/>
                    <a:gd name="T58" fmla="*/ 136 w 372"/>
                    <a:gd name="T59" fmla="*/ 269 h 293"/>
                    <a:gd name="T60" fmla="*/ 132 w 372"/>
                    <a:gd name="T61" fmla="*/ 261 h 293"/>
                    <a:gd name="T62" fmla="*/ 130 w 372"/>
                    <a:gd name="T63" fmla="*/ 246 h 293"/>
                    <a:gd name="T64" fmla="*/ 118 w 372"/>
                    <a:gd name="T65" fmla="*/ 234 h 293"/>
                    <a:gd name="T66" fmla="*/ 118 w 372"/>
                    <a:gd name="T67" fmla="*/ 226 h 293"/>
                    <a:gd name="T68" fmla="*/ 94 w 372"/>
                    <a:gd name="T69" fmla="*/ 214 h 293"/>
                    <a:gd name="T70" fmla="*/ 86 w 372"/>
                    <a:gd name="T71" fmla="*/ 206 h 293"/>
                    <a:gd name="T72" fmla="*/ 74 w 372"/>
                    <a:gd name="T73" fmla="*/ 174 h 293"/>
                    <a:gd name="T74" fmla="*/ 48 w 372"/>
                    <a:gd name="T75" fmla="*/ 184 h 293"/>
                    <a:gd name="T76" fmla="*/ 48 w 372"/>
                    <a:gd name="T77" fmla="*/ 150 h 293"/>
                    <a:gd name="T78" fmla="*/ 92 w 372"/>
                    <a:gd name="T79" fmla="*/ 164 h 293"/>
                    <a:gd name="T80" fmla="*/ 84 w 372"/>
                    <a:gd name="T81" fmla="*/ 136 h 293"/>
                    <a:gd name="T82" fmla="*/ 66 w 372"/>
                    <a:gd name="T83" fmla="*/ 116 h 293"/>
                    <a:gd name="T84" fmla="*/ 64 w 372"/>
                    <a:gd name="T85" fmla="*/ 106 h 293"/>
                    <a:gd name="T86" fmla="*/ 48 w 372"/>
                    <a:gd name="T87" fmla="*/ 84 h 293"/>
                    <a:gd name="T88" fmla="*/ 2 w 372"/>
                    <a:gd name="T89" fmla="*/ 74 h 293"/>
                    <a:gd name="T90" fmla="*/ 0 w 372"/>
                    <a:gd name="T91" fmla="*/ 66 h 293"/>
                    <a:gd name="T92" fmla="*/ 26 w 372"/>
                    <a:gd name="T93" fmla="*/ 46 h 293"/>
                    <a:gd name="T94" fmla="*/ 48 w 372"/>
                    <a:gd name="T95" fmla="*/ 44 h 293"/>
                    <a:gd name="T96" fmla="*/ 64 w 372"/>
                    <a:gd name="T97" fmla="*/ 30 h 293"/>
                    <a:gd name="T98" fmla="*/ 74 w 372"/>
                    <a:gd name="T99" fmla="*/ 28 h 293"/>
                    <a:gd name="T100" fmla="*/ 88 w 372"/>
                    <a:gd name="T101" fmla="*/ 34 h 293"/>
                    <a:gd name="T102" fmla="*/ 96 w 372"/>
                    <a:gd name="T103" fmla="*/ 22 h 293"/>
                    <a:gd name="T104" fmla="*/ 138 w 372"/>
                    <a:gd name="T105" fmla="*/ 8 h 293"/>
                    <a:gd name="T106" fmla="*/ 38 w 372"/>
                    <a:gd name="T107" fmla="*/ 56 h 293"/>
                    <a:gd name="T108" fmla="*/ 38 w 372"/>
                    <a:gd name="T109" fmla="*/ 76 h 293"/>
                    <a:gd name="T110" fmla="*/ 132 w 372"/>
                    <a:gd name="T111" fmla="*/ 198 h 293"/>
                    <a:gd name="T112" fmla="*/ 134 w 372"/>
                    <a:gd name="T113" fmla="*/ 200 h 293"/>
                    <a:gd name="T114" fmla="*/ 186 w 372"/>
                    <a:gd name="T115" fmla="*/ 210 h 293"/>
                    <a:gd name="T116" fmla="*/ 184 w 372"/>
                    <a:gd name="T117" fmla="*/ 220 h 293"/>
                    <a:gd name="T118" fmla="*/ 202 w 372"/>
                    <a:gd name="T119" fmla="*/ 242 h 293"/>
                    <a:gd name="T120" fmla="*/ 170 w 372"/>
                    <a:gd name="T121" fmla="*/ 234 h 293"/>
                    <a:gd name="T122" fmla="*/ 144 w 372"/>
                    <a:gd name="T123" fmla="*/ 226 h 293"/>
                    <a:gd name="T124" fmla="*/ 132 w 372"/>
                    <a:gd name="T125" fmla="*/ 202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72" h="293">
                      <a:moveTo>
                        <a:pt x="144" y="4"/>
                      </a:moveTo>
                      <a:lnTo>
                        <a:pt x="150" y="0"/>
                      </a:lnTo>
                      <a:lnTo>
                        <a:pt x="154" y="8"/>
                      </a:lnTo>
                      <a:lnTo>
                        <a:pt x="164" y="16"/>
                      </a:lnTo>
                      <a:lnTo>
                        <a:pt x="174" y="12"/>
                      </a:lnTo>
                      <a:lnTo>
                        <a:pt x="180" y="20"/>
                      </a:lnTo>
                      <a:lnTo>
                        <a:pt x="184" y="18"/>
                      </a:lnTo>
                      <a:lnTo>
                        <a:pt x="188" y="22"/>
                      </a:lnTo>
                      <a:lnTo>
                        <a:pt x="192" y="20"/>
                      </a:lnTo>
                      <a:lnTo>
                        <a:pt x="194" y="26"/>
                      </a:lnTo>
                      <a:lnTo>
                        <a:pt x="204" y="24"/>
                      </a:lnTo>
                      <a:lnTo>
                        <a:pt x="214" y="36"/>
                      </a:lnTo>
                      <a:lnTo>
                        <a:pt x="236" y="48"/>
                      </a:lnTo>
                      <a:lnTo>
                        <a:pt x="252" y="48"/>
                      </a:lnTo>
                      <a:lnTo>
                        <a:pt x="264" y="44"/>
                      </a:lnTo>
                      <a:lnTo>
                        <a:pt x="270" y="46"/>
                      </a:lnTo>
                      <a:lnTo>
                        <a:pt x="270" y="44"/>
                      </a:lnTo>
                      <a:lnTo>
                        <a:pt x="272" y="48"/>
                      </a:lnTo>
                      <a:lnTo>
                        <a:pt x="280" y="52"/>
                      </a:lnTo>
                      <a:lnTo>
                        <a:pt x="308" y="40"/>
                      </a:lnTo>
                      <a:lnTo>
                        <a:pt x="316" y="42"/>
                      </a:lnTo>
                      <a:lnTo>
                        <a:pt x="316" y="40"/>
                      </a:lnTo>
                      <a:lnTo>
                        <a:pt x="322" y="36"/>
                      </a:lnTo>
                      <a:lnTo>
                        <a:pt x="332" y="36"/>
                      </a:lnTo>
                      <a:lnTo>
                        <a:pt x="348" y="24"/>
                      </a:lnTo>
                      <a:lnTo>
                        <a:pt x="360" y="18"/>
                      </a:lnTo>
                      <a:lnTo>
                        <a:pt x="362" y="28"/>
                      </a:lnTo>
                      <a:lnTo>
                        <a:pt x="356" y="32"/>
                      </a:lnTo>
                      <a:lnTo>
                        <a:pt x="366" y="34"/>
                      </a:lnTo>
                      <a:lnTo>
                        <a:pt x="372" y="38"/>
                      </a:lnTo>
                      <a:lnTo>
                        <a:pt x="372" y="48"/>
                      </a:lnTo>
                      <a:lnTo>
                        <a:pt x="372" y="48"/>
                      </a:lnTo>
                      <a:lnTo>
                        <a:pt x="366" y="52"/>
                      </a:lnTo>
                      <a:lnTo>
                        <a:pt x="366" y="52"/>
                      </a:lnTo>
                      <a:lnTo>
                        <a:pt x="362" y="52"/>
                      </a:lnTo>
                      <a:lnTo>
                        <a:pt x="362" y="52"/>
                      </a:lnTo>
                      <a:lnTo>
                        <a:pt x="362" y="52"/>
                      </a:lnTo>
                      <a:lnTo>
                        <a:pt x="362" y="52"/>
                      </a:lnTo>
                      <a:lnTo>
                        <a:pt x="360" y="54"/>
                      </a:lnTo>
                      <a:lnTo>
                        <a:pt x="360" y="54"/>
                      </a:lnTo>
                      <a:lnTo>
                        <a:pt x="358" y="64"/>
                      </a:lnTo>
                      <a:lnTo>
                        <a:pt x="348" y="70"/>
                      </a:lnTo>
                      <a:lnTo>
                        <a:pt x="348" y="70"/>
                      </a:lnTo>
                      <a:lnTo>
                        <a:pt x="346" y="70"/>
                      </a:lnTo>
                      <a:lnTo>
                        <a:pt x="346" y="70"/>
                      </a:lnTo>
                      <a:lnTo>
                        <a:pt x="344" y="74"/>
                      </a:lnTo>
                      <a:lnTo>
                        <a:pt x="342" y="68"/>
                      </a:lnTo>
                      <a:lnTo>
                        <a:pt x="340" y="74"/>
                      </a:lnTo>
                      <a:lnTo>
                        <a:pt x="332" y="70"/>
                      </a:lnTo>
                      <a:lnTo>
                        <a:pt x="332" y="90"/>
                      </a:lnTo>
                      <a:lnTo>
                        <a:pt x="336" y="96"/>
                      </a:lnTo>
                      <a:lnTo>
                        <a:pt x="326" y="108"/>
                      </a:lnTo>
                      <a:lnTo>
                        <a:pt x="312" y="114"/>
                      </a:lnTo>
                      <a:lnTo>
                        <a:pt x="310" y="120"/>
                      </a:lnTo>
                      <a:lnTo>
                        <a:pt x="310" y="120"/>
                      </a:lnTo>
                      <a:lnTo>
                        <a:pt x="310" y="122"/>
                      </a:lnTo>
                      <a:lnTo>
                        <a:pt x="310" y="122"/>
                      </a:lnTo>
                      <a:lnTo>
                        <a:pt x="306" y="128"/>
                      </a:lnTo>
                      <a:lnTo>
                        <a:pt x="308" y="136"/>
                      </a:lnTo>
                      <a:lnTo>
                        <a:pt x="306" y="142"/>
                      </a:lnTo>
                      <a:lnTo>
                        <a:pt x="294" y="144"/>
                      </a:lnTo>
                      <a:lnTo>
                        <a:pt x="292" y="152"/>
                      </a:lnTo>
                      <a:lnTo>
                        <a:pt x="286" y="154"/>
                      </a:lnTo>
                      <a:lnTo>
                        <a:pt x="276" y="156"/>
                      </a:lnTo>
                      <a:lnTo>
                        <a:pt x="268" y="152"/>
                      </a:lnTo>
                      <a:lnTo>
                        <a:pt x="262" y="158"/>
                      </a:lnTo>
                      <a:lnTo>
                        <a:pt x="262" y="168"/>
                      </a:lnTo>
                      <a:lnTo>
                        <a:pt x="260" y="168"/>
                      </a:lnTo>
                      <a:lnTo>
                        <a:pt x="260" y="168"/>
                      </a:lnTo>
                      <a:lnTo>
                        <a:pt x="262" y="170"/>
                      </a:lnTo>
                      <a:lnTo>
                        <a:pt x="262" y="170"/>
                      </a:lnTo>
                      <a:lnTo>
                        <a:pt x="264" y="184"/>
                      </a:lnTo>
                      <a:lnTo>
                        <a:pt x="254" y="200"/>
                      </a:lnTo>
                      <a:lnTo>
                        <a:pt x="258" y="210"/>
                      </a:lnTo>
                      <a:lnTo>
                        <a:pt x="246" y="214"/>
                      </a:lnTo>
                      <a:lnTo>
                        <a:pt x="244" y="218"/>
                      </a:lnTo>
                      <a:lnTo>
                        <a:pt x="246" y="234"/>
                      </a:lnTo>
                      <a:lnTo>
                        <a:pt x="250" y="232"/>
                      </a:lnTo>
                      <a:lnTo>
                        <a:pt x="252" y="234"/>
                      </a:lnTo>
                      <a:lnTo>
                        <a:pt x="250" y="240"/>
                      </a:lnTo>
                      <a:lnTo>
                        <a:pt x="232" y="244"/>
                      </a:lnTo>
                      <a:lnTo>
                        <a:pt x="234" y="242"/>
                      </a:lnTo>
                      <a:lnTo>
                        <a:pt x="230" y="238"/>
                      </a:lnTo>
                      <a:lnTo>
                        <a:pt x="224" y="236"/>
                      </a:lnTo>
                      <a:lnTo>
                        <a:pt x="216" y="240"/>
                      </a:lnTo>
                      <a:lnTo>
                        <a:pt x="210" y="250"/>
                      </a:lnTo>
                      <a:lnTo>
                        <a:pt x="206" y="250"/>
                      </a:lnTo>
                      <a:lnTo>
                        <a:pt x="208" y="259"/>
                      </a:lnTo>
                      <a:lnTo>
                        <a:pt x="214" y="259"/>
                      </a:lnTo>
                      <a:lnTo>
                        <a:pt x="216" y="265"/>
                      </a:lnTo>
                      <a:lnTo>
                        <a:pt x="222" y="252"/>
                      </a:lnTo>
                      <a:lnTo>
                        <a:pt x="228" y="254"/>
                      </a:lnTo>
                      <a:lnTo>
                        <a:pt x="228" y="279"/>
                      </a:lnTo>
                      <a:lnTo>
                        <a:pt x="222" y="281"/>
                      </a:lnTo>
                      <a:lnTo>
                        <a:pt x="222" y="287"/>
                      </a:lnTo>
                      <a:lnTo>
                        <a:pt x="222" y="287"/>
                      </a:lnTo>
                      <a:lnTo>
                        <a:pt x="216" y="285"/>
                      </a:lnTo>
                      <a:lnTo>
                        <a:pt x="210" y="289"/>
                      </a:lnTo>
                      <a:lnTo>
                        <a:pt x="202" y="287"/>
                      </a:lnTo>
                      <a:lnTo>
                        <a:pt x="204" y="279"/>
                      </a:lnTo>
                      <a:lnTo>
                        <a:pt x="198" y="287"/>
                      </a:lnTo>
                      <a:lnTo>
                        <a:pt x="198" y="289"/>
                      </a:lnTo>
                      <a:lnTo>
                        <a:pt x="190" y="287"/>
                      </a:lnTo>
                      <a:lnTo>
                        <a:pt x="184" y="293"/>
                      </a:lnTo>
                      <a:lnTo>
                        <a:pt x="182" y="283"/>
                      </a:lnTo>
                      <a:lnTo>
                        <a:pt x="174" y="289"/>
                      </a:lnTo>
                      <a:lnTo>
                        <a:pt x="172" y="283"/>
                      </a:lnTo>
                      <a:lnTo>
                        <a:pt x="166" y="281"/>
                      </a:lnTo>
                      <a:lnTo>
                        <a:pt x="166" y="277"/>
                      </a:lnTo>
                      <a:lnTo>
                        <a:pt x="160" y="279"/>
                      </a:lnTo>
                      <a:lnTo>
                        <a:pt x="160" y="279"/>
                      </a:lnTo>
                      <a:lnTo>
                        <a:pt x="164" y="273"/>
                      </a:lnTo>
                      <a:lnTo>
                        <a:pt x="164" y="273"/>
                      </a:lnTo>
                      <a:lnTo>
                        <a:pt x="166" y="256"/>
                      </a:lnTo>
                      <a:lnTo>
                        <a:pt x="154" y="248"/>
                      </a:lnTo>
                      <a:lnTo>
                        <a:pt x="148" y="248"/>
                      </a:lnTo>
                      <a:lnTo>
                        <a:pt x="144" y="261"/>
                      </a:lnTo>
                      <a:lnTo>
                        <a:pt x="140" y="265"/>
                      </a:lnTo>
                      <a:lnTo>
                        <a:pt x="136" y="265"/>
                      </a:lnTo>
                      <a:lnTo>
                        <a:pt x="136" y="269"/>
                      </a:lnTo>
                      <a:lnTo>
                        <a:pt x="132" y="265"/>
                      </a:lnTo>
                      <a:lnTo>
                        <a:pt x="132" y="265"/>
                      </a:lnTo>
                      <a:lnTo>
                        <a:pt x="132" y="261"/>
                      </a:lnTo>
                      <a:lnTo>
                        <a:pt x="132" y="261"/>
                      </a:lnTo>
                      <a:lnTo>
                        <a:pt x="136" y="259"/>
                      </a:lnTo>
                      <a:lnTo>
                        <a:pt x="136" y="250"/>
                      </a:lnTo>
                      <a:lnTo>
                        <a:pt x="130" y="252"/>
                      </a:lnTo>
                      <a:lnTo>
                        <a:pt x="130" y="246"/>
                      </a:lnTo>
                      <a:lnTo>
                        <a:pt x="128" y="244"/>
                      </a:lnTo>
                      <a:lnTo>
                        <a:pt x="128" y="244"/>
                      </a:lnTo>
                      <a:lnTo>
                        <a:pt x="120" y="240"/>
                      </a:lnTo>
                      <a:lnTo>
                        <a:pt x="118" y="234"/>
                      </a:lnTo>
                      <a:lnTo>
                        <a:pt x="118" y="234"/>
                      </a:lnTo>
                      <a:lnTo>
                        <a:pt x="120" y="234"/>
                      </a:lnTo>
                      <a:lnTo>
                        <a:pt x="120" y="234"/>
                      </a:lnTo>
                      <a:lnTo>
                        <a:pt x="118" y="226"/>
                      </a:lnTo>
                      <a:lnTo>
                        <a:pt x="112" y="222"/>
                      </a:lnTo>
                      <a:lnTo>
                        <a:pt x="100" y="224"/>
                      </a:lnTo>
                      <a:lnTo>
                        <a:pt x="94" y="214"/>
                      </a:lnTo>
                      <a:lnTo>
                        <a:pt x="94" y="214"/>
                      </a:lnTo>
                      <a:lnTo>
                        <a:pt x="94" y="214"/>
                      </a:lnTo>
                      <a:lnTo>
                        <a:pt x="94" y="214"/>
                      </a:lnTo>
                      <a:lnTo>
                        <a:pt x="88" y="214"/>
                      </a:lnTo>
                      <a:lnTo>
                        <a:pt x="86" y="206"/>
                      </a:lnTo>
                      <a:lnTo>
                        <a:pt x="64" y="208"/>
                      </a:lnTo>
                      <a:lnTo>
                        <a:pt x="70" y="198"/>
                      </a:lnTo>
                      <a:lnTo>
                        <a:pt x="62" y="194"/>
                      </a:lnTo>
                      <a:lnTo>
                        <a:pt x="74" y="174"/>
                      </a:lnTo>
                      <a:lnTo>
                        <a:pt x="72" y="168"/>
                      </a:lnTo>
                      <a:lnTo>
                        <a:pt x="62" y="178"/>
                      </a:lnTo>
                      <a:lnTo>
                        <a:pt x="56" y="174"/>
                      </a:lnTo>
                      <a:lnTo>
                        <a:pt x="48" y="184"/>
                      </a:lnTo>
                      <a:lnTo>
                        <a:pt x="52" y="186"/>
                      </a:lnTo>
                      <a:lnTo>
                        <a:pt x="50" y="188"/>
                      </a:lnTo>
                      <a:lnTo>
                        <a:pt x="34" y="170"/>
                      </a:lnTo>
                      <a:lnTo>
                        <a:pt x="48" y="150"/>
                      </a:lnTo>
                      <a:lnTo>
                        <a:pt x="64" y="156"/>
                      </a:lnTo>
                      <a:lnTo>
                        <a:pt x="64" y="160"/>
                      </a:lnTo>
                      <a:lnTo>
                        <a:pt x="76" y="166"/>
                      </a:lnTo>
                      <a:lnTo>
                        <a:pt x="92" y="164"/>
                      </a:lnTo>
                      <a:lnTo>
                        <a:pt x="102" y="154"/>
                      </a:lnTo>
                      <a:lnTo>
                        <a:pt x="88" y="144"/>
                      </a:lnTo>
                      <a:lnTo>
                        <a:pt x="88" y="142"/>
                      </a:lnTo>
                      <a:lnTo>
                        <a:pt x="84" y="136"/>
                      </a:lnTo>
                      <a:lnTo>
                        <a:pt x="66" y="134"/>
                      </a:lnTo>
                      <a:lnTo>
                        <a:pt x="58" y="130"/>
                      </a:lnTo>
                      <a:lnTo>
                        <a:pt x="66" y="128"/>
                      </a:lnTo>
                      <a:lnTo>
                        <a:pt x="66" y="116"/>
                      </a:lnTo>
                      <a:lnTo>
                        <a:pt x="62" y="114"/>
                      </a:lnTo>
                      <a:lnTo>
                        <a:pt x="68" y="108"/>
                      </a:lnTo>
                      <a:lnTo>
                        <a:pt x="66" y="104"/>
                      </a:lnTo>
                      <a:lnTo>
                        <a:pt x="64" y="106"/>
                      </a:lnTo>
                      <a:lnTo>
                        <a:pt x="58" y="100"/>
                      </a:lnTo>
                      <a:lnTo>
                        <a:pt x="66" y="86"/>
                      </a:lnTo>
                      <a:lnTo>
                        <a:pt x="60" y="82"/>
                      </a:lnTo>
                      <a:lnTo>
                        <a:pt x="48" y="84"/>
                      </a:lnTo>
                      <a:lnTo>
                        <a:pt x="42" y="76"/>
                      </a:lnTo>
                      <a:lnTo>
                        <a:pt x="6" y="96"/>
                      </a:lnTo>
                      <a:lnTo>
                        <a:pt x="6" y="96"/>
                      </a:lnTo>
                      <a:lnTo>
                        <a:pt x="2" y="74"/>
                      </a:lnTo>
                      <a:lnTo>
                        <a:pt x="2" y="74"/>
                      </a:lnTo>
                      <a:lnTo>
                        <a:pt x="2" y="72"/>
                      </a:lnTo>
                      <a:lnTo>
                        <a:pt x="2" y="72"/>
                      </a:lnTo>
                      <a:lnTo>
                        <a:pt x="0" y="66"/>
                      </a:lnTo>
                      <a:lnTo>
                        <a:pt x="10" y="62"/>
                      </a:lnTo>
                      <a:lnTo>
                        <a:pt x="14" y="56"/>
                      </a:lnTo>
                      <a:lnTo>
                        <a:pt x="24" y="54"/>
                      </a:lnTo>
                      <a:lnTo>
                        <a:pt x="26" y="46"/>
                      </a:lnTo>
                      <a:lnTo>
                        <a:pt x="28" y="48"/>
                      </a:lnTo>
                      <a:lnTo>
                        <a:pt x="34" y="46"/>
                      </a:lnTo>
                      <a:lnTo>
                        <a:pt x="36" y="50"/>
                      </a:lnTo>
                      <a:lnTo>
                        <a:pt x="48" y="44"/>
                      </a:lnTo>
                      <a:lnTo>
                        <a:pt x="52" y="52"/>
                      </a:lnTo>
                      <a:lnTo>
                        <a:pt x="56" y="48"/>
                      </a:lnTo>
                      <a:lnTo>
                        <a:pt x="62" y="46"/>
                      </a:lnTo>
                      <a:lnTo>
                        <a:pt x="64" y="30"/>
                      </a:lnTo>
                      <a:lnTo>
                        <a:pt x="64" y="30"/>
                      </a:lnTo>
                      <a:lnTo>
                        <a:pt x="70" y="30"/>
                      </a:lnTo>
                      <a:lnTo>
                        <a:pt x="72" y="34"/>
                      </a:lnTo>
                      <a:lnTo>
                        <a:pt x="74" y="28"/>
                      </a:lnTo>
                      <a:lnTo>
                        <a:pt x="76" y="28"/>
                      </a:lnTo>
                      <a:lnTo>
                        <a:pt x="86" y="34"/>
                      </a:lnTo>
                      <a:lnTo>
                        <a:pt x="90" y="32"/>
                      </a:lnTo>
                      <a:lnTo>
                        <a:pt x="88" y="34"/>
                      </a:lnTo>
                      <a:lnTo>
                        <a:pt x="92" y="38"/>
                      </a:lnTo>
                      <a:lnTo>
                        <a:pt x="94" y="32"/>
                      </a:lnTo>
                      <a:lnTo>
                        <a:pt x="90" y="24"/>
                      </a:lnTo>
                      <a:lnTo>
                        <a:pt x="96" y="22"/>
                      </a:lnTo>
                      <a:lnTo>
                        <a:pt x="104" y="12"/>
                      </a:lnTo>
                      <a:lnTo>
                        <a:pt x="108" y="12"/>
                      </a:lnTo>
                      <a:lnTo>
                        <a:pt x="108" y="6"/>
                      </a:lnTo>
                      <a:lnTo>
                        <a:pt x="138" y="8"/>
                      </a:lnTo>
                      <a:lnTo>
                        <a:pt x="144" y="4"/>
                      </a:lnTo>
                      <a:close/>
                      <a:moveTo>
                        <a:pt x="34" y="78"/>
                      </a:moveTo>
                      <a:lnTo>
                        <a:pt x="30" y="62"/>
                      </a:lnTo>
                      <a:lnTo>
                        <a:pt x="38" y="56"/>
                      </a:lnTo>
                      <a:lnTo>
                        <a:pt x="42" y="60"/>
                      </a:lnTo>
                      <a:lnTo>
                        <a:pt x="38" y="68"/>
                      </a:lnTo>
                      <a:lnTo>
                        <a:pt x="38" y="76"/>
                      </a:lnTo>
                      <a:lnTo>
                        <a:pt x="38" y="76"/>
                      </a:lnTo>
                      <a:lnTo>
                        <a:pt x="34" y="78"/>
                      </a:lnTo>
                      <a:close/>
                      <a:moveTo>
                        <a:pt x="132" y="198"/>
                      </a:moveTo>
                      <a:lnTo>
                        <a:pt x="132" y="198"/>
                      </a:lnTo>
                      <a:lnTo>
                        <a:pt x="132" y="198"/>
                      </a:lnTo>
                      <a:lnTo>
                        <a:pt x="134" y="198"/>
                      </a:lnTo>
                      <a:lnTo>
                        <a:pt x="134" y="198"/>
                      </a:lnTo>
                      <a:lnTo>
                        <a:pt x="134" y="200"/>
                      </a:lnTo>
                      <a:lnTo>
                        <a:pt x="134" y="200"/>
                      </a:lnTo>
                      <a:lnTo>
                        <a:pt x="154" y="198"/>
                      </a:lnTo>
                      <a:lnTo>
                        <a:pt x="174" y="206"/>
                      </a:lnTo>
                      <a:lnTo>
                        <a:pt x="182" y="204"/>
                      </a:lnTo>
                      <a:lnTo>
                        <a:pt x="186" y="210"/>
                      </a:lnTo>
                      <a:lnTo>
                        <a:pt x="192" y="206"/>
                      </a:lnTo>
                      <a:lnTo>
                        <a:pt x="190" y="218"/>
                      </a:lnTo>
                      <a:lnTo>
                        <a:pt x="186" y="222"/>
                      </a:lnTo>
                      <a:lnTo>
                        <a:pt x="184" y="220"/>
                      </a:lnTo>
                      <a:lnTo>
                        <a:pt x="182" y="226"/>
                      </a:lnTo>
                      <a:lnTo>
                        <a:pt x="188" y="234"/>
                      </a:lnTo>
                      <a:lnTo>
                        <a:pt x="200" y="230"/>
                      </a:lnTo>
                      <a:lnTo>
                        <a:pt x="202" y="242"/>
                      </a:lnTo>
                      <a:lnTo>
                        <a:pt x="194" y="244"/>
                      </a:lnTo>
                      <a:lnTo>
                        <a:pt x="194" y="240"/>
                      </a:lnTo>
                      <a:lnTo>
                        <a:pt x="176" y="240"/>
                      </a:lnTo>
                      <a:lnTo>
                        <a:pt x="170" y="234"/>
                      </a:lnTo>
                      <a:lnTo>
                        <a:pt x="162" y="234"/>
                      </a:lnTo>
                      <a:lnTo>
                        <a:pt x="158" y="236"/>
                      </a:lnTo>
                      <a:lnTo>
                        <a:pt x="148" y="236"/>
                      </a:lnTo>
                      <a:lnTo>
                        <a:pt x="144" y="226"/>
                      </a:lnTo>
                      <a:lnTo>
                        <a:pt x="134" y="224"/>
                      </a:lnTo>
                      <a:lnTo>
                        <a:pt x="126" y="214"/>
                      </a:lnTo>
                      <a:lnTo>
                        <a:pt x="132" y="202"/>
                      </a:lnTo>
                      <a:lnTo>
                        <a:pt x="132" y="202"/>
                      </a:lnTo>
                      <a:lnTo>
                        <a:pt x="132" y="198"/>
                      </a:lnTo>
                      <a:close/>
                    </a:path>
                  </a:pathLst>
                </a:custGeom>
                <a:solidFill>
                  <a:srgbClr val="184BFF"/>
                </a:solidFill>
                <a:ln w="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Communidad Valenciana" descr="{&quot;Key&quot;:&quot;communidad valenciana&quot;,&quot;Name&quot;:&quot;Communidad Valenciana&quot;,&quot;Value&quot;:2.0,&quot;Formula&quot;:&quot;2&quot;,&quot;Text&quot;:&quot;2&quot;,&quot;OfficeApplication&quot;:1,&quot;HasValue&quot;:true}">
                  <a:extLst>
                    <a:ext uri="{FF2B5EF4-FFF2-40B4-BE49-F238E27FC236}">
                      <a16:creationId xmlns:a16="http://schemas.microsoft.com/office/drawing/2014/main" id="{F067A35E-B85E-4DDF-B791-70AF6AB92CD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465763" y="1438276"/>
                  <a:ext cx="708025" cy="1309689"/>
                </a:xfrm>
                <a:custGeom>
                  <a:avLst/>
                  <a:gdLst>
                    <a:gd name="T0" fmla="*/ 30 w 446"/>
                    <a:gd name="T1" fmla="*/ 186 h 825"/>
                    <a:gd name="T2" fmla="*/ 44 w 446"/>
                    <a:gd name="T3" fmla="*/ 184 h 825"/>
                    <a:gd name="T4" fmla="*/ 52 w 446"/>
                    <a:gd name="T5" fmla="*/ 166 h 825"/>
                    <a:gd name="T6" fmla="*/ 62 w 446"/>
                    <a:gd name="T7" fmla="*/ 190 h 825"/>
                    <a:gd name="T8" fmla="*/ 80 w 446"/>
                    <a:gd name="T9" fmla="*/ 221 h 825"/>
                    <a:gd name="T10" fmla="*/ 56 w 446"/>
                    <a:gd name="T11" fmla="*/ 223 h 825"/>
                    <a:gd name="T12" fmla="*/ 18 w 446"/>
                    <a:gd name="T13" fmla="*/ 188 h 825"/>
                    <a:gd name="T14" fmla="*/ 96 w 446"/>
                    <a:gd name="T15" fmla="*/ 233 h 825"/>
                    <a:gd name="T16" fmla="*/ 136 w 446"/>
                    <a:gd name="T17" fmla="*/ 241 h 825"/>
                    <a:gd name="T18" fmla="*/ 160 w 446"/>
                    <a:gd name="T19" fmla="*/ 259 h 825"/>
                    <a:gd name="T20" fmla="*/ 186 w 446"/>
                    <a:gd name="T21" fmla="*/ 213 h 825"/>
                    <a:gd name="T22" fmla="*/ 208 w 446"/>
                    <a:gd name="T23" fmla="*/ 184 h 825"/>
                    <a:gd name="T24" fmla="*/ 246 w 446"/>
                    <a:gd name="T25" fmla="*/ 140 h 825"/>
                    <a:gd name="T26" fmla="*/ 272 w 446"/>
                    <a:gd name="T27" fmla="*/ 114 h 825"/>
                    <a:gd name="T28" fmla="*/ 268 w 446"/>
                    <a:gd name="T29" fmla="*/ 78 h 825"/>
                    <a:gd name="T30" fmla="*/ 262 w 446"/>
                    <a:gd name="T31" fmla="*/ 30 h 825"/>
                    <a:gd name="T32" fmla="*/ 302 w 446"/>
                    <a:gd name="T33" fmla="*/ 0 h 825"/>
                    <a:gd name="T34" fmla="*/ 328 w 446"/>
                    <a:gd name="T35" fmla="*/ 16 h 825"/>
                    <a:gd name="T36" fmla="*/ 338 w 446"/>
                    <a:gd name="T37" fmla="*/ 18 h 825"/>
                    <a:gd name="T38" fmla="*/ 342 w 446"/>
                    <a:gd name="T39" fmla="*/ 26 h 825"/>
                    <a:gd name="T40" fmla="*/ 376 w 446"/>
                    <a:gd name="T41" fmla="*/ 18 h 825"/>
                    <a:gd name="T42" fmla="*/ 386 w 446"/>
                    <a:gd name="T43" fmla="*/ 24 h 825"/>
                    <a:gd name="T44" fmla="*/ 394 w 446"/>
                    <a:gd name="T45" fmla="*/ 26 h 825"/>
                    <a:gd name="T46" fmla="*/ 394 w 446"/>
                    <a:gd name="T47" fmla="*/ 44 h 825"/>
                    <a:gd name="T48" fmla="*/ 446 w 446"/>
                    <a:gd name="T49" fmla="*/ 74 h 825"/>
                    <a:gd name="T50" fmla="*/ 422 w 446"/>
                    <a:gd name="T51" fmla="*/ 122 h 825"/>
                    <a:gd name="T52" fmla="*/ 366 w 446"/>
                    <a:gd name="T53" fmla="*/ 201 h 825"/>
                    <a:gd name="T54" fmla="*/ 294 w 446"/>
                    <a:gd name="T55" fmla="*/ 299 h 825"/>
                    <a:gd name="T56" fmla="*/ 262 w 446"/>
                    <a:gd name="T57" fmla="*/ 377 h 825"/>
                    <a:gd name="T58" fmla="*/ 282 w 446"/>
                    <a:gd name="T59" fmla="*/ 457 h 825"/>
                    <a:gd name="T60" fmla="*/ 358 w 446"/>
                    <a:gd name="T61" fmla="*/ 549 h 825"/>
                    <a:gd name="T62" fmla="*/ 374 w 446"/>
                    <a:gd name="T63" fmla="*/ 563 h 825"/>
                    <a:gd name="T64" fmla="*/ 374 w 446"/>
                    <a:gd name="T65" fmla="*/ 583 h 825"/>
                    <a:gd name="T66" fmla="*/ 352 w 446"/>
                    <a:gd name="T67" fmla="*/ 609 h 825"/>
                    <a:gd name="T68" fmla="*/ 320 w 446"/>
                    <a:gd name="T69" fmla="*/ 623 h 825"/>
                    <a:gd name="T70" fmla="*/ 270 w 446"/>
                    <a:gd name="T71" fmla="*/ 649 h 825"/>
                    <a:gd name="T72" fmla="*/ 226 w 446"/>
                    <a:gd name="T73" fmla="*/ 693 h 825"/>
                    <a:gd name="T74" fmla="*/ 220 w 446"/>
                    <a:gd name="T75" fmla="*/ 731 h 825"/>
                    <a:gd name="T76" fmla="*/ 188 w 446"/>
                    <a:gd name="T77" fmla="*/ 789 h 825"/>
                    <a:gd name="T78" fmla="*/ 168 w 446"/>
                    <a:gd name="T79" fmla="*/ 825 h 825"/>
                    <a:gd name="T80" fmla="*/ 110 w 446"/>
                    <a:gd name="T81" fmla="*/ 743 h 825"/>
                    <a:gd name="T82" fmla="*/ 98 w 446"/>
                    <a:gd name="T83" fmla="*/ 663 h 825"/>
                    <a:gd name="T84" fmla="*/ 110 w 446"/>
                    <a:gd name="T85" fmla="*/ 601 h 825"/>
                    <a:gd name="T86" fmla="*/ 132 w 446"/>
                    <a:gd name="T87" fmla="*/ 565 h 825"/>
                    <a:gd name="T88" fmla="*/ 124 w 446"/>
                    <a:gd name="T89" fmla="*/ 521 h 825"/>
                    <a:gd name="T90" fmla="*/ 58 w 446"/>
                    <a:gd name="T91" fmla="*/ 493 h 825"/>
                    <a:gd name="T92" fmla="*/ 68 w 446"/>
                    <a:gd name="T93" fmla="*/ 417 h 825"/>
                    <a:gd name="T94" fmla="*/ 54 w 446"/>
                    <a:gd name="T95" fmla="*/ 413 h 825"/>
                    <a:gd name="T96" fmla="*/ 46 w 446"/>
                    <a:gd name="T97" fmla="*/ 411 h 825"/>
                    <a:gd name="T98" fmla="*/ 32 w 446"/>
                    <a:gd name="T99" fmla="*/ 407 h 825"/>
                    <a:gd name="T100" fmla="*/ 24 w 446"/>
                    <a:gd name="T101" fmla="*/ 405 h 825"/>
                    <a:gd name="T102" fmla="*/ 16 w 446"/>
                    <a:gd name="T103" fmla="*/ 405 h 825"/>
                    <a:gd name="T104" fmla="*/ 14 w 446"/>
                    <a:gd name="T105" fmla="*/ 399 h 825"/>
                    <a:gd name="T106" fmla="*/ 16 w 446"/>
                    <a:gd name="T107" fmla="*/ 395 h 825"/>
                    <a:gd name="T108" fmla="*/ 6 w 446"/>
                    <a:gd name="T109" fmla="*/ 389 h 825"/>
                    <a:gd name="T110" fmla="*/ 0 w 446"/>
                    <a:gd name="T111" fmla="*/ 379 h 825"/>
                    <a:gd name="T112" fmla="*/ 6 w 446"/>
                    <a:gd name="T113" fmla="*/ 353 h 825"/>
                    <a:gd name="T114" fmla="*/ 42 w 446"/>
                    <a:gd name="T115" fmla="*/ 315 h 825"/>
                    <a:gd name="T116" fmla="*/ 58 w 446"/>
                    <a:gd name="T117" fmla="*/ 311 h 825"/>
                    <a:gd name="T118" fmla="*/ 72 w 446"/>
                    <a:gd name="T119" fmla="*/ 249 h 8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446" h="825">
                      <a:moveTo>
                        <a:pt x="18" y="184"/>
                      </a:moveTo>
                      <a:lnTo>
                        <a:pt x="28" y="184"/>
                      </a:lnTo>
                      <a:lnTo>
                        <a:pt x="28" y="184"/>
                      </a:lnTo>
                      <a:lnTo>
                        <a:pt x="30" y="186"/>
                      </a:lnTo>
                      <a:lnTo>
                        <a:pt x="30" y="186"/>
                      </a:lnTo>
                      <a:lnTo>
                        <a:pt x="34" y="184"/>
                      </a:lnTo>
                      <a:lnTo>
                        <a:pt x="40" y="186"/>
                      </a:lnTo>
                      <a:lnTo>
                        <a:pt x="40" y="186"/>
                      </a:lnTo>
                      <a:lnTo>
                        <a:pt x="44" y="184"/>
                      </a:lnTo>
                      <a:lnTo>
                        <a:pt x="44" y="184"/>
                      </a:lnTo>
                      <a:lnTo>
                        <a:pt x="46" y="182"/>
                      </a:lnTo>
                      <a:lnTo>
                        <a:pt x="46" y="168"/>
                      </a:lnTo>
                      <a:lnTo>
                        <a:pt x="52" y="164"/>
                      </a:lnTo>
                      <a:lnTo>
                        <a:pt x="52" y="166"/>
                      </a:lnTo>
                      <a:lnTo>
                        <a:pt x="52" y="166"/>
                      </a:lnTo>
                      <a:lnTo>
                        <a:pt x="52" y="170"/>
                      </a:lnTo>
                      <a:lnTo>
                        <a:pt x="52" y="170"/>
                      </a:lnTo>
                      <a:lnTo>
                        <a:pt x="56" y="178"/>
                      </a:lnTo>
                      <a:lnTo>
                        <a:pt x="62" y="182"/>
                      </a:lnTo>
                      <a:lnTo>
                        <a:pt x="62" y="190"/>
                      </a:lnTo>
                      <a:lnTo>
                        <a:pt x="84" y="192"/>
                      </a:lnTo>
                      <a:lnTo>
                        <a:pt x="100" y="205"/>
                      </a:lnTo>
                      <a:lnTo>
                        <a:pt x="100" y="211"/>
                      </a:lnTo>
                      <a:lnTo>
                        <a:pt x="98" y="215"/>
                      </a:lnTo>
                      <a:lnTo>
                        <a:pt x="80" y="221"/>
                      </a:lnTo>
                      <a:lnTo>
                        <a:pt x="80" y="221"/>
                      </a:lnTo>
                      <a:lnTo>
                        <a:pt x="62" y="225"/>
                      </a:lnTo>
                      <a:lnTo>
                        <a:pt x="56" y="225"/>
                      </a:lnTo>
                      <a:lnTo>
                        <a:pt x="56" y="225"/>
                      </a:lnTo>
                      <a:lnTo>
                        <a:pt x="56" y="223"/>
                      </a:lnTo>
                      <a:lnTo>
                        <a:pt x="56" y="223"/>
                      </a:lnTo>
                      <a:lnTo>
                        <a:pt x="34" y="221"/>
                      </a:lnTo>
                      <a:lnTo>
                        <a:pt x="26" y="199"/>
                      </a:lnTo>
                      <a:lnTo>
                        <a:pt x="28" y="197"/>
                      </a:lnTo>
                      <a:lnTo>
                        <a:pt x="18" y="188"/>
                      </a:lnTo>
                      <a:lnTo>
                        <a:pt x="18" y="184"/>
                      </a:lnTo>
                      <a:close/>
                      <a:moveTo>
                        <a:pt x="86" y="233"/>
                      </a:moveTo>
                      <a:lnTo>
                        <a:pt x="90" y="235"/>
                      </a:lnTo>
                      <a:lnTo>
                        <a:pt x="90" y="233"/>
                      </a:lnTo>
                      <a:lnTo>
                        <a:pt x="96" y="233"/>
                      </a:lnTo>
                      <a:lnTo>
                        <a:pt x="100" y="231"/>
                      </a:lnTo>
                      <a:lnTo>
                        <a:pt x="118" y="231"/>
                      </a:lnTo>
                      <a:lnTo>
                        <a:pt x="130" y="237"/>
                      </a:lnTo>
                      <a:lnTo>
                        <a:pt x="134" y="235"/>
                      </a:lnTo>
                      <a:lnTo>
                        <a:pt x="136" y="241"/>
                      </a:lnTo>
                      <a:lnTo>
                        <a:pt x="134" y="247"/>
                      </a:lnTo>
                      <a:lnTo>
                        <a:pt x="138" y="255"/>
                      </a:lnTo>
                      <a:lnTo>
                        <a:pt x="136" y="261"/>
                      </a:lnTo>
                      <a:lnTo>
                        <a:pt x="144" y="267"/>
                      </a:lnTo>
                      <a:lnTo>
                        <a:pt x="160" y="259"/>
                      </a:lnTo>
                      <a:lnTo>
                        <a:pt x="152" y="247"/>
                      </a:lnTo>
                      <a:lnTo>
                        <a:pt x="152" y="231"/>
                      </a:lnTo>
                      <a:lnTo>
                        <a:pt x="164" y="227"/>
                      </a:lnTo>
                      <a:lnTo>
                        <a:pt x="170" y="211"/>
                      </a:lnTo>
                      <a:lnTo>
                        <a:pt x="186" y="213"/>
                      </a:lnTo>
                      <a:lnTo>
                        <a:pt x="196" y="203"/>
                      </a:lnTo>
                      <a:lnTo>
                        <a:pt x="200" y="205"/>
                      </a:lnTo>
                      <a:lnTo>
                        <a:pt x="196" y="194"/>
                      </a:lnTo>
                      <a:lnTo>
                        <a:pt x="200" y="188"/>
                      </a:lnTo>
                      <a:lnTo>
                        <a:pt x="208" y="184"/>
                      </a:lnTo>
                      <a:lnTo>
                        <a:pt x="216" y="152"/>
                      </a:lnTo>
                      <a:lnTo>
                        <a:pt x="226" y="158"/>
                      </a:lnTo>
                      <a:lnTo>
                        <a:pt x="240" y="154"/>
                      </a:lnTo>
                      <a:lnTo>
                        <a:pt x="250" y="148"/>
                      </a:lnTo>
                      <a:lnTo>
                        <a:pt x="246" y="140"/>
                      </a:lnTo>
                      <a:lnTo>
                        <a:pt x="248" y="136"/>
                      </a:lnTo>
                      <a:lnTo>
                        <a:pt x="254" y="138"/>
                      </a:lnTo>
                      <a:lnTo>
                        <a:pt x="260" y="128"/>
                      </a:lnTo>
                      <a:lnTo>
                        <a:pt x="272" y="120"/>
                      </a:lnTo>
                      <a:lnTo>
                        <a:pt x="272" y="114"/>
                      </a:lnTo>
                      <a:lnTo>
                        <a:pt x="258" y="98"/>
                      </a:lnTo>
                      <a:lnTo>
                        <a:pt x="260" y="94"/>
                      </a:lnTo>
                      <a:lnTo>
                        <a:pt x="274" y="88"/>
                      </a:lnTo>
                      <a:lnTo>
                        <a:pt x="274" y="82"/>
                      </a:lnTo>
                      <a:lnTo>
                        <a:pt x="268" y="78"/>
                      </a:lnTo>
                      <a:lnTo>
                        <a:pt x="270" y="50"/>
                      </a:lnTo>
                      <a:lnTo>
                        <a:pt x="264" y="52"/>
                      </a:lnTo>
                      <a:lnTo>
                        <a:pt x="254" y="48"/>
                      </a:lnTo>
                      <a:lnTo>
                        <a:pt x="252" y="34"/>
                      </a:lnTo>
                      <a:lnTo>
                        <a:pt x="262" y="30"/>
                      </a:lnTo>
                      <a:lnTo>
                        <a:pt x="266" y="36"/>
                      </a:lnTo>
                      <a:lnTo>
                        <a:pt x="282" y="26"/>
                      </a:lnTo>
                      <a:lnTo>
                        <a:pt x="284" y="12"/>
                      </a:lnTo>
                      <a:lnTo>
                        <a:pt x="290" y="0"/>
                      </a:lnTo>
                      <a:lnTo>
                        <a:pt x="302" y="0"/>
                      </a:lnTo>
                      <a:lnTo>
                        <a:pt x="302" y="4"/>
                      </a:lnTo>
                      <a:lnTo>
                        <a:pt x="310" y="12"/>
                      </a:lnTo>
                      <a:lnTo>
                        <a:pt x="320" y="16"/>
                      </a:lnTo>
                      <a:lnTo>
                        <a:pt x="328" y="16"/>
                      </a:lnTo>
                      <a:lnTo>
                        <a:pt x="328" y="16"/>
                      </a:lnTo>
                      <a:lnTo>
                        <a:pt x="332" y="16"/>
                      </a:lnTo>
                      <a:lnTo>
                        <a:pt x="332" y="16"/>
                      </a:lnTo>
                      <a:lnTo>
                        <a:pt x="338" y="16"/>
                      </a:lnTo>
                      <a:lnTo>
                        <a:pt x="338" y="16"/>
                      </a:lnTo>
                      <a:lnTo>
                        <a:pt x="338" y="18"/>
                      </a:lnTo>
                      <a:lnTo>
                        <a:pt x="338" y="18"/>
                      </a:lnTo>
                      <a:lnTo>
                        <a:pt x="340" y="26"/>
                      </a:lnTo>
                      <a:lnTo>
                        <a:pt x="340" y="26"/>
                      </a:lnTo>
                      <a:lnTo>
                        <a:pt x="342" y="26"/>
                      </a:lnTo>
                      <a:lnTo>
                        <a:pt x="342" y="26"/>
                      </a:lnTo>
                      <a:lnTo>
                        <a:pt x="358" y="16"/>
                      </a:lnTo>
                      <a:lnTo>
                        <a:pt x="366" y="18"/>
                      </a:lnTo>
                      <a:lnTo>
                        <a:pt x="370" y="14"/>
                      </a:lnTo>
                      <a:lnTo>
                        <a:pt x="370" y="14"/>
                      </a:lnTo>
                      <a:lnTo>
                        <a:pt x="376" y="18"/>
                      </a:lnTo>
                      <a:lnTo>
                        <a:pt x="382" y="16"/>
                      </a:lnTo>
                      <a:lnTo>
                        <a:pt x="386" y="24"/>
                      </a:lnTo>
                      <a:lnTo>
                        <a:pt x="386" y="24"/>
                      </a:lnTo>
                      <a:lnTo>
                        <a:pt x="386" y="24"/>
                      </a:lnTo>
                      <a:lnTo>
                        <a:pt x="386" y="24"/>
                      </a:lnTo>
                      <a:lnTo>
                        <a:pt x="392" y="24"/>
                      </a:lnTo>
                      <a:lnTo>
                        <a:pt x="392" y="24"/>
                      </a:lnTo>
                      <a:lnTo>
                        <a:pt x="394" y="26"/>
                      </a:lnTo>
                      <a:lnTo>
                        <a:pt x="394" y="26"/>
                      </a:lnTo>
                      <a:lnTo>
                        <a:pt x="394" y="26"/>
                      </a:lnTo>
                      <a:lnTo>
                        <a:pt x="394" y="26"/>
                      </a:lnTo>
                      <a:lnTo>
                        <a:pt x="396" y="26"/>
                      </a:lnTo>
                      <a:lnTo>
                        <a:pt x="396" y="26"/>
                      </a:lnTo>
                      <a:lnTo>
                        <a:pt x="392" y="40"/>
                      </a:lnTo>
                      <a:lnTo>
                        <a:pt x="394" y="44"/>
                      </a:lnTo>
                      <a:lnTo>
                        <a:pt x="408" y="50"/>
                      </a:lnTo>
                      <a:lnTo>
                        <a:pt x="422" y="52"/>
                      </a:lnTo>
                      <a:lnTo>
                        <a:pt x="430" y="60"/>
                      </a:lnTo>
                      <a:lnTo>
                        <a:pt x="428" y="68"/>
                      </a:lnTo>
                      <a:lnTo>
                        <a:pt x="446" y="74"/>
                      </a:lnTo>
                      <a:lnTo>
                        <a:pt x="446" y="74"/>
                      </a:lnTo>
                      <a:lnTo>
                        <a:pt x="438" y="94"/>
                      </a:lnTo>
                      <a:lnTo>
                        <a:pt x="436" y="90"/>
                      </a:lnTo>
                      <a:lnTo>
                        <a:pt x="424" y="110"/>
                      </a:lnTo>
                      <a:lnTo>
                        <a:pt x="422" y="122"/>
                      </a:lnTo>
                      <a:lnTo>
                        <a:pt x="404" y="146"/>
                      </a:lnTo>
                      <a:lnTo>
                        <a:pt x="396" y="152"/>
                      </a:lnTo>
                      <a:lnTo>
                        <a:pt x="392" y="164"/>
                      </a:lnTo>
                      <a:lnTo>
                        <a:pt x="376" y="174"/>
                      </a:lnTo>
                      <a:lnTo>
                        <a:pt x="366" y="201"/>
                      </a:lnTo>
                      <a:lnTo>
                        <a:pt x="344" y="215"/>
                      </a:lnTo>
                      <a:lnTo>
                        <a:pt x="332" y="249"/>
                      </a:lnTo>
                      <a:lnTo>
                        <a:pt x="320" y="265"/>
                      </a:lnTo>
                      <a:lnTo>
                        <a:pt x="316" y="265"/>
                      </a:lnTo>
                      <a:lnTo>
                        <a:pt x="294" y="299"/>
                      </a:lnTo>
                      <a:lnTo>
                        <a:pt x="288" y="323"/>
                      </a:lnTo>
                      <a:lnTo>
                        <a:pt x="276" y="335"/>
                      </a:lnTo>
                      <a:lnTo>
                        <a:pt x="264" y="363"/>
                      </a:lnTo>
                      <a:lnTo>
                        <a:pt x="264" y="379"/>
                      </a:lnTo>
                      <a:lnTo>
                        <a:pt x="262" y="377"/>
                      </a:lnTo>
                      <a:lnTo>
                        <a:pt x="264" y="381"/>
                      </a:lnTo>
                      <a:lnTo>
                        <a:pt x="260" y="383"/>
                      </a:lnTo>
                      <a:lnTo>
                        <a:pt x="268" y="413"/>
                      </a:lnTo>
                      <a:lnTo>
                        <a:pt x="286" y="453"/>
                      </a:lnTo>
                      <a:lnTo>
                        <a:pt x="282" y="457"/>
                      </a:lnTo>
                      <a:lnTo>
                        <a:pt x="282" y="465"/>
                      </a:lnTo>
                      <a:lnTo>
                        <a:pt x="298" y="507"/>
                      </a:lnTo>
                      <a:lnTo>
                        <a:pt x="328" y="541"/>
                      </a:lnTo>
                      <a:lnTo>
                        <a:pt x="360" y="547"/>
                      </a:lnTo>
                      <a:lnTo>
                        <a:pt x="358" y="549"/>
                      </a:lnTo>
                      <a:lnTo>
                        <a:pt x="358" y="551"/>
                      </a:lnTo>
                      <a:lnTo>
                        <a:pt x="360" y="549"/>
                      </a:lnTo>
                      <a:lnTo>
                        <a:pt x="360" y="551"/>
                      </a:lnTo>
                      <a:lnTo>
                        <a:pt x="376" y="561"/>
                      </a:lnTo>
                      <a:lnTo>
                        <a:pt x="374" y="563"/>
                      </a:lnTo>
                      <a:lnTo>
                        <a:pt x="376" y="569"/>
                      </a:lnTo>
                      <a:lnTo>
                        <a:pt x="380" y="573"/>
                      </a:lnTo>
                      <a:lnTo>
                        <a:pt x="382" y="571"/>
                      </a:lnTo>
                      <a:lnTo>
                        <a:pt x="384" y="579"/>
                      </a:lnTo>
                      <a:lnTo>
                        <a:pt x="374" y="583"/>
                      </a:lnTo>
                      <a:lnTo>
                        <a:pt x="366" y="595"/>
                      </a:lnTo>
                      <a:lnTo>
                        <a:pt x="362" y="593"/>
                      </a:lnTo>
                      <a:lnTo>
                        <a:pt x="354" y="597"/>
                      </a:lnTo>
                      <a:lnTo>
                        <a:pt x="350" y="605"/>
                      </a:lnTo>
                      <a:lnTo>
                        <a:pt x="352" y="609"/>
                      </a:lnTo>
                      <a:lnTo>
                        <a:pt x="344" y="605"/>
                      </a:lnTo>
                      <a:lnTo>
                        <a:pt x="340" y="609"/>
                      </a:lnTo>
                      <a:lnTo>
                        <a:pt x="332" y="609"/>
                      </a:lnTo>
                      <a:lnTo>
                        <a:pt x="326" y="611"/>
                      </a:lnTo>
                      <a:lnTo>
                        <a:pt x="320" y="623"/>
                      </a:lnTo>
                      <a:lnTo>
                        <a:pt x="322" y="627"/>
                      </a:lnTo>
                      <a:lnTo>
                        <a:pt x="312" y="637"/>
                      </a:lnTo>
                      <a:lnTo>
                        <a:pt x="300" y="635"/>
                      </a:lnTo>
                      <a:lnTo>
                        <a:pt x="296" y="641"/>
                      </a:lnTo>
                      <a:lnTo>
                        <a:pt x="270" y="649"/>
                      </a:lnTo>
                      <a:lnTo>
                        <a:pt x="252" y="661"/>
                      </a:lnTo>
                      <a:lnTo>
                        <a:pt x="246" y="671"/>
                      </a:lnTo>
                      <a:lnTo>
                        <a:pt x="246" y="685"/>
                      </a:lnTo>
                      <a:lnTo>
                        <a:pt x="236" y="683"/>
                      </a:lnTo>
                      <a:lnTo>
                        <a:pt x="226" y="693"/>
                      </a:lnTo>
                      <a:lnTo>
                        <a:pt x="228" y="689"/>
                      </a:lnTo>
                      <a:lnTo>
                        <a:pt x="224" y="691"/>
                      </a:lnTo>
                      <a:lnTo>
                        <a:pt x="220" y="705"/>
                      </a:lnTo>
                      <a:lnTo>
                        <a:pt x="222" y="727"/>
                      </a:lnTo>
                      <a:lnTo>
                        <a:pt x="220" y="731"/>
                      </a:lnTo>
                      <a:lnTo>
                        <a:pt x="204" y="731"/>
                      </a:lnTo>
                      <a:lnTo>
                        <a:pt x="200" y="735"/>
                      </a:lnTo>
                      <a:lnTo>
                        <a:pt x="194" y="755"/>
                      </a:lnTo>
                      <a:lnTo>
                        <a:pt x="192" y="783"/>
                      </a:lnTo>
                      <a:lnTo>
                        <a:pt x="188" y="789"/>
                      </a:lnTo>
                      <a:lnTo>
                        <a:pt x="182" y="791"/>
                      </a:lnTo>
                      <a:lnTo>
                        <a:pt x="176" y="807"/>
                      </a:lnTo>
                      <a:lnTo>
                        <a:pt x="170" y="811"/>
                      </a:lnTo>
                      <a:lnTo>
                        <a:pt x="168" y="825"/>
                      </a:lnTo>
                      <a:lnTo>
                        <a:pt x="168" y="825"/>
                      </a:lnTo>
                      <a:lnTo>
                        <a:pt x="162" y="825"/>
                      </a:lnTo>
                      <a:lnTo>
                        <a:pt x="152" y="821"/>
                      </a:lnTo>
                      <a:lnTo>
                        <a:pt x="136" y="803"/>
                      </a:lnTo>
                      <a:lnTo>
                        <a:pt x="110" y="755"/>
                      </a:lnTo>
                      <a:lnTo>
                        <a:pt x="110" y="743"/>
                      </a:lnTo>
                      <a:lnTo>
                        <a:pt x="120" y="725"/>
                      </a:lnTo>
                      <a:lnTo>
                        <a:pt x="126" y="703"/>
                      </a:lnTo>
                      <a:lnTo>
                        <a:pt x="120" y="689"/>
                      </a:lnTo>
                      <a:lnTo>
                        <a:pt x="98" y="687"/>
                      </a:lnTo>
                      <a:lnTo>
                        <a:pt x="98" y="663"/>
                      </a:lnTo>
                      <a:lnTo>
                        <a:pt x="96" y="663"/>
                      </a:lnTo>
                      <a:lnTo>
                        <a:pt x="112" y="645"/>
                      </a:lnTo>
                      <a:lnTo>
                        <a:pt x="110" y="639"/>
                      </a:lnTo>
                      <a:lnTo>
                        <a:pt x="116" y="625"/>
                      </a:lnTo>
                      <a:lnTo>
                        <a:pt x="110" y="601"/>
                      </a:lnTo>
                      <a:lnTo>
                        <a:pt x="110" y="601"/>
                      </a:lnTo>
                      <a:lnTo>
                        <a:pt x="124" y="601"/>
                      </a:lnTo>
                      <a:lnTo>
                        <a:pt x="134" y="591"/>
                      </a:lnTo>
                      <a:lnTo>
                        <a:pt x="124" y="569"/>
                      </a:lnTo>
                      <a:lnTo>
                        <a:pt x="132" y="565"/>
                      </a:lnTo>
                      <a:lnTo>
                        <a:pt x="132" y="555"/>
                      </a:lnTo>
                      <a:lnTo>
                        <a:pt x="130" y="547"/>
                      </a:lnTo>
                      <a:lnTo>
                        <a:pt x="132" y="535"/>
                      </a:lnTo>
                      <a:lnTo>
                        <a:pt x="126" y="531"/>
                      </a:lnTo>
                      <a:lnTo>
                        <a:pt x="124" y="521"/>
                      </a:lnTo>
                      <a:lnTo>
                        <a:pt x="116" y="519"/>
                      </a:lnTo>
                      <a:lnTo>
                        <a:pt x="108" y="525"/>
                      </a:lnTo>
                      <a:lnTo>
                        <a:pt x="84" y="525"/>
                      </a:lnTo>
                      <a:lnTo>
                        <a:pt x="66" y="499"/>
                      </a:lnTo>
                      <a:lnTo>
                        <a:pt x="58" y="493"/>
                      </a:lnTo>
                      <a:lnTo>
                        <a:pt x="60" y="477"/>
                      </a:lnTo>
                      <a:lnTo>
                        <a:pt x="76" y="447"/>
                      </a:lnTo>
                      <a:lnTo>
                        <a:pt x="80" y="421"/>
                      </a:lnTo>
                      <a:lnTo>
                        <a:pt x="70" y="415"/>
                      </a:lnTo>
                      <a:lnTo>
                        <a:pt x="68" y="417"/>
                      </a:lnTo>
                      <a:lnTo>
                        <a:pt x="60" y="415"/>
                      </a:lnTo>
                      <a:lnTo>
                        <a:pt x="60" y="415"/>
                      </a:lnTo>
                      <a:lnTo>
                        <a:pt x="60" y="415"/>
                      </a:lnTo>
                      <a:lnTo>
                        <a:pt x="60" y="415"/>
                      </a:lnTo>
                      <a:lnTo>
                        <a:pt x="54" y="413"/>
                      </a:lnTo>
                      <a:lnTo>
                        <a:pt x="54" y="413"/>
                      </a:lnTo>
                      <a:lnTo>
                        <a:pt x="54" y="413"/>
                      </a:lnTo>
                      <a:lnTo>
                        <a:pt x="54" y="413"/>
                      </a:lnTo>
                      <a:lnTo>
                        <a:pt x="46" y="411"/>
                      </a:lnTo>
                      <a:lnTo>
                        <a:pt x="46" y="411"/>
                      </a:lnTo>
                      <a:lnTo>
                        <a:pt x="44" y="411"/>
                      </a:lnTo>
                      <a:lnTo>
                        <a:pt x="44" y="411"/>
                      </a:lnTo>
                      <a:lnTo>
                        <a:pt x="42" y="413"/>
                      </a:lnTo>
                      <a:lnTo>
                        <a:pt x="36" y="407"/>
                      </a:lnTo>
                      <a:lnTo>
                        <a:pt x="32" y="407"/>
                      </a:lnTo>
                      <a:lnTo>
                        <a:pt x="32" y="403"/>
                      </a:lnTo>
                      <a:lnTo>
                        <a:pt x="26" y="403"/>
                      </a:lnTo>
                      <a:lnTo>
                        <a:pt x="28" y="401"/>
                      </a:lnTo>
                      <a:lnTo>
                        <a:pt x="24" y="399"/>
                      </a:lnTo>
                      <a:lnTo>
                        <a:pt x="24" y="405"/>
                      </a:lnTo>
                      <a:lnTo>
                        <a:pt x="22" y="401"/>
                      </a:lnTo>
                      <a:lnTo>
                        <a:pt x="22" y="401"/>
                      </a:lnTo>
                      <a:lnTo>
                        <a:pt x="22" y="401"/>
                      </a:lnTo>
                      <a:lnTo>
                        <a:pt x="22" y="401"/>
                      </a:lnTo>
                      <a:lnTo>
                        <a:pt x="16" y="405"/>
                      </a:lnTo>
                      <a:lnTo>
                        <a:pt x="16" y="405"/>
                      </a:lnTo>
                      <a:lnTo>
                        <a:pt x="18" y="403"/>
                      </a:lnTo>
                      <a:lnTo>
                        <a:pt x="18" y="403"/>
                      </a:lnTo>
                      <a:lnTo>
                        <a:pt x="18" y="401"/>
                      </a:lnTo>
                      <a:lnTo>
                        <a:pt x="14" y="399"/>
                      </a:lnTo>
                      <a:lnTo>
                        <a:pt x="18" y="399"/>
                      </a:lnTo>
                      <a:lnTo>
                        <a:pt x="16" y="393"/>
                      </a:lnTo>
                      <a:lnTo>
                        <a:pt x="16" y="393"/>
                      </a:lnTo>
                      <a:lnTo>
                        <a:pt x="16" y="395"/>
                      </a:lnTo>
                      <a:lnTo>
                        <a:pt x="16" y="395"/>
                      </a:lnTo>
                      <a:lnTo>
                        <a:pt x="12" y="395"/>
                      </a:lnTo>
                      <a:lnTo>
                        <a:pt x="14" y="393"/>
                      </a:lnTo>
                      <a:lnTo>
                        <a:pt x="10" y="393"/>
                      </a:lnTo>
                      <a:lnTo>
                        <a:pt x="10" y="389"/>
                      </a:lnTo>
                      <a:lnTo>
                        <a:pt x="6" y="389"/>
                      </a:lnTo>
                      <a:lnTo>
                        <a:pt x="6" y="389"/>
                      </a:lnTo>
                      <a:lnTo>
                        <a:pt x="8" y="387"/>
                      </a:lnTo>
                      <a:lnTo>
                        <a:pt x="8" y="387"/>
                      </a:lnTo>
                      <a:lnTo>
                        <a:pt x="2" y="385"/>
                      </a:lnTo>
                      <a:lnTo>
                        <a:pt x="0" y="379"/>
                      </a:lnTo>
                      <a:lnTo>
                        <a:pt x="4" y="377"/>
                      </a:lnTo>
                      <a:lnTo>
                        <a:pt x="6" y="373"/>
                      </a:lnTo>
                      <a:lnTo>
                        <a:pt x="4" y="367"/>
                      </a:lnTo>
                      <a:lnTo>
                        <a:pt x="6" y="365"/>
                      </a:lnTo>
                      <a:lnTo>
                        <a:pt x="6" y="353"/>
                      </a:lnTo>
                      <a:lnTo>
                        <a:pt x="2" y="353"/>
                      </a:lnTo>
                      <a:lnTo>
                        <a:pt x="14" y="345"/>
                      </a:lnTo>
                      <a:lnTo>
                        <a:pt x="28" y="319"/>
                      </a:lnTo>
                      <a:lnTo>
                        <a:pt x="36" y="313"/>
                      </a:lnTo>
                      <a:lnTo>
                        <a:pt x="42" y="315"/>
                      </a:lnTo>
                      <a:lnTo>
                        <a:pt x="42" y="315"/>
                      </a:lnTo>
                      <a:lnTo>
                        <a:pt x="48" y="319"/>
                      </a:lnTo>
                      <a:lnTo>
                        <a:pt x="48" y="319"/>
                      </a:lnTo>
                      <a:lnTo>
                        <a:pt x="54" y="315"/>
                      </a:lnTo>
                      <a:lnTo>
                        <a:pt x="58" y="311"/>
                      </a:lnTo>
                      <a:lnTo>
                        <a:pt x="56" y="299"/>
                      </a:lnTo>
                      <a:lnTo>
                        <a:pt x="68" y="279"/>
                      </a:lnTo>
                      <a:lnTo>
                        <a:pt x="72" y="253"/>
                      </a:lnTo>
                      <a:lnTo>
                        <a:pt x="72" y="253"/>
                      </a:lnTo>
                      <a:lnTo>
                        <a:pt x="72" y="249"/>
                      </a:lnTo>
                      <a:lnTo>
                        <a:pt x="72" y="249"/>
                      </a:lnTo>
                      <a:lnTo>
                        <a:pt x="70" y="243"/>
                      </a:lnTo>
                      <a:lnTo>
                        <a:pt x="72" y="239"/>
                      </a:lnTo>
                      <a:lnTo>
                        <a:pt x="86" y="233"/>
                      </a:lnTo>
                      <a:close/>
                    </a:path>
                  </a:pathLst>
                </a:custGeom>
                <a:grpFill/>
                <a:ln w="0" cap="flat" cmpd="sng" algn="ctr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99" name="Rectángulo 198">
              <a:extLst>
                <a:ext uri="{FF2B5EF4-FFF2-40B4-BE49-F238E27FC236}">
                  <a16:creationId xmlns:a16="http://schemas.microsoft.com/office/drawing/2014/main" id="{DB4AA893-85E8-49C2-AF79-80C8C8DDC6E2}"/>
                </a:ext>
              </a:extLst>
            </p:cNvPr>
            <p:cNvSpPr/>
            <p:nvPr/>
          </p:nvSpPr>
          <p:spPr>
            <a:xfrm>
              <a:off x="375897" y="2229554"/>
              <a:ext cx="3740727" cy="228709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072E88F-9641-4E16-863F-D7EE6387C1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1D91D-E532-414E-8BE0-BA80ED49D994}" type="slidenum">
              <a:rPr lang="pt-PT" smtClean="0"/>
              <a:pPr/>
              <a:t>12</a:t>
            </a:fld>
            <a:endParaRPr lang="pt-PT" dirty="0"/>
          </a:p>
        </p:txBody>
      </p:sp>
      <p:sp>
        <p:nvSpPr>
          <p:cNvPr id="395" name="TextBox 22">
            <a:extLst>
              <a:ext uri="{FF2B5EF4-FFF2-40B4-BE49-F238E27FC236}">
                <a16:creationId xmlns:a16="http://schemas.microsoft.com/office/drawing/2014/main" id="{1130E298-91A6-46E8-9126-3416AD3EBBA4}"/>
              </a:ext>
            </a:extLst>
          </p:cNvPr>
          <p:cNvSpPr txBox="1"/>
          <p:nvPr/>
        </p:nvSpPr>
        <p:spPr>
          <a:xfrm>
            <a:off x="542276" y="799337"/>
            <a:ext cx="5245167" cy="1553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78000"/>
              </a:lnSpc>
              <a:defRPr/>
            </a:pPr>
            <a:r>
              <a:rPr lang="es-ES" sz="400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VOCACIÓN GLOBAL CON PRESENCIA LOCAL</a:t>
            </a:r>
          </a:p>
        </p:txBody>
      </p:sp>
      <p:sp>
        <p:nvSpPr>
          <p:cNvPr id="396" name="TextBox 14">
            <a:extLst>
              <a:ext uri="{FF2B5EF4-FFF2-40B4-BE49-F238E27FC236}">
                <a16:creationId xmlns:a16="http://schemas.microsoft.com/office/drawing/2014/main" id="{F23A3A02-F659-4A16-8BD2-6B19E8D14844}"/>
              </a:ext>
            </a:extLst>
          </p:cNvPr>
          <p:cNvSpPr txBox="1"/>
          <p:nvPr/>
        </p:nvSpPr>
        <p:spPr>
          <a:xfrm>
            <a:off x="584489" y="2479712"/>
            <a:ext cx="4778086" cy="795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84286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ja-JP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Más de 30 años acompañando </a:t>
            </a:r>
          </a:p>
          <a:p>
            <a:pPr lvl="0" eaLnBrk="0" fontAlgn="base" hangingPunct="0">
              <a:lnSpc>
                <a:spcPct val="84286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ja-JP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en el cambio digital a organizaciones de </a:t>
            </a:r>
            <a:r>
              <a:rPr lang="es-ES" altLang="ja-JP" b="1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rPr>
              <a:t>País Vasco y Navarra</a:t>
            </a:r>
          </a:p>
        </p:txBody>
      </p:sp>
      <p:grpSp>
        <p:nvGrpSpPr>
          <p:cNvPr id="409" name="Grupo 408">
            <a:extLst>
              <a:ext uri="{FF2B5EF4-FFF2-40B4-BE49-F238E27FC236}">
                <a16:creationId xmlns:a16="http://schemas.microsoft.com/office/drawing/2014/main" id="{890E69B4-C6DE-4B6A-8F6C-2D71D3925778}"/>
              </a:ext>
            </a:extLst>
          </p:cNvPr>
          <p:cNvGrpSpPr/>
          <p:nvPr/>
        </p:nvGrpSpPr>
        <p:grpSpPr>
          <a:xfrm>
            <a:off x="6987950" y="1457701"/>
            <a:ext cx="5134286" cy="4188148"/>
            <a:chOff x="4869355" y="249154"/>
            <a:chExt cx="5548542" cy="4526066"/>
          </a:xfrm>
        </p:grpSpPr>
        <p:pic>
          <p:nvPicPr>
            <p:cNvPr id="410" name="Imagen 409">
              <a:extLst>
                <a:ext uri="{FF2B5EF4-FFF2-40B4-BE49-F238E27FC236}">
                  <a16:creationId xmlns:a16="http://schemas.microsoft.com/office/drawing/2014/main" id="{988005DE-501A-462C-B084-113C51E16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220" y="249154"/>
              <a:ext cx="4124415" cy="2320671"/>
            </a:xfrm>
            <a:prstGeom prst="parallelogram">
              <a:avLst/>
            </a:prstGeom>
          </p:spPr>
        </p:pic>
        <p:pic>
          <p:nvPicPr>
            <p:cNvPr id="411" name="Imagen 410">
              <a:extLst>
                <a:ext uri="{FF2B5EF4-FFF2-40B4-BE49-F238E27FC236}">
                  <a16:creationId xmlns:a16="http://schemas.microsoft.com/office/drawing/2014/main" id="{BB62A80C-D279-4C7F-85FD-677A5444B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8"/>
            <a:stretch/>
          </p:blipFill>
          <p:spPr>
            <a:xfrm>
              <a:off x="7424831" y="2660097"/>
              <a:ext cx="2993066" cy="2115123"/>
            </a:xfrm>
            <a:prstGeom prst="parallelogram">
              <a:avLst/>
            </a:prstGeom>
          </p:spPr>
        </p:pic>
        <p:pic>
          <p:nvPicPr>
            <p:cNvPr id="412" name="Imagen 411">
              <a:extLst>
                <a:ext uri="{FF2B5EF4-FFF2-40B4-BE49-F238E27FC236}">
                  <a16:creationId xmlns:a16="http://schemas.microsoft.com/office/drawing/2014/main" id="{530ADEDE-2425-4D7C-AE5A-3FAEDFF21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78"/>
            <a:stretch/>
          </p:blipFill>
          <p:spPr>
            <a:xfrm>
              <a:off x="4869355" y="2660097"/>
              <a:ext cx="2993066" cy="2115123"/>
            </a:xfrm>
            <a:prstGeom prst="parallelogram">
              <a:avLst/>
            </a:prstGeom>
          </p:spPr>
        </p:pic>
      </p:grpSp>
      <p:grpSp>
        <p:nvGrpSpPr>
          <p:cNvPr id="413" name="Grupo 412">
            <a:extLst>
              <a:ext uri="{FF2B5EF4-FFF2-40B4-BE49-F238E27FC236}">
                <a16:creationId xmlns:a16="http://schemas.microsoft.com/office/drawing/2014/main" id="{3B678AAE-6DDE-49DB-8834-B0A48B4DA961}"/>
              </a:ext>
            </a:extLst>
          </p:cNvPr>
          <p:cNvGrpSpPr/>
          <p:nvPr/>
        </p:nvGrpSpPr>
        <p:grpSpPr>
          <a:xfrm>
            <a:off x="690886" y="3689651"/>
            <a:ext cx="4186235" cy="1530387"/>
            <a:chOff x="432464" y="3077764"/>
            <a:chExt cx="3809128" cy="1392526"/>
          </a:xfrm>
        </p:grpSpPr>
        <p:pic>
          <p:nvPicPr>
            <p:cNvPr id="414" name="Imagen 413">
              <a:extLst>
                <a:ext uri="{FF2B5EF4-FFF2-40B4-BE49-F238E27FC236}">
                  <a16:creationId xmlns:a16="http://schemas.microsoft.com/office/drawing/2014/main" id="{F0D7B33D-BE9E-4C5F-9A33-551803FB1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8297" y="3077764"/>
              <a:ext cx="715364" cy="809995"/>
            </a:xfrm>
            <a:prstGeom prst="rect">
              <a:avLst/>
            </a:prstGeom>
          </p:spPr>
        </p:pic>
        <p:pic>
          <p:nvPicPr>
            <p:cNvPr id="415" name="Imagen 414">
              <a:extLst>
                <a:ext uri="{FF2B5EF4-FFF2-40B4-BE49-F238E27FC236}">
                  <a16:creationId xmlns:a16="http://schemas.microsoft.com/office/drawing/2014/main" id="{9AB6B17F-7A39-4448-930D-C2BA93797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464" y="3985575"/>
              <a:ext cx="969675" cy="444714"/>
            </a:xfrm>
            <a:prstGeom prst="rect">
              <a:avLst/>
            </a:prstGeom>
          </p:spPr>
        </p:pic>
        <p:pic>
          <p:nvPicPr>
            <p:cNvPr id="416" name="Imagen 415">
              <a:extLst>
                <a:ext uri="{FF2B5EF4-FFF2-40B4-BE49-F238E27FC236}">
                  <a16:creationId xmlns:a16="http://schemas.microsoft.com/office/drawing/2014/main" id="{91B156C4-3CFB-4C4A-93D0-506D32BB1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370" b="30922"/>
            <a:stretch/>
          </p:blipFill>
          <p:spPr>
            <a:xfrm>
              <a:off x="1726404" y="4094279"/>
              <a:ext cx="946939" cy="376011"/>
            </a:xfrm>
            <a:prstGeom prst="rect">
              <a:avLst/>
            </a:prstGeom>
          </p:spPr>
        </p:pic>
        <p:pic>
          <p:nvPicPr>
            <p:cNvPr id="417" name="Imagen 416">
              <a:extLst>
                <a:ext uri="{FF2B5EF4-FFF2-40B4-BE49-F238E27FC236}">
                  <a16:creationId xmlns:a16="http://schemas.microsoft.com/office/drawing/2014/main" id="{E6D954B6-A796-4D91-AB6E-5FFB75BFE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3700" y="3296529"/>
              <a:ext cx="792746" cy="375104"/>
            </a:xfrm>
            <a:prstGeom prst="rect">
              <a:avLst/>
            </a:prstGeom>
          </p:spPr>
        </p:pic>
        <p:pic>
          <p:nvPicPr>
            <p:cNvPr id="418" name="Imagen 417">
              <a:extLst>
                <a:ext uri="{FF2B5EF4-FFF2-40B4-BE49-F238E27FC236}">
                  <a16:creationId xmlns:a16="http://schemas.microsoft.com/office/drawing/2014/main" id="{BD622EC5-495C-4919-B52F-C03246333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557" y="3214970"/>
              <a:ext cx="763905" cy="576795"/>
            </a:xfrm>
            <a:prstGeom prst="rect">
              <a:avLst/>
            </a:prstGeom>
          </p:spPr>
        </p:pic>
        <p:pic>
          <p:nvPicPr>
            <p:cNvPr id="419" name="Imagen 418">
              <a:extLst>
                <a:ext uri="{FF2B5EF4-FFF2-40B4-BE49-F238E27FC236}">
                  <a16:creationId xmlns:a16="http://schemas.microsoft.com/office/drawing/2014/main" id="{FB3F037F-2413-49BE-88BF-EBE046684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4252" y="3250569"/>
              <a:ext cx="1047340" cy="530299"/>
            </a:xfrm>
            <a:prstGeom prst="rect">
              <a:avLst/>
            </a:prstGeom>
          </p:spPr>
        </p:pic>
        <p:pic>
          <p:nvPicPr>
            <p:cNvPr id="420" name="Imagen 419">
              <a:extLst>
                <a:ext uri="{FF2B5EF4-FFF2-40B4-BE49-F238E27FC236}">
                  <a16:creationId xmlns:a16="http://schemas.microsoft.com/office/drawing/2014/main" id="{630CE799-A928-4D3A-89C3-159C504FF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469" y="4104026"/>
              <a:ext cx="949403" cy="305666"/>
            </a:xfrm>
            <a:prstGeom prst="rect">
              <a:avLst/>
            </a:prstGeom>
          </p:spPr>
        </p:pic>
      </p:grpSp>
      <p:grpSp>
        <p:nvGrpSpPr>
          <p:cNvPr id="422" name="Gráfico 1">
            <a:extLst>
              <a:ext uri="{FF2B5EF4-FFF2-40B4-BE49-F238E27FC236}">
                <a16:creationId xmlns:a16="http://schemas.microsoft.com/office/drawing/2014/main" id="{280C9D0F-73BA-4074-89E2-3C12D39A4A75}"/>
              </a:ext>
            </a:extLst>
          </p:cNvPr>
          <p:cNvGrpSpPr/>
          <p:nvPr/>
        </p:nvGrpSpPr>
        <p:grpSpPr>
          <a:xfrm>
            <a:off x="10552387" y="277601"/>
            <a:ext cx="1317128" cy="139616"/>
            <a:chOff x="9964420" y="593345"/>
            <a:chExt cx="1678940" cy="177968"/>
          </a:xfrm>
        </p:grpSpPr>
        <p:sp>
          <p:nvSpPr>
            <p:cNvPr id="423" name="Forma libre: forma 422">
              <a:extLst>
                <a:ext uri="{FF2B5EF4-FFF2-40B4-BE49-F238E27FC236}">
                  <a16:creationId xmlns:a16="http://schemas.microsoft.com/office/drawing/2014/main" id="{B6E7DB60-151F-4965-88B4-A192845FEE3F}"/>
                </a:ext>
              </a:extLst>
            </p:cNvPr>
            <p:cNvSpPr/>
            <p:nvPr/>
          </p:nvSpPr>
          <p:spPr>
            <a:xfrm>
              <a:off x="10486514" y="592550"/>
              <a:ext cx="179087" cy="179087"/>
            </a:xfrm>
            <a:custGeom>
              <a:avLst/>
              <a:gdLst>
                <a:gd name="connsiteX0" fmla="*/ 839 w 179086"/>
                <a:gd name="connsiteY0" fmla="*/ 90059 h 179087"/>
                <a:gd name="connsiteX1" fmla="*/ 90058 w 179086"/>
                <a:gd name="connsiteY1" fmla="*/ 839 h 179087"/>
                <a:gd name="connsiteX2" fmla="*/ 179277 w 179086"/>
                <a:gd name="connsiteY2" fmla="*/ 90059 h 179087"/>
                <a:gd name="connsiteX3" fmla="*/ 90058 w 179086"/>
                <a:gd name="connsiteY3" fmla="*/ 179278 h 179087"/>
                <a:gd name="connsiteX4" fmla="*/ 90047 w 179086"/>
                <a:gd name="connsiteY4" fmla="*/ 179278 h 179087"/>
                <a:gd name="connsiteX5" fmla="*/ 839 w 179086"/>
                <a:gd name="connsiteY5" fmla="*/ 90070 h 179087"/>
                <a:gd name="connsiteX6" fmla="*/ 839 w 179086"/>
                <a:gd name="connsiteY6" fmla="*/ 90070 h 179087"/>
                <a:gd name="connsiteX7" fmla="*/ 90047 w 179086"/>
                <a:gd name="connsiteY7" fmla="*/ 150265 h 179087"/>
                <a:gd name="connsiteX8" fmla="*/ 150276 w 179086"/>
                <a:gd name="connsiteY8" fmla="*/ 90059 h 179087"/>
                <a:gd name="connsiteX9" fmla="*/ 90070 w 179086"/>
                <a:gd name="connsiteY9" fmla="*/ 29829 h 179087"/>
                <a:gd name="connsiteX10" fmla="*/ 29840 w 179086"/>
                <a:gd name="connsiteY10" fmla="*/ 90036 h 179087"/>
                <a:gd name="connsiteX11" fmla="*/ 29840 w 179086"/>
                <a:gd name="connsiteY11" fmla="*/ 90059 h 179087"/>
                <a:gd name="connsiteX12" fmla="*/ 90047 w 179086"/>
                <a:gd name="connsiteY12" fmla="*/ 150265 h 17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086" h="179087">
                  <a:moveTo>
                    <a:pt x="839" y="90059"/>
                  </a:moveTo>
                  <a:cubicBezTo>
                    <a:pt x="839" y="40787"/>
                    <a:pt x="40787" y="839"/>
                    <a:pt x="90058" y="839"/>
                  </a:cubicBezTo>
                  <a:cubicBezTo>
                    <a:pt x="139330" y="839"/>
                    <a:pt x="179277" y="40787"/>
                    <a:pt x="179277" y="90059"/>
                  </a:cubicBezTo>
                  <a:cubicBezTo>
                    <a:pt x="179277" y="139330"/>
                    <a:pt x="139330" y="179278"/>
                    <a:pt x="90058" y="179278"/>
                  </a:cubicBezTo>
                  <a:lnTo>
                    <a:pt x="90047" y="179278"/>
                  </a:lnTo>
                  <a:cubicBezTo>
                    <a:pt x="40776" y="179278"/>
                    <a:pt x="839" y="139341"/>
                    <a:pt x="839" y="90070"/>
                  </a:cubicBezTo>
                  <a:lnTo>
                    <a:pt x="839" y="90070"/>
                  </a:lnTo>
                  <a:moveTo>
                    <a:pt x="90047" y="150265"/>
                  </a:moveTo>
                  <a:cubicBezTo>
                    <a:pt x="123301" y="150265"/>
                    <a:pt x="150265" y="123313"/>
                    <a:pt x="150276" y="90059"/>
                  </a:cubicBezTo>
                  <a:cubicBezTo>
                    <a:pt x="150276" y="56804"/>
                    <a:pt x="123324" y="29840"/>
                    <a:pt x="90070" y="29829"/>
                  </a:cubicBezTo>
                  <a:cubicBezTo>
                    <a:pt x="56815" y="29829"/>
                    <a:pt x="29852" y="56782"/>
                    <a:pt x="29840" y="90036"/>
                  </a:cubicBezTo>
                  <a:lnTo>
                    <a:pt x="29840" y="90059"/>
                  </a:lnTo>
                  <a:cubicBezTo>
                    <a:pt x="29840" y="123313"/>
                    <a:pt x="56793" y="150265"/>
                    <a:pt x="90047" y="150265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4" name="Forma libre: forma 423">
              <a:extLst>
                <a:ext uri="{FF2B5EF4-FFF2-40B4-BE49-F238E27FC236}">
                  <a16:creationId xmlns:a16="http://schemas.microsoft.com/office/drawing/2014/main" id="{AEE85F4B-E028-411F-937B-3CFB342E09A9}"/>
                </a:ext>
              </a:extLst>
            </p:cNvPr>
            <p:cNvSpPr/>
            <p:nvPr/>
          </p:nvSpPr>
          <p:spPr>
            <a:xfrm>
              <a:off x="10123057" y="594856"/>
              <a:ext cx="30221" cy="174610"/>
            </a:xfrm>
            <a:custGeom>
              <a:avLst/>
              <a:gdLst>
                <a:gd name="connsiteX0" fmla="*/ 29796 w 30220"/>
                <a:gd name="connsiteY0" fmla="*/ 839 h 174610"/>
                <a:gd name="connsiteX1" fmla="*/ 29796 w 30220"/>
                <a:gd name="connsiteY1" fmla="*/ 839 h 174610"/>
                <a:gd name="connsiteX2" fmla="*/ 29796 w 30220"/>
                <a:gd name="connsiteY2" fmla="*/ 174644 h 174610"/>
                <a:gd name="connsiteX3" fmla="*/ 839 w 30220"/>
                <a:gd name="connsiteY3" fmla="*/ 174644 h 174610"/>
                <a:gd name="connsiteX4" fmla="*/ 839 w 30220"/>
                <a:gd name="connsiteY4" fmla="*/ 29807 h 174610"/>
                <a:gd name="connsiteX5" fmla="*/ 29796 w 30220"/>
                <a:gd name="connsiteY5" fmla="*/ 839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20" h="174610">
                  <a:moveTo>
                    <a:pt x="29796" y="839"/>
                  </a:moveTo>
                  <a:lnTo>
                    <a:pt x="29796" y="839"/>
                  </a:lnTo>
                  <a:lnTo>
                    <a:pt x="29796" y="174644"/>
                  </a:lnTo>
                  <a:lnTo>
                    <a:pt x="839" y="174644"/>
                  </a:lnTo>
                  <a:lnTo>
                    <a:pt x="839" y="29807"/>
                  </a:lnTo>
                  <a:cubicBezTo>
                    <a:pt x="839" y="13812"/>
                    <a:pt x="13801" y="851"/>
                    <a:pt x="29796" y="839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5" name="Forma libre: forma 424">
              <a:extLst>
                <a:ext uri="{FF2B5EF4-FFF2-40B4-BE49-F238E27FC236}">
                  <a16:creationId xmlns:a16="http://schemas.microsoft.com/office/drawing/2014/main" id="{81E24589-4D87-4B98-B853-CD4813CFA500}"/>
                </a:ext>
              </a:extLst>
            </p:cNvPr>
            <p:cNvSpPr/>
            <p:nvPr/>
          </p:nvSpPr>
          <p:spPr>
            <a:xfrm>
              <a:off x="11255178" y="594856"/>
              <a:ext cx="30221" cy="174610"/>
            </a:xfrm>
            <a:custGeom>
              <a:avLst/>
              <a:gdLst>
                <a:gd name="connsiteX0" fmla="*/ 29796 w 30220"/>
                <a:gd name="connsiteY0" fmla="*/ 839 h 174610"/>
                <a:gd name="connsiteX1" fmla="*/ 29796 w 30220"/>
                <a:gd name="connsiteY1" fmla="*/ 839 h 174610"/>
                <a:gd name="connsiteX2" fmla="*/ 29796 w 30220"/>
                <a:gd name="connsiteY2" fmla="*/ 174644 h 174610"/>
                <a:gd name="connsiteX3" fmla="*/ 839 w 30220"/>
                <a:gd name="connsiteY3" fmla="*/ 174644 h 174610"/>
                <a:gd name="connsiteX4" fmla="*/ 839 w 30220"/>
                <a:gd name="connsiteY4" fmla="*/ 29807 h 174610"/>
                <a:gd name="connsiteX5" fmla="*/ 29785 w 30220"/>
                <a:gd name="connsiteY5" fmla="*/ 839 h 174610"/>
                <a:gd name="connsiteX6" fmla="*/ 29796 w 30220"/>
                <a:gd name="connsiteY6" fmla="*/ 839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20" h="174610">
                  <a:moveTo>
                    <a:pt x="29796" y="839"/>
                  </a:moveTo>
                  <a:lnTo>
                    <a:pt x="29796" y="839"/>
                  </a:lnTo>
                  <a:lnTo>
                    <a:pt x="29796" y="174644"/>
                  </a:lnTo>
                  <a:lnTo>
                    <a:pt x="839" y="174644"/>
                  </a:lnTo>
                  <a:lnTo>
                    <a:pt x="839" y="29807"/>
                  </a:lnTo>
                  <a:cubicBezTo>
                    <a:pt x="839" y="13812"/>
                    <a:pt x="13790" y="851"/>
                    <a:pt x="29785" y="839"/>
                  </a:cubicBezTo>
                  <a:lnTo>
                    <a:pt x="29796" y="839"/>
                  </a:ln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6" name="Forma libre: forma 425">
              <a:extLst>
                <a:ext uri="{FF2B5EF4-FFF2-40B4-BE49-F238E27FC236}">
                  <a16:creationId xmlns:a16="http://schemas.microsoft.com/office/drawing/2014/main" id="{458DF764-2F2F-46BD-BF98-9AD773BFB6CE}"/>
                </a:ext>
              </a:extLst>
            </p:cNvPr>
            <p:cNvSpPr/>
            <p:nvPr/>
          </p:nvSpPr>
          <p:spPr>
            <a:xfrm>
              <a:off x="11081374" y="594867"/>
              <a:ext cx="145508" cy="174610"/>
            </a:xfrm>
            <a:custGeom>
              <a:avLst/>
              <a:gdLst>
                <a:gd name="connsiteX0" fmla="*/ 10197 w 145508"/>
                <a:gd name="connsiteY0" fmla="*/ 839 h 174610"/>
                <a:gd name="connsiteX1" fmla="*/ 839 w 145508"/>
                <a:gd name="connsiteY1" fmla="*/ 29796 h 174610"/>
                <a:gd name="connsiteX2" fmla="*/ 58774 w 145508"/>
                <a:gd name="connsiteY2" fmla="*/ 29796 h 174610"/>
                <a:gd name="connsiteX3" fmla="*/ 58774 w 145508"/>
                <a:gd name="connsiteY3" fmla="*/ 174633 h 174610"/>
                <a:gd name="connsiteX4" fmla="*/ 87741 w 145508"/>
                <a:gd name="connsiteY4" fmla="*/ 174633 h 174610"/>
                <a:gd name="connsiteX5" fmla="*/ 87741 w 145508"/>
                <a:gd name="connsiteY5" fmla="*/ 29796 h 174610"/>
                <a:gd name="connsiteX6" fmla="*/ 116709 w 145508"/>
                <a:gd name="connsiteY6" fmla="*/ 29796 h 174610"/>
                <a:gd name="connsiteX7" fmla="*/ 145676 w 145508"/>
                <a:gd name="connsiteY7" fmla="*/ 839 h 174610"/>
                <a:gd name="connsiteX8" fmla="*/ 10197 w 145508"/>
                <a:gd name="connsiteY8" fmla="*/ 839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08" h="174610">
                  <a:moveTo>
                    <a:pt x="10197" y="839"/>
                  </a:moveTo>
                  <a:lnTo>
                    <a:pt x="839" y="29796"/>
                  </a:lnTo>
                  <a:lnTo>
                    <a:pt x="58774" y="29796"/>
                  </a:lnTo>
                  <a:lnTo>
                    <a:pt x="58774" y="174633"/>
                  </a:lnTo>
                  <a:lnTo>
                    <a:pt x="87741" y="174633"/>
                  </a:lnTo>
                  <a:lnTo>
                    <a:pt x="87741" y="29796"/>
                  </a:lnTo>
                  <a:lnTo>
                    <a:pt x="116709" y="29796"/>
                  </a:lnTo>
                  <a:cubicBezTo>
                    <a:pt x="132703" y="29796"/>
                    <a:pt x="145665" y="16834"/>
                    <a:pt x="145676" y="839"/>
                  </a:cubicBezTo>
                  <a:lnTo>
                    <a:pt x="10197" y="839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7" name="Forma libre: forma 426">
              <a:extLst>
                <a:ext uri="{FF2B5EF4-FFF2-40B4-BE49-F238E27FC236}">
                  <a16:creationId xmlns:a16="http://schemas.microsoft.com/office/drawing/2014/main" id="{8A5C91FD-D7FF-4D95-A3EE-5DB22282648E}"/>
                </a:ext>
              </a:extLst>
            </p:cNvPr>
            <p:cNvSpPr/>
            <p:nvPr/>
          </p:nvSpPr>
          <p:spPr>
            <a:xfrm>
              <a:off x="10185044" y="594856"/>
              <a:ext cx="116407" cy="174610"/>
            </a:xfrm>
            <a:custGeom>
              <a:avLst/>
              <a:gdLst>
                <a:gd name="connsiteX0" fmla="*/ 29785 w 116406"/>
                <a:gd name="connsiteY0" fmla="*/ 145676 h 174610"/>
                <a:gd name="connsiteX1" fmla="*/ 29785 w 116406"/>
                <a:gd name="connsiteY1" fmla="*/ 839 h 174610"/>
                <a:gd name="connsiteX2" fmla="*/ 840 w 116406"/>
                <a:gd name="connsiteY2" fmla="*/ 839 h 174610"/>
                <a:gd name="connsiteX3" fmla="*/ 840 w 116406"/>
                <a:gd name="connsiteY3" fmla="*/ 145676 h 174610"/>
                <a:gd name="connsiteX4" fmla="*/ 840 w 116406"/>
                <a:gd name="connsiteY4" fmla="*/ 145676 h 174610"/>
                <a:gd name="connsiteX5" fmla="*/ 1959 w 116406"/>
                <a:gd name="connsiteY5" fmla="*/ 153780 h 174610"/>
                <a:gd name="connsiteX6" fmla="*/ 2093 w 116406"/>
                <a:gd name="connsiteY6" fmla="*/ 154284 h 174610"/>
                <a:gd name="connsiteX7" fmla="*/ 2351 w 116406"/>
                <a:gd name="connsiteY7" fmla="*/ 155000 h 174610"/>
                <a:gd name="connsiteX8" fmla="*/ 3112 w 116406"/>
                <a:gd name="connsiteY8" fmla="*/ 157037 h 174610"/>
                <a:gd name="connsiteX9" fmla="*/ 7164 w 116406"/>
                <a:gd name="connsiteY9" fmla="*/ 163753 h 174610"/>
                <a:gd name="connsiteX10" fmla="*/ 17170 w 116406"/>
                <a:gd name="connsiteY10" fmla="*/ 171711 h 174610"/>
                <a:gd name="connsiteX11" fmla="*/ 29762 w 116406"/>
                <a:gd name="connsiteY11" fmla="*/ 174621 h 174610"/>
                <a:gd name="connsiteX12" fmla="*/ 106994 w 116406"/>
                <a:gd name="connsiteY12" fmla="*/ 174621 h 174610"/>
                <a:gd name="connsiteX13" fmla="*/ 116642 w 116406"/>
                <a:gd name="connsiteY13" fmla="*/ 145654 h 174610"/>
                <a:gd name="connsiteX14" fmla="*/ 29785 w 116406"/>
                <a:gd name="connsiteY14" fmla="*/ 145676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6406" h="174610">
                  <a:moveTo>
                    <a:pt x="29785" y="145676"/>
                  </a:moveTo>
                  <a:lnTo>
                    <a:pt x="29785" y="839"/>
                  </a:lnTo>
                  <a:lnTo>
                    <a:pt x="840" y="839"/>
                  </a:lnTo>
                  <a:lnTo>
                    <a:pt x="840" y="145676"/>
                  </a:lnTo>
                  <a:lnTo>
                    <a:pt x="840" y="145676"/>
                  </a:lnTo>
                  <a:cubicBezTo>
                    <a:pt x="829" y="148419"/>
                    <a:pt x="1198" y="151150"/>
                    <a:pt x="1959" y="153780"/>
                  </a:cubicBezTo>
                  <a:cubicBezTo>
                    <a:pt x="2015" y="153948"/>
                    <a:pt x="2037" y="154127"/>
                    <a:pt x="2093" y="154284"/>
                  </a:cubicBezTo>
                  <a:cubicBezTo>
                    <a:pt x="2149" y="154440"/>
                    <a:pt x="2272" y="154765"/>
                    <a:pt x="2351" y="155000"/>
                  </a:cubicBezTo>
                  <a:cubicBezTo>
                    <a:pt x="2586" y="155694"/>
                    <a:pt x="2832" y="156377"/>
                    <a:pt x="3112" y="157037"/>
                  </a:cubicBezTo>
                  <a:cubicBezTo>
                    <a:pt x="4153" y="159455"/>
                    <a:pt x="5518" y="161705"/>
                    <a:pt x="7164" y="163753"/>
                  </a:cubicBezTo>
                  <a:cubicBezTo>
                    <a:pt x="9872" y="167111"/>
                    <a:pt x="13286" y="169831"/>
                    <a:pt x="17170" y="171711"/>
                  </a:cubicBezTo>
                  <a:cubicBezTo>
                    <a:pt x="21099" y="173614"/>
                    <a:pt x="25397" y="174610"/>
                    <a:pt x="29762" y="174621"/>
                  </a:cubicBezTo>
                  <a:lnTo>
                    <a:pt x="106994" y="174621"/>
                  </a:lnTo>
                  <a:lnTo>
                    <a:pt x="116642" y="145654"/>
                  </a:lnTo>
                  <a:lnTo>
                    <a:pt x="29785" y="145676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8" name="Forma libre: forma 427">
              <a:extLst>
                <a:ext uri="{FF2B5EF4-FFF2-40B4-BE49-F238E27FC236}">
                  <a16:creationId xmlns:a16="http://schemas.microsoft.com/office/drawing/2014/main" id="{95523707-F5C9-4EEE-B6C2-30F583A0AAC1}"/>
                </a:ext>
              </a:extLst>
            </p:cNvPr>
            <p:cNvSpPr/>
            <p:nvPr/>
          </p:nvSpPr>
          <p:spPr>
            <a:xfrm>
              <a:off x="9963581" y="594923"/>
              <a:ext cx="132077" cy="174610"/>
            </a:xfrm>
            <a:custGeom>
              <a:avLst/>
              <a:gdLst>
                <a:gd name="connsiteX0" fmla="*/ 112758 w 132076"/>
                <a:gd name="connsiteY0" fmla="*/ 56704 h 174610"/>
                <a:gd name="connsiteX1" fmla="*/ 112758 w 132076"/>
                <a:gd name="connsiteY1" fmla="*/ 39343 h 174610"/>
                <a:gd name="connsiteX2" fmla="*/ 74243 w 132076"/>
                <a:gd name="connsiteY2" fmla="*/ 839 h 174610"/>
                <a:gd name="connsiteX3" fmla="*/ 839 w 132076"/>
                <a:gd name="connsiteY3" fmla="*/ 839 h 174610"/>
                <a:gd name="connsiteX4" fmla="*/ 839 w 132076"/>
                <a:gd name="connsiteY4" fmla="*/ 145564 h 174610"/>
                <a:gd name="connsiteX5" fmla="*/ 29796 w 132076"/>
                <a:gd name="connsiteY5" fmla="*/ 174532 h 174610"/>
                <a:gd name="connsiteX6" fmla="*/ 73280 w 132076"/>
                <a:gd name="connsiteY6" fmla="*/ 174532 h 174610"/>
                <a:gd name="connsiteX7" fmla="*/ 131349 w 132076"/>
                <a:gd name="connsiteY7" fmla="*/ 122955 h 174610"/>
                <a:gd name="connsiteX8" fmla="*/ 83074 w 132076"/>
                <a:gd name="connsiteY8" fmla="*/ 73068 h 174610"/>
                <a:gd name="connsiteX9" fmla="*/ 30098 w 132076"/>
                <a:gd name="connsiteY9" fmla="*/ 73191 h 174610"/>
                <a:gd name="connsiteX10" fmla="*/ 58427 w 132076"/>
                <a:gd name="connsiteY10" fmla="*/ 101520 h 174610"/>
                <a:gd name="connsiteX11" fmla="*/ 58517 w 132076"/>
                <a:gd name="connsiteY11" fmla="*/ 101520 h 174610"/>
                <a:gd name="connsiteX12" fmla="*/ 80667 w 132076"/>
                <a:gd name="connsiteY12" fmla="*/ 101520 h 174610"/>
                <a:gd name="connsiteX13" fmla="*/ 104419 w 132076"/>
                <a:gd name="connsiteY13" fmla="*/ 122451 h 174610"/>
                <a:gd name="connsiteX14" fmla="*/ 83488 w 132076"/>
                <a:gd name="connsiteY14" fmla="*/ 146202 h 174610"/>
                <a:gd name="connsiteX15" fmla="*/ 80656 w 132076"/>
                <a:gd name="connsiteY15" fmla="*/ 146202 h 174610"/>
                <a:gd name="connsiteX16" fmla="*/ 29818 w 132076"/>
                <a:gd name="connsiteY16" fmla="*/ 146202 h 174610"/>
                <a:gd name="connsiteX17" fmla="*/ 29818 w 132076"/>
                <a:gd name="connsiteY17" fmla="*/ 29146 h 174610"/>
                <a:gd name="connsiteX18" fmla="*/ 64404 w 132076"/>
                <a:gd name="connsiteY18" fmla="*/ 29146 h 174610"/>
                <a:gd name="connsiteX19" fmla="*/ 84372 w 132076"/>
                <a:gd name="connsiteY19" fmla="*/ 49103 h 174610"/>
                <a:gd name="connsiteX20" fmla="*/ 84372 w 132076"/>
                <a:gd name="connsiteY20" fmla="*/ 73034 h 174610"/>
                <a:gd name="connsiteX21" fmla="*/ 112758 w 132076"/>
                <a:gd name="connsiteY21" fmla="*/ 56704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2076" h="174610">
                  <a:moveTo>
                    <a:pt x="112758" y="56704"/>
                  </a:moveTo>
                  <a:lnTo>
                    <a:pt x="112758" y="39343"/>
                  </a:lnTo>
                  <a:cubicBezTo>
                    <a:pt x="112758" y="18077"/>
                    <a:pt x="95509" y="839"/>
                    <a:pt x="74243" y="839"/>
                  </a:cubicBezTo>
                  <a:lnTo>
                    <a:pt x="839" y="839"/>
                  </a:lnTo>
                  <a:lnTo>
                    <a:pt x="839" y="145564"/>
                  </a:lnTo>
                  <a:cubicBezTo>
                    <a:pt x="839" y="161559"/>
                    <a:pt x="13801" y="174521"/>
                    <a:pt x="29796" y="174532"/>
                  </a:cubicBezTo>
                  <a:lnTo>
                    <a:pt x="73280" y="174532"/>
                  </a:lnTo>
                  <a:cubicBezTo>
                    <a:pt x="111191" y="174532"/>
                    <a:pt x="131349" y="151027"/>
                    <a:pt x="131349" y="122955"/>
                  </a:cubicBezTo>
                  <a:cubicBezTo>
                    <a:pt x="131349" y="99920"/>
                    <a:pt x="115679" y="73068"/>
                    <a:pt x="83074" y="73068"/>
                  </a:cubicBezTo>
                  <a:lnTo>
                    <a:pt x="30098" y="73191"/>
                  </a:lnTo>
                  <a:cubicBezTo>
                    <a:pt x="30098" y="88838"/>
                    <a:pt x="42779" y="101520"/>
                    <a:pt x="58427" y="101520"/>
                  </a:cubicBezTo>
                  <a:cubicBezTo>
                    <a:pt x="58461" y="101520"/>
                    <a:pt x="58483" y="101520"/>
                    <a:pt x="58517" y="101520"/>
                  </a:cubicBezTo>
                  <a:lnTo>
                    <a:pt x="80667" y="101520"/>
                  </a:lnTo>
                  <a:cubicBezTo>
                    <a:pt x="93002" y="100737"/>
                    <a:pt x="103647" y="110105"/>
                    <a:pt x="104419" y="122451"/>
                  </a:cubicBezTo>
                  <a:cubicBezTo>
                    <a:pt x="105202" y="134786"/>
                    <a:pt x="95834" y="145430"/>
                    <a:pt x="83488" y="146202"/>
                  </a:cubicBezTo>
                  <a:cubicBezTo>
                    <a:pt x="82548" y="146258"/>
                    <a:pt x="81596" y="146258"/>
                    <a:pt x="80656" y="146202"/>
                  </a:cubicBezTo>
                  <a:lnTo>
                    <a:pt x="29818" y="146202"/>
                  </a:lnTo>
                  <a:lnTo>
                    <a:pt x="29818" y="29146"/>
                  </a:lnTo>
                  <a:lnTo>
                    <a:pt x="64404" y="29146"/>
                  </a:lnTo>
                  <a:cubicBezTo>
                    <a:pt x="75328" y="29393"/>
                    <a:pt x="84126" y="38179"/>
                    <a:pt x="84372" y="49103"/>
                  </a:cubicBezTo>
                  <a:lnTo>
                    <a:pt x="84372" y="73034"/>
                  </a:lnTo>
                  <a:lnTo>
                    <a:pt x="112758" y="5670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9" name="Forma libre: forma 428">
              <a:extLst>
                <a:ext uri="{FF2B5EF4-FFF2-40B4-BE49-F238E27FC236}">
                  <a16:creationId xmlns:a16="http://schemas.microsoft.com/office/drawing/2014/main" id="{992F415B-AB42-4448-99EE-FE346D4BDD89}"/>
                </a:ext>
              </a:extLst>
            </p:cNvPr>
            <p:cNvSpPr/>
            <p:nvPr/>
          </p:nvSpPr>
          <p:spPr>
            <a:xfrm>
              <a:off x="10329869" y="594923"/>
              <a:ext cx="132077" cy="174610"/>
            </a:xfrm>
            <a:custGeom>
              <a:avLst/>
              <a:gdLst>
                <a:gd name="connsiteX0" fmla="*/ 112769 w 132076"/>
                <a:gd name="connsiteY0" fmla="*/ 56704 h 174610"/>
                <a:gd name="connsiteX1" fmla="*/ 112769 w 132076"/>
                <a:gd name="connsiteY1" fmla="*/ 39343 h 174610"/>
                <a:gd name="connsiteX2" fmla="*/ 74254 w 132076"/>
                <a:gd name="connsiteY2" fmla="*/ 839 h 174610"/>
                <a:gd name="connsiteX3" fmla="*/ 839 w 132076"/>
                <a:gd name="connsiteY3" fmla="*/ 839 h 174610"/>
                <a:gd name="connsiteX4" fmla="*/ 839 w 132076"/>
                <a:gd name="connsiteY4" fmla="*/ 145564 h 174610"/>
                <a:gd name="connsiteX5" fmla="*/ 29807 w 132076"/>
                <a:gd name="connsiteY5" fmla="*/ 174532 h 174610"/>
                <a:gd name="connsiteX6" fmla="*/ 73291 w 132076"/>
                <a:gd name="connsiteY6" fmla="*/ 174532 h 174610"/>
                <a:gd name="connsiteX7" fmla="*/ 131349 w 132076"/>
                <a:gd name="connsiteY7" fmla="*/ 122955 h 174610"/>
                <a:gd name="connsiteX8" fmla="*/ 83085 w 132076"/>
                <a:gd name="connsiteY8" fmla="*/ 73068 h 174610"/>
                <a:gd name="connsiteX9" fmla="*/ 30109 w 132076"/>
                <a:gd name="connsiteY9" fmla="*/ 73191 h 174610"/>
                <a:gd name="connsiteX10" fmla="*/ 58438 w 132076"/>
                <a:gd name="connsiteY10" fmla="*/ 101520 h 174610"/>
                <a:gd name="connsiteX11" fmla="*/ 58517 w 132076"/>
                <a:gd name="connsiteY11" fmla="*/ 101520 h 174610"/>
                <a:gd name="connsiteX12" fmla="*/ 80679 w 132076"/>
                <a:gd name="connsiteY12" fmla="*/ 101520 h 174610"/>
                <a:gd name="connsiteX13" fmla="*/ 101609 w 132076"/>
                <a:gd name="connsiteY13" fmla="*/ 125272 h 174610"/>
                <a:gd name="connsiteX14" fmla="*/ 80679 w 132076"/>
                <a:gd name="connsiteY14" fmla="*/ 146202 h 174610"/>
                <a:gd name="connsiteX15" fmla="*/ 29829 w 132076"/>
                <a:gd name="connsiteY15" fmla="*/ 146202 h 174610"/>
                <a:gd name="connsiteX16" fmla="*/ 29829 w 132076"/>
                <a:gd name="connsiteY16" fmla="*/ 29146 h 174610"/>
                <a:gd name="connsiteX17" fmla="*/ 64415 w 132076"/>
                <a:gd name="connsiteY17" fmla="*/ 29146 h 174610"/>
                <a:gd name="connsiteX18" fmla="*/ 84384 w 132076"/>
                <a:gd name="connsiteY18" fmla="*/ 49103 h 174610"/>
                <a:gd name="connsiteX19" fmla="*/ 84384 w 132076"/>
                <a:gd name="connsiteY19" fmla="*/ 73034 h 174610"/>
                <a:gd name="connsiteX20" fmla="*/ 112769 w 132076"/>
                <a:gd name="connsiteY20" fmla="*/ 56704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2076" h="174610">
                  <a:moveTo>
                    <a:pt x="112769" y="56704"/>
                  </a:moveTo>
                  <a:lnTo>
                    <a:pt x="112769" y="39343"/>
                  </a:lnTo>
                  <a:cubicBezTo>
                    <a:pt x="112769" y="18077"/>
                    <a:pt x="95520" y="839"/>
                    <a:pt x="74254" y="839"/>
                  </a:cubicBezTo>
                  <a:lnTo>
                    <a:pt x="839" y="839"/>
                  </a:lnTo>
                  <a:lnTo>
                    <a:pt x="839" y="145564"/>
                  </a:lnTo>
                  <a:cubicBezTo>
                    <a:pt x="839" y="161559"/>
                    <a:pt x="13812" y="174532"/>
                    <a:pt x="29807" y="174532"/>
                  </a:cubicBezTo>
                  <a:lnTo>
                    <a:pt x="73291" y="174532"/>
                  </a:lnTo>
                  <a:cubicBezTo>
                    <a:pt x="111202" y="174532"/>
                    <a:pt x="131349" y="151027"/>
                    <a:pt x="131349" y="122955"/>
                  </a:cubicBezTo>
                  <a:cubicBezTo>
                    <a:pt x="131349" y="99920"/>
                    <a:pt x="115679" y="73068"/>
                    <a:pt x="83085" y="73068"/>
                  </a:cubicBezTo>
                  <a:lnTo>
                    <a:pt x="30109" y="73191"/>
                  </a:lnTo>
                  <a:cubicBezTo>
                    <a:pt x="30109" y="88838"/>
                    <a:pt x="42791" y="101520"/>
                    <a:pt x="58438" y="101520"/>
                  </a:cubicBezTo>
                  <a:cubicBezTo>
                    <a:pt x="58461" y="101520"/>
                    <a:pt x="58494" y="101520"/>
                    <a:pt x="58517" y="101520"/>
                  </a:cubicBezTo>
                  <a:lnTo>
                    <a:pt x="80679" y="101520"/>
                  </a:lnTo>
                  <a:cubicBezTo>
                    <a:pt x="93013" y="102304"/>
                    <a:pt x="102382" y="112937"/>
                    <a:pt x="101609" y="125272"/>
                  </a:cubicBezTo>
                  <a:cubicBezTo>
                    <a:pt x="100893" y="136520"/>
                    <a:pt x="91928" y="145486"/>
                    <a:pt x="80679" y="146202"/>
                  </a:cubicBezTo>
                  <a:lnTo>
                    <a:pt x="29829" y="146202"/>
                  </a:lnTo>
                  <a:lnTo>
                    <a:pt x="29829" y="29146"/>
                  </a:lnTo>
                  <a:lnTo>
                    <a:pt x="64415" y="29146"/>
                  </a:lnTo>
                  <a:cubicBezTo>
                    <a:pt x="75340" y="29393"/>
                    <a:pt x="84137" y="38179"/>
                    <a:pt x="84384" y="49103"/>
                  </a:cubicBezTo>
                  <a:lnTo>
                    <a:pt x="84384" y="73034"/>
                  </a:lnTo>
                  <a:lnTo>
                    <a:pt x="112769" y="5670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0" name="Forma libre: forma 429">
              <a:extLst>
                <a:ext uri="{FF2B5EF4-FFF2-40B4-BE49-F238E27FC236}">
                  <a16:creationId xmlns:a16="http://schemas.microsoft.com/office/drawing/2014/main" id="{12D81BE0-3987-49B0-8889-F5D62B3AD429}"/>
                </a:ext>
              </a:extLst>
            </p:cNvPr>
            <p:cNvSpPr/>
            <p:nvPr/>
          </p:nvSpPr>
          <p:spPr>
            <a:xfrm>
              <a:off x="10693908" y="594867"/>
              <a:ext cx="30221" cy="174610"/>
            </a:xfrm>
            <a:custGeom>
              <a:avLst/>
              <a:gdLst>
                <a:gd name="connsiteX0" fmla="*/ 839 w 30220"/>
                <a:gd name="connsiteY0" fmla="*/ 839 h 174610"/>
                <a:gd name="connsiteX1" fmla="*/ 29807 w 30220"/>
                <a:gd name="connsiteY1" fmla="*/ 839 h 174610"/>
                <a:gd name="connsiteX2" fmla="*/ 29807 w 30220"/>
                <a:gd name="connsiteY2" fmla="*/ 174644 h 174610"/>
                <a:gd name="connsiteX3" fmla="*/ 839 w 30220"/>
                <a:gd name="connsiteY3" fmla="*/ 174644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20" h="174610">
                  <a:moveTo>
                    <a:pt x="839" y="839"/>
                  </a:moveTo>
                  <a:lnTo>
                    <a:pt x="29807" y="839"/>
                  </a:lnTo>
                  <a:lnTo>
                    <a:pt x="29807" y="174644"/>
                  </a:lnTo>
                  <a:lnTo>
                    <a:pt x="839" y="1746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1" name="Forma libre: forma 430">
              <a:extLst>
                <a:ext uri="{FF2B5EF4-FFF2-40B4-BE49-F238E27FC236}">
                  <a16:creationId xmlns:a16="http://schemas.microsoft.com/office/drawing/2014/main" id="{54638517-D950-4A81-BB70-11A3ACCD295D}"/>
                </a:ext>
              </a:extLst>
            </p:cNvPr>
            <p:cNvSpPr/>
            <p:nvPr/>
          </p:nvSpPr>
          <p:spPr>
            <a:xfrm>
              <a:off x="10722876" y="594834"/>
              <a:ext cx="67158" cy="174610"/>
            </a:xfrm>
            <a:custGeom>
              <a:avLst/>
              <a:gdLst>
                <a:gd name="connsiteX0" fmla="*/ 58740 w 67157"/>
                <a:gd name="connsiteY0" fmla="*/ 174666 h 174610"/>
                <a:gd name="connsiteX1" fmla="*/ 66833 w 67157"/>
                <a:gd name="connsiteY1" fmla="*/ 174666 h 174610"/>
                <a:gd name="connsiteX2" fmla="*/ 34161 w 67157"/>
                <a:gd name="connsiteY2" fmla="*/ 21323 h 174610"/>
                <a:gd name="connsiteX3" fmla="*/ 8932 w 67157"/>
                <a:gd name="connsiteY3" fmla="*/ 839 h 174610"/>
                <a:gd name="connsiteX4" fmla="*/ 839 w 67157"/>
                <a:gd name="connsiteY4" fmla="*/ 839 h 174610"/>
                <a:gd name="connsiteX5" fmla="*/ 33512 w 67157"/>
                <a:gd name="connsiteY5" fmla="*/ 154183 h 174610"/>
                <a:gd name="connsiteX6" fmla="*/ 58740 w 67157"/>
                <a:gd name="connsiteY6" fmla="*/ 174610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157" h="174610">
                  <a:moveTo>
                    <a:pt x="58740" y="174666"/>
                  </a:moveTo>
                  <a:lnTo>
                    <a:pt x="66833" y="174666"/>
                  </a:lnTo>
                  <a:lnTo>
                    <a:pt x="34161" y="21323"/>
                  </a:lnTo>
                  <a:cubicBezTo>
                    <a:pt x="31609" y="9413"/>
                    <a:pt x="21110" y="884"/>
                    <a:pt x="8932" y="839"/>
                  </a:cubicBezTo>
                  <a:lnTo>
                    <a:pt x="839" y="839"/>
                  </a:lnTo>
                  <a:lnTo>
                    <a:pt x="33512" y="154183"/>
                  </a:lnTo>
                  <a:cubicBezTo>
                    <a:pt x="36052" y="166092"/>
                    <a:pt x="46563" y="174599"/>
                    <a:pt x="58740" y="174610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2" name="Forma libre: forma 431">
              <a:extLst>
                <a:ext uri="{FF2B5EF4-FFF2-40B4-BE49-F238E27FC236}">
                  <a16:creationId xmlns:a16="http://schemas.microsoft.com/office/drawing/2014/main" id="{544258B6-E4AF-449C-985D-AB2390ABEB04}"/>
                </a:ext>
              </a:extLst>
            </p:cNvPr>
            <p:cNvSpPr/>
            <p:nvPr/>
          </p:nvSpPr>
          <p:spPr>
            <a:xfrm>
              <a:off x="10788869" y="594923"/>
              <a:ext cx="67158" cy="174610"/>
            </a:xfrm>
            <a:custGeom>
              <a:avLst/>
              <a:gdLst>
                <a:gd name="connsiteX0" fmla="*/ 33500 w 67157"/>
                <a:gd name="connsiteY0" fmla="*/ 21289 h 174610"/>
                <a:gd name="connsiteX1" fmla="*/ 839 w 67157"/>
                <a:gd name="connsiteY1" fmla="*/ 174632 h 174610"/>
                <a:gd name="connsiteX2" fmla="*/ 29796 w 67157"/>
                <a:gd name="connsiteY2" fmla="*/ 174632 h 174610"/>
                <a:gd name="connsiteX3" fmla="*/ 66833 w 67157"/>
                <a:gd name="connsiteY3" fmla="*/ 839 h 174610"/>
                <a:gd name="connsiteX4" fmla="*/ 58740 w 67157"/>
                <a:gd name="connsiteY4" fmla="*/ 839 h 174610"/>
                <a:gd name="connsiteX5" fmla="*/ 33500 w 67157"/>
                <a:gd name="connsiteY5" fmla="*/ 21345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157" h="174610">
                  <a:moveTo>
                    <a:pt x="33500" y="21289"/>
                  </a:moveTo>
                  <a:lnTo>
                    <a:pt x="839" y="174632"/>
                  </a:lnTo>
                  <a:lnTo>
                    <a:pt x="29796" y="174632"/>
                  </a:lnTo>
                  <a:lnTo>
                    <a:pt x="66833" y="839"/>
                  </a:lnTo>
                  <a:lnTo>
                    <a:pt x="58740" y="839"/>
                  </a:lnTo>
                  <a:cubicBezTo>
                    <a:pt x="46551" y="884"/>
                    <a:pt x="36041" y="9424"/>
                    <a:pt x="33500" y="21345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3" name="Forma libre: forma 432">
              <a:extLst>
                <a:ext uri="{FF2B5EF4-FFF2-40B4-BE49-F238E27FC236}">
                  <a16:creationId xmlns:a16="http://schemas.microsoft.com/office/drawing/2014/main" id="{09FD4CCA-249E-4C4C-9FA5-46BE0D4A9795}"/>
                </a:ext>
              </a:extLst>
            </p:cNvPr>
            <p:cNvSpPr/>
            <p:nvPr/>
          </p:nvSpPr>
          <p:spPr>
            <a:xfrm>
              <a:off x="10854863" y="594867"/>
              <a:ext cx="30221" cy="174610"/>
            </a:xfrm>
            <a:custGeom>
              <a:avLst/>
              <a:gdLst>
                <a:gd name="connsiteX0" fmla="*/ 839 w 30220"/>
                <a:gd name="connsiteY0" fmla="*/ 839 h 174610"/>
                <a:gd name="connsiteX1" fmla="*/ 29807 w 30220"/>
                <a:gd name="connsiteY1" fmla="*/ 839 h 174610"/>
                <a:gd name="connsiteX2" fmla="*/ 29807 w 30220"/>
                <a:gd name="connsiteY2" fmla="*/ 174644 h 174610"/>
                <a:gd name="connsiteX3" fmla="*/ 839 w 30220"/>
                <a:gd name="connsiteY3" fmla="*/ 174644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20" h="174610">
                  <a:moveTo>
                    <a:pt x="839" y="839"/>
                  </a:moveTo>
                  <a:lnTo>
                    <a:pt x="29807" y="839"/>
                  </a:lnTo>
                  <a:lnTo>
                    <a:pt x="29807" y="174644"/>
                  </a:lnTo>
                  <a:lnTo>
                    <a:pt x="839" y="1746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4" name="Forma libre: forma 433">
              <a:extLst>
                <a:ext uri="{FF2B5EF4-FFF2-40B4-BE49-F238E27FC236}">
                  <a16:creationId xmlns:a16="http://schemas.microsoft.com/office/drawing/2014/main" id="{839CFCF7-A7E4-499E-9EF0-B38906ACDCD5}"/>
                </a:ext>
              </a:extLst>
            </p:cNvPr>
            <p:cNvSpPr/>
            <p:nvPr/>
          </p:nvSpPr>
          <p:spPr>
            <a:xfrm>
              <a:off x="11316112" y="592506"/>
              <a:ext cx="130957" cy="179087"/>
            </a:xfrm>
            <a:custGeom>
              <a:avLst/>
              <a:gdLst>
                <a:gd name="connsiteX0" fmla="*/ 122551 w 130957"/>
                <a:gd name="connsiteY0" fmla="*/ 39433 h 179087"/>
                <a:gd name="connsiteX1" fmla="*/ 39332 w 130957"/>
                <a:gd name="connsiteY1" fmla="*/ 57532 h 179087"/>
                <a:gd name="connsiteX2" fmla="*/ 57431 w 130957"/>
                <a:gd name="connsiteY2" fmla="*/ 140751 h 179087"/>
                <a:gd name="connsiteX3" fmla="*/ 89980 w 130957"/>
                <a:gd name="connsiteY3" fmla="*/ 150310 h 179087"/>
                <a:gd name="connsiteX4" fmla="*/ 127689 w 130957"/>
                <a:gd name="connsiteY4" fmla="*/ 137394 h 179087"/>
                <a:gd name="connsiteX5" fmla="*/ 127689 w 130957"/>
                <a:gd name="connsiteY5" fmla="*/ 170782 h 179087"/>
                <a:gd name="connsiteX6" fmla="*/ 90025 w 130957"/>
                <a:gd name="connsiteY6" fmla="*/ 179278 h 179087"/>
                <a:gd name="connsiteX7" fmla="*/ 839 w 130957"/>
                <a:gd name="connsiteY7" fmla="*/ 90025 h 179087"/>
                <a:gd name="connsiteX8" fmla="*/ 90103 w 130957"/>
                <a:gd name="connsiteY8" fmla="*/ 839 h 179087"/>
                <a:gd name="connsiteX9" fmla="*/ 130554 w 130957"/>
                <a:gd name="connsiteY9" fmla="*/ 10555 h 179087"/>
                <a:gd name="connsiteX10" fmla="*/ 122551 w 130957"/>
                <a:gd name="connsiteY10" fmla="*/ 39433 h 17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957" h="179087">
                  <a:moveTo>
                    <a:pt x="122551" y="39433"/>
                  </a:moveTo>
                  <a:cubicBezTo>
                    <a:pt x="94569" y="21457"/>
                    <a:pt x="57319" y="29561"/>
                    <a:pt x="39332" y="57532"/>
                  </a:cubicBezTo>
                  <a:cubicBezTo>
                    <a:pt x="21356" y="85514"/>
                    <a:pt x="29460" y="122764"/>
                    <a:pt x="57431" y="140751"/>
                  </a:cubicBezTo>
                  <a:cubicBezTo>
                    <a:pt x="67146" y="146986"/>
                    <a:pt x="78440" y="150310"/>
                    <a:pt x="89980" y="150310"/>
                  </a:cubicBezTo>
                  <a:cubicBezTo>
                    <a:pt x="103635" y="150344"/>
                    <a:pt x="116921" y="145799"/>
                    <a:pt x="127689" y="137394"/>
                  </a:cubicBezTo>
                  <a:lnTo>
                    <a:pt x="127689" y="170782"/>
                  </a:lnTo>
                  <a:cubicBezTo>
                    <a:pt x="115925" y="176390"/>
                    <a:pt x="103053" y="179300"/>
                    <a:pt x="90025" y="179278"/>
                  </a:cubicBezTo>
                  <a:cubicBezTo>
                    <a:pt x="40754" y="179255"/>
                    <a:pt x="817" y="139296"/>
                    <a:pt x="839" y="90025"/>
                  </a:cubicBezTo>
                  <a:cubicBezTo>
                    <a:pt x="862" y="40754"/>
                    <a:pt x="40821" y="817"/>
                    <a:pt x="90103" y="839"/>
                  </a:cubicBezTo>
                  <a:cubicBezTo>
                    <a:pt x="104161" y="839"/>
                    <a:pt x="118029" y="4175"/>
                    <a:pt x="130554" y="10555"/>
                  </a:cubicBezTo>
                  <a:lnTo>
                    <a:pt x="122551" y="39433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5" name="Forma libre: forma 434">
              <a:extLst>
                <a:ext uri="{FF2B5EF4-FFF2-40B4-BE49-F238E27FC236}">
                  <a16:creationId xmlns:a16="http://schemas.microsoft.com/office/drawing/2014/main" id="{A20DA603-2C48-4A10-9B29-EE5A455CD0D4}"/>
                </a:ext>
              </a:extLst>
            </p:cNvPr>
            <p:cNvSpPr/>
            <p:nvPr/>
          </p:nvSpPr>
          <p:spPr>
            <a:xfrm>
              <a:off x="10912786" y="594890"/>
              <a:ext cx="175729" cy="174610"/>
            </a:xfrm>
            <a:custGeom>
              <a:avLst/>
              <a:gdLst>
                <a:gd name="connsiteX0" fmla="*/ 145989 w 175729"/>
                <a:gd name="connsiteY0" fmla="*/ 174610 h 174610"/>
                <a:gd name="connsiteX1" fmla="*/ 175304 w 175729"/>
                <a:gd name="connsiteY1" fmla="*/ 174610 h 174610"/>
                <a:gd name="connsiteX2" fmla="*/ 124007 w 175729"/>
                <a:gd name="connsiteY2" fmla="*/ 20651 h 174610"/>
                <a:gd name="connsiteX3" fmla="*/ 96528 w 175729"/>
                <a:gd name="connsiteY3" fmla="*/ 839 h 174610"/>
                <a:gd name="connsiteX4" fmla="*/ 58774 w 175729"/>
                <a:gd name="connsiteY4" fmla="*/ 839 h 174610"/>
                <a:gd name="connsiteX5" fmla="*/ 839 w 175729"/>
                <a:gd name="connsiteY5" fmla="*/ 174644 h 174610"/>
                <a:gd name="connsiteX6" fmla="*/ 30154 w 175729"/>
                <a:gd name="connsiteY6" fmla="*/ 174644 h 174610"/>
                <a:gd name="connsiteX7" fmla="*/ 44637 w 175729"/>
                <a:gd name="connsiteY7" fmla="*/ 131193 h 174610"/>
                <a:gd name="connsiteX8" fmla="*/ 92767 w 175729"/>
                <a:gd name="connsiteY8" fmla="*/ 131193 h 174610"/>
                <a:gd name="connsiteX9" fmla="*/ 121734 w 175729"/>
                <a:gd name="connsiteY9" fmla="*/ 102225 h 174610"/>
                <a:gd name="connsiteX10" fmla="*/ 121734 w 175729"/>
                <a:gd name="connsiteY10" fmla="*/ 102225 h 174610"/>
                <a:gd name="connsiteX11" fmla="*/ 54275 w 175729"/>
                <a:gd name="connsiteY11" fmla="*/ 102225 h 174610"/>
                <a:gd name="connsiteX12" fmla="*/ 88066 w 175729"/>
                <a:gd name="connsiteY12" fmla="*/ 839 h 174610"/>
                <a:gd name="connsiteX13" fmla="*/ 145989 w 175729"/>
                <a:gd name="connsiteY13" fmla="*/ 174610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729" h="174610">
                  <a:moveTo>
                    <a:pt x="145989" y="174610"/>
                  </a:moveTo>
                  <a:lnTo>
                    <a:pt x="175304" y="174610"/>
                  </a:lnTo>
                  <a:lnTo>
                    <a:pt x="124007" y="20651"/>
                  </a:lnTo>
                  <a:cubicBezTo>
                    <a:pt x="120067" y="8820"/>
                    <a:pt x="108997" y="839"/>
                    <a:pt x="96528" y="839"/>
                  </a:cubicBezTo>
                  <a:lnTo>
                    <a:pt x="58774" y="839"/>
                  </a:lnTo>
                  <a:lnTo>
                    <a:pt x="839" y="174644"/>
                  </a:lnTo>
                  <a:lnTo>
                    <a:pt x="30154" y="174644"/>
                  </a:lnTo>
                  <a:lnTo>
                    <a:pt x="44637" y="131193"/>
                  </a:lnTo>
                  <a:lnTo>
                    <a:pt x="92767" y="131193"/>
                  </a:lnTo>
                  <a:cubicBezTo>
                    <a:pt x="108762" y="131193"/>
                    <a:pt x="121734" y="118220"/>
                    <a:pt x="121734" y="102225"/>
                  </a:cubicBezTo>
                  <a:lnTo>
                    <a:pt x="121734" y="102225"/>
                  </a:lnTo>
                  <a:cubicBezTo>
                    <a:pt x="121734" y="102225"/>
                    <a:pt x="54275" y="102225"/>
                    <a:pt x="54275" y="102225"/>
                  </a:cubicBezTo>
                  <a:lnTo>
                    <a:pt x="88066" y="839"/>
                  </a:lnTo>
                  <a:lnTo>
                    <a:pt x="145989" y="174610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6" name="Forma libre: forma 435">
              <a:extLst>
                <a:ext uri="{FF2B5EF4-FFF2-40B4-BE49-F238E27FC236}">
                  <a16:creationId xmlns:a16="http://schemas.microsoft.com/office/drawing/2014/main" id="{C035BA2F-EB3F-414C-A28A-C4A8B907BA68}"/>
                </a:ext>
              </a:extLst>
            </p:cNvPr>
            <p:cNvSpPr/>
            <p:nvPr/>
          </p:nvSpPr>
          <p:spPr>
            <a:xfrm>
              <a:off x="11468023" y="594890"/>
              <a:ext cx="175729" cy="174610"/>
            </a:xfrm>
            <a:custGeom>
              <a:avLst/>
              <a:gdLst>
                <a:gd name="connsiteX0" fmla="*/ 146023 w 175729"/>
                <a:gd name="connsiteY0" fmla="*/ 174610 h 174610"/>
                <a:gd name="connsiteX1" fmla="*/ 175337 w 175729"/>
                <a:gd name="connsiteY1" fmla="*/ 174610 h 174610"/>
                <a:gd name="connsiteX2" fmla="*/ 123995 w 175729"/>
                <a:gd name="connsiteY2" fmla="*/ 20651 h 174610"/>
                <a:gd name="connsiteX3" fmla="*/ 96517 w 175729"/>
                <a:gd name="connsiteY3" fmla="*/ 839 h 174610"/>
                <a:gd name="connsiteX4" fmla="*/ 58774 w 175729"/>
                <a:gd name="connsiteY4" fmla="*/ 839 h 174610"/>
                <a:gd name="connsiteX5" fmla="*/ 839 w 175729"/>
                <a:gd name="connsiteY5" fmla="*/ 174644 h 174610"/>
                <a:gd name="connsiteX6" fmla="*/ 30154 w 175729"/>
                <a:gd name="connsiteY6" fmla="*/ 174644 h 174610"/>
                <a:gd name="connsiteX7" fmla="*/ 44637 w 175729"/>
                <a:gd name="connsiteY7" fmla="*/ 131193 h 174610"/>
                <a:gd name="connsiteX8" fmla="*/ 92767 w 175729"/>
                <a:gd name="connsiteY8" fmla="*/ 131193 h 174610"/>
                <a:gd name="connsiteX9" fmla="*/ 121734 w 175729"/>
                <a:gd name="connsiteY9" fmla="*/ 102225 h 174610"/>
                <a:gd name="connsiteX10" fmla="*/ 121734 w 175729"/>
                <a:gd name="connsiteY10" fmla="*/ 102225 h 174610"/>
                <a:gd name="connsiteX11" fmla="*/ 54275 w 175729"/>
                <a:gd name="connsiteY11" fmla="*/ 102225 h 174610"/>
                <a:gd name="connsiteX12" fmla="*/ 88066 w 175729"/>
                <a:gd name="connsiteY12" fmla="*/ 839 h 174610"/>
                <a:gd name="connsiteX13" fmla="*/ 146023 w 175729"/>
                <a:gd name="connsiteY13" fmla="*/ 174610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729" h="174610">
                  <a:moveTo>
                    <a:pt x="146023" y="174610"/>
                  </a:moveTo>
                  <a:lnTo>
                    <a:pt x="175337" y="174610"/>
                  </a:lnTo>
                  <a:lnTo>
                    <a:pt x="123995" y="20651"/>
                  </a:lnTo>
                  <a:cubicBezTo>
                    <a:pt x="120055" y="8820"/>
                    <a:pt x="108986" y="839"/>
                    <a:pt x="96517" y="839"/>
                  </a:cubicBezTo>
                  <a:lnTo>
                    <a:pt x="58774" y="839"/>
                  </a:lnTo>
                  <a:lnTo>
                    <a:pt x="839" y="174644"/>
                  </a:lnTo>
                  <a:lnTo>
                    <a:pt x="30154" y="174644"/>
                  </a:lnTo>
                  <a:lnTo>
                    <a:pt x="44637" y="131193"/>
                  </a:lnTo>
                  <a:lnTo>
                    <a:pt x="92767" y="131193"/>
                  </a:lnTo>
                  <a:cubicBezTo>
                    <a:pt x="108762" y="131193"/>
                    <a:pt x="121734" y="118220"/>
                    <a:pt x="121734" y="102225"/>
                  </a:cubicBezTo>
                  <a:lnTo>
                    <a:pt x="121734" y="102225"/>
                  </a:lnTo>
                  <a:cubicBezTo>
                    <a:pt x="121734" y="102225"/>
                    <a:pt x="54275" y="102225"/>
                    <a:pt x="54275" y="102225"/>
                  </a:cubicBezTo>
                  <a:lnTo>
                    <a:pt x="88066" y="839"/>
                  </a:lnTo>
                  <a:lnTo>
                    <a:pt x="146023" y="174610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05294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7106 L 4.58333E-6 -1.11111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4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97 -4.44444E-6 L -2.08333E-7 -4.44444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02 -4.07407E-6 L -3.95833E-6 -4.07407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0"/>
      <p:bldP spid="395" grpId="1"/>
      <p:bldP spid="396" grpId="0"/>
      <p:bldP spid="39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73B22B3E-976E-433F-8816-7A0EF130AFE4}"/>
              </a:ext>
            </a:extLst>
          </p:cNvPr>
          <p:cNvGrpSpPr/>
          <p:nvPr/>
        </p:nvGrpSpPr>
        <p:grpSpPr>
          <a:xfrm>
            <a:off x="4536320" y="1565130"/>
            <a:ext cx="3420000" cy="5326584"/>
            <a:chOff x="4536320" y="1565130"/>
            <a:chExt cx="3420000" cy="5326584"/>
          </a:xfrm>
        </p:grpSpPr>
        <p:sp>
          <p:nvSpPr>
            <p:cNvPr id="125" name="Marcador de Posição do Texto 10">
              <a:extLst>
                <a:ext uri="{FF2B5EF4-FFF2-40B4-BE49-F238E27FC236}">
                  <a16:creationId xmlns:a16="http://schemas.microsoft.com/office/drawing/2014/main" id="{734BDF65-12F0-4FFE-B105-885685F42359}"/>
                </a:ext>
              </a:extLst>
            </p:cNvPr>
            <p:cNvSpPr txBox="1">
              <a:spLocks/>
            </p:cNvSpPr>
            <p:nvPr/>
          </p:nvSpPr>
          <p:spPr>
            <a:xfrm>
              <a:off x="4536320" y="1565130"/>
              <a:ext cx="3420000" cy="5326584"/>
            </a:xfrm>
            <a:prstGeom prst="rect">
              <a:avLst/>
            </a:prstGeom>
            <a:solidFill>
              <a:schemeClr val="bg1"/>
            </a:solidFill>
            <a:ln w="4244" cap="flat">
              <a:noFill/>
              <a:prstDash val="solid"/>
              <a:miter/>
            </a:ln>
            <a:effectLst>
              <a:outerShdw blurRad="254000" algn="ctr" rotWithShape="0">
                <a:srgbClr val="132153">
                  <a:alpha val="5000"/>
                </a:srgbClr>
              </a:outerShdw>
            </a:effectLst>
          </p:spPr>
          <p:txBody>
            <a:bodyPr rot="0" spcFirstLastPara="0" vertOverflow="overflow" horzOverflow="overflow" vert="horz" wrap="square" lIns="324000" tIns="792000" rIns="25200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pt-PT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600" dirty="0"/>
                <a:t>Colaboramos en la seguridad europea</a:t>
              </a:r>
            </a:p>
            <a:p>
              <a:r>
                <a:rPr lang="es-ES" sz="1050" b="1" dirty="0"/>
                <a:t>Mejora y mantenimiento de los sistemas de información esenciales </a:t>
              </a:r>
              <a:r>
                <a:rPr lang="es-ES" sz="1050" dirty="0"/>
                <a:t>de la Agencia de la Unión Europea para la cooperación judicial en materia penal, Eurojust.</a:t>
              </a:r>
            </a:p>
            <a:p>
              <a:r>
                <a:rPr lang="es-ES" sz="1050" b="1" dirty="0"/>
                <a:t>Somos responsable del análisis detallado de requisitos, planificación y desarrollo de nuevos componentes, pruebas exhaustivas, e implementación y mantenimiento continuo de los sistemas de información de Eurojust.</a:t>
              </a:r>
            </a:p>
            <a:p>
              <a:endParaRPr lang="es-ES" dirty="0"/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DD8D4B1-5D31-45A8-9E55-EF7F1E43B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28" b="24360"/>
            <a:stretch/>
          </p:blipFill>
          <p:spPr>
            <a:xfrm>
              <a:off x="4536320" y="5692914"/>
              <a:ext cx="3420000" cy="1198800"/>
            </a:xfrm>
            <a:prstGeom prst="flowChartManualInpu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E5C5A6FD-7253-4DF1-B4FC-22BFF4E519CC}"/>
              </a:ext>
            </a:extLst>
          </p:cNvPr>
          <p:cNvGrpSpPr/>
          <p:nvPr/>
        </p:nvGrpSpPr>
        <p:grpSpPr>
          <a:xfrm>
            <a:off x="8374585" y="1565130"/>
            <a:ext cx="3420000" cy="5326584"/>
            <a:chOff x="8374585" y="1565130"/>
            <a:chExt cx="3420000" cy="5326584"/>
          </a:xfrm>
        </p:grpSpPr>
        <p:sp>
          <p:nvSpPr>
            <p:cNvPr id="126" name="Marcador de Posição do Texto 10">
              <a:extLst>
                <a:ext uri="{FF2B5EF4-FFF2-40B4-BE49-F238E27FC236}">
                  <a16:creationId xmlns:a16="http://schemas.microsoft.com/office/drawing/2014/main" id="{E6C3A815-3DF6-4344-92CF-E8BFD8F0AED5}"/>
                </a:ext>
              </a:extLst>
            </p:cNvPr>
            <p:cNvSpPr txBox="1">
              <a:spLocks/>
            </p:cNvSpPr>
            <p:nvPr/>
          </p:nvSpPr>
          <p:spPr>
            <a:xfrm>
              <a:off x="8374585" y="1565130"/>
              <a:ext cx="3420000" cy="5326584"/>
            </a:xfrm>
            <a:prstGeom prst="rect">
              <a:avLst/>
            </a:prstGeom>
            <a:solidFill>
              <a:schemeClr val="bg1"/>
            </a:solidFill>
            <a:ln w="4244" cap="flat">
              <a:noFill/>
              <a:prstDash val="solid"/>
              <a:miter/>
            </a:ln>
            <a:effectLst>
              <a:outerShdw blurRad="254000" algn="ctr" rotWithShape="0">
                <a:srgbClr val="132153">
                  <a:alpha val="5000"/>
                </a:srgbClr>
              </a:outerShdw>
            </a:effectLst>
          </p:spPr>
          <p:txBody>
            <a:bodyPr rot="0" spcFirstLastPara="0" vertOverflow="overflow" horzOverflow="overflow" vert="horz" wrap="square" lIns="324000" tIns="792000" rIns="25200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pt-PT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600" dirty="0"/>
                <a:t>Avances en la lucha contra el cáncer de pulmón</a:t>
              </a:r>
            </a:p>
            <a:p>
              <a:r>
                <a:rPr lang="es-ES" sz="1050" dirty="0"/>
                <a:t>Nos sumamos al proyecto LUCIA (</a:t>
              </a:r>
              <a:r>
                <a:rPr lang="es-ES" sz="1050" dirty="0" err="1"/>
                <a:t>Lung</a:t>
              </a:r>
              <a:r>
                <a:rPr lang="es-ES" sz="1050" dirty="0"/>
                <a:t> </a:t>
              </a:r>
              <a:r>
                <a:rPr lang="es-ES" sz="1050" dirty="0" err="1"/>
                <a:t>Cancer-related</a:t>
              </a:r>
              <a:r>
                <a:rPr lang="es-ES" sz="1050" dirty="0"/>
                <a:t> </a:t>
              </a:r>
              <a:r>
                <a:rPr lang="es-ES" sz="1050" dirty="0" err="1"/>
                <a:t>risk</a:t>
              </a:r>
              <a:r>
                <a:rPr lang="es-ES" sz="1050" dirty="0"/>
                <a:t> </a:t>
              </a:r>
              <a:r>
                <a:rPr lang="es-ES" sz="1050" dirty="0" err="1"/>
                <a:t>Factors</a:t>
              </a:r>
              <a:r>
                <a:rPr lang="es-ES" sz="1050" dirty="0"/>
                <a:t> and </a:t>
              </a:r>
              <a:r>
                <a:rPr lang="es-ES" sz="1050" dirty="0" err="1"/>
                <a:t>their</a:t>
              </a:r>
              <a:r>
                <a:rPr lang="es-ES" sz="1050" dirty="0"/>
                <a:t> </a:t>
              </a:r>
              <a:r>
                <a:rPr lang="es-ES" sz="1050" dirty="0" err="1"/>
                <a:t>Impact</a:t>
              </a:r>
              <a:r>
                <a:rPr lang="es-ES" sz="1050" dirty="0"/>
                <a:t> </a:t>
              </a:r>
              <a:r>
                <a:rPr lang="es-ES" sz="1050" dirty="0" err="1"/>
                <a:t>Assessment</a:t>
              </a:r>
              <a:r>
                <a:rPr lang="es-ES" sz="1050" dirty="0"/>
                <a:t>), financiado por el programa </a:t>
              </a:r>
              <a:r>
                <a:rPr lang="es-ES" sz="1050" dirty="0" err="1"/>
                <a:t>Horizon</a:t>
              </a:r>
              <a:r>
                <a:rPr lang="es-ES" sz="1050" dirty="0"/>
                <a:t> </a:t>
              </a:r>
              <a:r>
                <a:rPr lang="es-ES" sz="1050" dirty="0" err="1"/>
                <a:t>Europe</a:t>
              </a:r>
              <a:r>
                <a:rPr lang="es-ES" sz="1050" dirty="0"/>
                <a:t> Framework </a:t>
              </a:r>
              <a:r>
                <a:rPr lang="es-ES" sz="1050" dirty="0" err="1"/>
                <a:t>Programme</a:t>
              </a:r>
              <a:r>
                <a:rPr lang="es-ES" sz="1050" dirty="0"/>
                <a:t> (HORIZON). Este proyecto internacional reúne a nueve países europeos con el objetivo de abordar el cáncer de pulmón desde diferentes ángulos. </a:t>
              </a:r>
            </a:p>
            <a:p>
              <a:r>
                <a:rPr lang="es-ES" sz="1050" dirty="0"/>
                <a:t>Como expertos en desarrollo de software en el ámbito oncológico e interoperabilidad de sistemas de información hospitalarios, </a:t>
              </a:r>
              <a:r>
                <a:rPr lang="es-ES" sz="1050" b="1" dirty="0"/>
                <a:t>BILBOMATICA contribuirá al proyecto mediante la creación de herramientas de software para el manejo de datos prospectivos y retrospectivos de los pacientes.</a:t>
              </a:r>
            </a:p>
            <a:p>
              <a:endParaRPr lang="es-ES" dirty="0"/>
            </a:p>
            <a:p>
              <a:endParaRPr lang="es-ES" dirty="0"/>
            </a:p>
          </p:txBody>
        </p:sp>
        <p:pic>
          <p:nvPicPr>
            <p:cNvPr id="130" name="Imagen 129">
              <a:extLst>
                <a:ext uri="{FF2B5EF4-FFF2-40B4-BE49-F238E27FC236}">
                  <a16:creationId xmlns:a16="http://schemas.microsoft.com/office/drawing/2014/main" id="{2E9EE321-372D-4F42-BCD0-DDB9C2F4A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06" b="37341"/>
            <a:stretch/>
          </p:blipFill>
          <p:spPr>
            <a:xfrm>
              <a:off x="8374585" y="5692914"/>
              <a:ext cx="3420000" cy="1198800"/>
            </a:xfrm>
            <a:prstGeom prst="flowChartManualInput">
              <a:avLst/>
            </a:prstGeom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3C4410EC-A2A4-46E5-BCF6-FE6F0CB15DFC}"/>
              </a:ext>
            </a:extLst>
          </p:cNvPr>
          <p:cNvGrpSpPr/>
          <p:nvPr/>
        </p:nvGrpSpPr>
        <p:grpSpPr>
          <a:xfrm>
            <a:off x="533614" y="1565130"/>
            <a:ext cx="3420000" cy="5326584"/>
            <a:chOff x="533614" y="1565130"/>
            <a:chExt cx="3420000" cy="5326584"/>
          </a:xfrm>
        </p:grpSpPr>
        <p:sp>
          <p:nvSpPr>
            <p:cNvPr id="124" name="Marcador de Posição do Texto 10">
              <a:extLst>
                <a:ext uri="{FF2B5EF4-FFF2-40B4-BE49-F238E27FC236}">
                  <a16:creationId xmlns:a16="http://schemas.microsoft.com/office/drawing/2014/main" id="{16463519-DB63-4FF8-A3B8-943E36DE5CE7}"/>
                </a:ext>
              </a:extLst>
            </p:cNvPr>
            <p:cNvSpPr txBox="1">
              <a:spLocks/>
            </p:cNvSpPr>
            <p:nvPr/>
          </p:nvSpPr>
          <p:spPr>
            <a:xfrm>
              <a:off x="533614" y="1565130"/>
              <a:ext cx="3420000" cy="5326584"/>
            </a:xfrm>
            <a:prstGeom prst="rect">
              <a:avLst/>
            </a:prstGeom>
            <a:solidFill>
              <a:schemeClr val="bg1"/>
            </a:solidFill>
            <a:ln w="4244" cap="flat">
              <a:noFill/>
              <a:prstDash val="solid"/>
              <a:miter/>
            </a:ln>
            <a:effectLst>
              <a:outerShdw blurRad="254000" algn="ctr" rotWithShape="0">
                <a:srgbClr val="132153">
                  <a:alpha val="5000"/>
                </a:srgbClr>
              </a:outerShdw>
            </a:effectLst>
          </p:spPr>
          <p:txBody>
            <a:bodyPr rot="0" spcFirstLastPara="0" vertOverflow="overflow" horzOverflow="overflow" vert="horz" wrap="square" lIns="324000" tIns="792000" rIns="25200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pt-PT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600" dirty="0"/>
                <a:t>Evolución de los sistemas de reporte de incidencias</a:t>
              </a:r>
            </a:p>
            <a:p>
              <a:r>
                <a:rPr lang="es-ES" sz="1050" b="1" dirty="0"/>
                <a:t>Evolución y mantenimiento del sistema de información de reporte de incidencias aéreas</a:t>
              </a:r>
              <a:r>
                <a:rPr lang="es-ES" sz="1050" dirty="0"/>
                <a:t> de la Agencia Europea de Seguridad Aérea (EASA). </a:t>
              </a:r>
              <a:endParaRPr lang="es-ES" sz="1050" b="1" dirty="0"/>
            </a:p>
            <a:p>
              <a:r>
                <a:rPr lang="es-ES" sz="1050" dirty="0"/>
                <a:t>El sistema es utilizado por las autoridades nacionales y organizaciones de seguridad aérea y constructoras en los Estados Miembros, con </a:t>
              </a:r>
              <a:r>
                <a:rPr lang="es-ES" sz="1050" b="1" dirty="0"/>
                <a:t>más de 5.000 usuarios que alcanzarán la cifra de 20.000 en 2025</a:t>
              </a:r>
              <a:r>
                <a:rPr lang="es-ES" sz="1050" dirty="0"/>
                <a:t>. </a:t>
              </a:r>
            </a:p>
            <a:p>
              <a:r>
                <a:rPr lang="es-ES" sz="1050" dirty="0"/>
                <a:t>La implementación de contenedores, la automatización de pruebas y la integración de prácticas de </a:t>
              </a:r>
              <a:r>
                <a:rPr lang="es-ES" sz="1050" dirty="0" err="1"/>
                <a:t>DevSecOps</a:t>
              </a:r>
              <a:r>
                <a:rPr lang="es-ES" sz="1050" dirty="0"/>
                <a:t> son elementos clave.</a:t>
              </a:r>
            </a:p>
            <a:p>
              <a:endParaRPr lang="es-ES" dirty="0"/>
            </a:p>
          </p:txBody>
        </p:sp>
        <p:pic>
          <p:nvPicPr>
            <p:cNvPr id="132" name="Imagen 131">
              <a:extLst>
                <a:ext uri="{FF2B5EF4-FFF2-40B4-BE49-F238E27FC236}">
                  <a16:creationId xmlns:a16="http://schemas.microsoft.com/office/drawing/2014/main" id="{9CD91ADD-1D90-4009-B058-4FF2F493B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31"/>
            <a:stretch/>
          </p:blipFill>
          <p:spPr>
            <a:xfrm>
              <a:off x="533614" y="5691883"/>
              <a:ext cx="3420000" cy="1199831"/>
            </a:xfrm>
            <a:prstGeom prst="flowChartManualInput">
              <a:avLst/>
            </a:prstGeom>
          </p:spPr>
        </p:pic>
      </p:grpSp>
      <p:sp>
        <p:nvSpPr>
          <p:cNvPr id="16" name="Título 15">
            <a:extLst>
              <a:ext uri="{FF2B5EF4-FFF2-40B4-BE49-F238E27FC236}">
                <a16:creationId xmlns:a16="http://schemas.microsoft.com/office/drawing/2014/main" id="{12617BA4-28F1-5E8A-AA5D-A9846E22C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84" y="550508"/>
            <a:ext cx="11165632" cy="712204"/>
          </a:xfrm>
        </p:spPr>
        <p:txBody>
          <a:bodyPr/>
          <a:lstStyle/>
          <a:p>
            <a:r>
              <a:rPr lang="pt-PT" dirty="0"/>
              <a:t>PROYECTOS DESTACADOS</a:t>
            </a:r>
          </a:p>
        </p:txBody>
      </p:sp>
      <p:sp>
        <p:nvSpPr>
          <p:cNvPr id="127" name="Marcador de Posição do Texto 19">
            <a:extLst>
              <a:ext uri="{FF2B5EF4-FFF2-40B4-BE49-F238E27FC236}">
                <a16:creationId xmlns:a16="http://schemas.microsoft.com/office/drawing/2014/main" id="{A74FDD16-7C72-40AB-BE16-E17230E569CD}"/>
              </a:ext>
            </a:extLst>
          </p:cNvPr>
          <p:cNvSpPr txBox="1">
            <a:spLocks/>
          </p:cNvSpPr>
          <p:nvPr/>
        </p:nvSpPr>
        <p:spPr>
          <a:xfrm>
            <a:off x="513184" y="1727684"/>
            <a:ext cx="2985220" cy="396000"/>
          </a:xfrm>
          <a:custGeom>
            <a:avLst/>
            <a:gdLst>
              <a:gd name="connsiteX0" fmla="*/ 2337491 w 2985220"/>
              <a:gd name="connsiteY0" fmla="*/ 0 h 357068"/>
              <a:gd name="connsiteX1" fmla="*/ 2337491 w 2985220"/>
              <a:gd name="connsiteY1" fmla="*/ 14 h 357068"/>
              <a:gd name="connsiteX2" fmla="*/ 2985220 w 2985220"/>
              <a:gd name="connsiteY2" fmla="*/ 14 h 357068"/>
              <a:gd name="connsiteX3" fmla="*/ 2614217 w 2985220"/>
              <a:gd name="connsiteY3" fmla="*/ 349818 h 357068"/>
              <a:gd name="connsiteX4" fmla="*/ 2598325 w 2985220"/>
              <a:gd name="connsiteY4" fmla="*/ 351049 h 357068"/>
              <a:gd name="connsiteX5" fmla="*/ 2598325 w 2985220"/>
              <a:gd name="connsiteY5" fmla="*/ 357057 h 357068"/>
              <a:gd name="connsiteX6" fmla="*/ 2520742 w 2985220"/>
              <a:gd name="connsiteY6" fmla="*/ 357057 h 357068"/>
              <a:gd name="connsiteX7" fmla="*/ 2520600 w 2985220"/>
              <a:gd name="connsiteY7" fmla="*/ 357068 h 357068"/>
              <a:gd name="connsiteX8" fmla="*/ 2520411 w 2985220"/>
              <a:gd name="connsiteY8" fmla="*/ 357068 h 357068"/>
              <a:gd name="connsiteX9" fmla="*/ 2133418 w 2985220"/>
              <a:gd name="connsiteY9" fmla="*/ 357068 h 357068"/>
              <a:gd name="connsiteX10" fmla="*/ 2133414 w 2985220"/>
              <a:gd name="connsiteY10" fmla="*/ 357057 h 357068"/>
              <a:gd name="connsiteX11" fmla="*/ 260834 w 2985220"/>
              <a:gd name="connsiteY11" fmla="*/ 357057 h 357068"/>
              <a:gd name="connsiteX12" fmla="*/ 260834 w 2985220"/>
              <a:gd name="connsiteY12" fmla="*/ 357045 h 357068"/>
              <a:gd name="connsiteX13" fmla="*/ 0 w 2985220"/>
              <a:gd name="connsiteY13" fmla="*/ 357050 h 357068"/>
              <a:gd name="connsiteX14" fmla="*/ 0 w 2985220"/>
              <a:gd name="connsiteY14" fmla="*/ 42 h 3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85220" h="357068">
                <a:moveTo>
                  <a:pt x="2337491" y="0"/>
                </a:moveTo>
                <a:lnTo>
                  <a:pt x="2337491" y="14"/>
                </a:lnTo>
                <a:lnTo>
                  <a:pt x="2985220" y="14"/>
                </a:lnTo>
                <a:cubicBezTo>
                  <a:pt x="2985220" y="172641"/>
                  <a:pt x="2825902" y="316540"/>
                  <a:pt x="2614217" y="349818"/>
                </a:cubicBezTo>
                <a:lnTo>
                  <a:pt x="2598325" y="351049"/>
                </a:lnTo>
                <a:lnTo>
                  <a:pt x="2598325" y="357057"/>
                </a:lnTo>
                <a:lnTo>
                  <a:pt x="2520742" y="357057"/>
                </a:lnTo>
                <a:lnTo>
                  <a:pt x="2520600" y="357068"/>
                </a:lnTo>
                <a:lnTo>
                  <a:pt x="2520411" y="357068"/>
                </a:lnTo>
                <a:lnTo>
                  <a:pt x="2133418" y="357068"/>
                </a:lnTo>
                <a:lnTo>
                  <a:pt x="2133414" y="357057"/>
                </a:lnTo>
                <a:lnTo>
                  <a:pt x="260834" y="357057"/>
                </a:lnTo>
                <a:lnTo>
                  <a:pt x="260834" y="357045"/>
                </a:lnTo>
                <a:lnTo>
                  <a:pt x="0" y="357050"/>
                </a:lnTo>
                <a:lnTo>
                  <a:pt x="0" y="4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bIns="3600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050" dirty="0"/>
              <a:t>Agencia de Seguridad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050" dirty="0"/>
              <a:t>Aérea Europea</a:t>
            </a:r>
          </a:p>
        </p:txBody>
      </p:sp>
      <p:sp>
        <p:nvSpPr>
          <p:cNvPr id="128" name="Marcador de Posição do Texto 21">
            <a:extLst>
              <a:ext uri="{FF2B5EF4-FFF2-40B4-BE49-F238E27FC236}">
                <a16:creationId xmlns:a16="http://schemas.microsoft.com/office/drawing/2014/main" id="{FF193410-5F92-4F25-8E52-9279B2EBE017}"/>
              </a:ext>
            </a:extLst>
          </p:cNvPr>
          <p:cNvSpPr txBox="1">
            <a:spLocks/>
          </p:cNvSpPr>
          <p:nvPr/>
        </p:nvSpPr>
        <p:spPr>
          <a:xfrm>
            <a:off x="4536321" y="1727684"/>
            <a:ext cx="2985220" cy="396000"/>
          </a:xfrm>
          <a:custGeom>
            <a:avLst/>
            <a:gdLst>
              <a:gd name="connsiteX0" fmla="*/ 2337491 w 2985220"/>
              <a:gd name="connsiteY0" fmla="*/ 0 h 357068"/>
              <a:gd name="connsiteX1" fmla="*/ 2337491 w 2985220"/>
              <a:gd name="connsiteY1" fmla="*/ 14 h 357068"/>
              <a:gd name="connsiteX2" fmla="*/ 2985220 w 2985220"/>
              <a:gd name="connsiteY2" fmla="*/ 14 h 357068"/>
              <a:gd name="connsiteX3" fmla="*/ 2614217 w 2985220"/>
              <a:gd name="connsiteY3" fmla="*/ 349818 h 357068"/>
              <a:gd name="connsiteX4" fmla="*/ 2598325 w 2985220"/>
              <a:gd name="connsiteY4" fmla="*/ 351049 h 357068"/>
              <a:gd name="connsiteX5" fmla="*/ 2598325 w 2985220"/>
              <a:gd name="connsiteY5" fmla="*/ 357057 h 357068"/>
              <a:gd name="connsiteX6" fmla="*/ 2520742 w 2985220"/>
              <a:gd name="connsiteY6" fmla="*/ 357057 h 357068"/>
              <a:gd name="connsiteX7" fmla="*/ 2520600 w 2985220"/>
              <a:gd name="connsiteY7" fmla="*/ 357068 h 357068"/>
              <a:gd name="connsiteX8" fmla="*/ 2520411 w 2985220"/>
              <a:gd name="connsiteY8" fmla="*/ 357068 h 357068"/>
              <a:gd name="connsiteX9" fmla="*/ 2133418 w 2985220"/>
              <a:gd name="connsiteY9" fmla="*/ 357068 h 357068"/>
              <a:gd name="connsiteX10" fmla="*/ 2133414 w 2985220"/>
              <a:gd name="connsiteY10" fmla="*/ 357057 h 357068"/>
              <a:gd name="connsiteX11" fmla="*/ 260834 w 2985220"/>
              <a:gd name="connsiteY11" fmla="*/ 357057 h 357068"/>
              <a:gd name="connsiteX12" fmla="*/ 260834 w 2985220"/>
              <a:gd name="connsiteY12" fmla="*/ 357045 h 357068"/>
              <a:gd name="connsiteX13" fmla="*/ 0 w 2985220"/>
              <a:gd name="connsiteY13" fmla="*/ 357050 h 357068"/>
              <a:gd name="connsiteX14" fmla="*/ 0 w 2985220"/>
              <a:gd name="connsiteY14" fmla="*/ 42 h 3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85220" h="357068">
                <a:moveTo>
                  <a:pt x="2337491" y="0"/>
                </a:moveTo>
                <a:lnTo>
                  <a:pt x="2337491" y="14"/>
                </a:lnTo>
                <a:lnTo>
                  <a:pt x="2985220" y="14"/>
                </a:lnTo>
                <a:cubicBezTo>
                  <a:pt x="2985220" y="172641"/>
                  <a:pt x="2825902" y="316540"/>
                  <a:pt x="2614217" y="349818"/>
                </a:cubicBezTo>
                <a:lnTo>
                  <a:pt x="2598325" y="351049"/>
                </a:lnTo>
                <a:lnTo>
                  <a:pt x="2598325" y="357057"/>
                </a:lnTo>
                <a:lnTo>
                  <a:pt x="2520742" y="357057"/>
                </a:lnTo>
                <a:lnTo>
                  <a:pt x="2520600" y="357068"/>
                </a:lnTo>
                <a:lnTo>
                  <a:pt x="2520411" y="357068"/>
                </a:lnTo>
                <a:lnTo>
                  <a:pt x="2133418" y="357068"/>
                </a:lnTo>
                <a:lnTo>
                  <a:pt x="2133414" y="357057"/>
                </a:lnTo>
                <a:lnTo>
                  <a:pt x="260834" y="357057"/>
                </a:lnTo>
                <a:lnTo>
                  <a:pt x="260834" y="357045"/>
                </a:lnTo>
                <a:lnTo>
                  <a:pt x="0" y="357050"/>
                </a:lnTo>
                <a:lnTo>
                  <a:pt x="0" y="4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bIns="3600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1050" dirty="0"/>
              <a:t>Agencia de la UE para la Cooperación Judicial Penal</a:t>
            </a:r>
          </a:p>
        </p:txBody>
      </p:sp>
      <p:sp>
        <p:nvSpPr>
          <p:cNvPr id="129" name="Marcador de Posição do Texto 22">
            <a:extLst>
              <a:ext uri="{FF2B5EF4-FFF2-40B4-BE49-F238E27FC236}">
                <a16:creationId xmlns:a16="http://schemas.microsoft.com/office/drawing/2014/main" id="{087E9FD2-C291-4975-8F7E-3EA641988F6D}"/>
              </a:ext>
            </a:extLst>
          </p:cNvPr>
          <p:cNvSpPr txBox="1">
            <a:spLocks/>
          </p:cNvSpPr>
          <p:nvPr/>
        </p:nvSpPr>
        <p:spPr>
          <a:xfrm>
            <a:off x="8363188" y="1727684"/>
            <a:ext cx="2985220" cy="396000"/>
          </a:xfrm>
          <a:custGeom>
            <a:avLst/>
            <a:gdLst>
              <a:gd name="connsiteX0" fmla="*/ 2337491 w 2985220"/>
              <a:gd name="connsiteY0" fmla="*/ 0 h 357068"/>
              <a:gd name="connsiteX1" fmla="*/ 2337491 w 2985220"/>
              <a:gd name="connsiteY1" fmla="*/ 14 h 357068"/>
              <a:gd name="connsiteX2" fmla="*/ 2985220 w 2985220"/>
              <a:gd name="connsiteY2" fmla="*/ 14 h 357068"/>
              <a:gd name="connsiteX3" fmla="*/ 2614217 w 2985220"/>
              <a:gd name="connsiteY3" fmla="*/ 349818 h 357068"/>
              <a:gd name="connsiteX4" fmla="*/ 2598325 w 2985220"/>
              <a:gd name="connsiteY4" fmla="*/ 351049 h 357068"/>
              <a:gd name="connsiteX5" fmla="*/ 2598325 w 2985220"/>
              <a:gd name="connsiteY5" fmla="*/ 357057 h 357068"/>
              <a:gd name="connsiteX6" fmla="*/ 2520742 w 2985220"/>
              <a:gd name="connsiteY6" fmla="*/ 357057 h 357068"/>
              <a:gd name="connsiteX7" fmla="*/ 2520600 w 2985220"/>
              <a:gd name="connsiteY7" fmla="*/ 357068 h 357068"/>
              <a:gd name="connsiteX8" fmla="*/ 2520411 w 2985220"/>
              <a:gd name="connsiteY8" fmla="*/ 357068 h 357068"/>
              <a:gd name="connsiteX9" fmla="*/ 2133418 w 2985220"/>
              <a:gd name="connsiteY9" fmla="*/ 357068 h 357068"/>
              <a:gd name="connsiteX10" fmla="*/ 2133414 w 2985220"/>
              <a:gd name="connsiteY10" fmla="*/ 357057 h 357068"/>
              <a:gd name="connsiteX11" fmla="*/ 260834 w 2985220"/>
              <a:gd name="connsiteY11" fmla="*/ 357057 h 357068"/>
              <a:gd name="connsiteX12" fmla="*/ 260834 w 2985220"/>
              <a:gd name="connsiteY12" fmla="*/ 357045 h 357068"/>
              <a:gd name="connsiteX13" fmla="*/ 0 w 2985220"/>
              <a:gd name="connsiteY13" fmla="*/ 357050 h 357068"/>
              <a:gd name="connsiteX14" fmla="*/ 0 w 2985220"/>
              <a:gd name="connsiteY14" fmla="*/ 42 h 3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85220" h="357068">
                <a:moveTo>
                  <a:pt x="2337491" y="0"/>
                </a:moveTo>
                <a:lnTo>
                  <a:pt x="2337491" y="14"/>
                </a:lnTo>
                <a:lnTo>
                  <a:pt x="2985220" y="14"/>
                </a:lnTo>
                <a:cubicBezTo>
                  <a:pt x="2985220" y="172641"/>
                  <a:pt x="2825902" y="316540"/>
                  <a:pt x="2614217" y="349818"/>
                </a:cubicBezTo>
                <a:lnTo>
                  <a:pt x="2598325" y="351049"/>
                </a:lnTo>
                <a:lnTo>
                  <a:pt x="2598325" y="357057"/>
                </a:lnTo>
                <a:lnTo>
                  <a:pt x="2520742" y="357057"/>
                </a:lnTo>
                <a:lnTo>
                  <a:pt x="2520600" y="357068"/>
                </a:lnTo>
                <a:lnTo>
                  <a:pt x="2520411" y="357068"/>
                </a:lnTo>
                <a:lnTo>
                  <a:pt x="2133418" y="357068"/>
                </a:lnTo>
                <a:lnTo>
                  <a:pt x="2133414" y="357057"/>
                </a:lnTo>
                <a:lnTo>
                  <a:pt x="260834" y="357057"/>
                </a:lnTo>
                <a:lnTo>
                  <a:pt x="260834" y="357045"/>
                </a:lnTo>
                <a:lnTo>
                  <a:pt x="0" y="357050"/>
                </a:lnTo>
                <a:lnTo>
                  <a:pt x="0" y="4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bIns="3600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050" dirty="0"/>
              <a:t>Lung Cancer-related risk factors and their </a:t>
            </a:r>
            <a:r>
              <a:rPr lang="en-US" sz="1050" dirty="0" err="1"/>
              <a:t>Impactl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2828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125E-6 0.03889 L -3.125E-6 2.96296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0.03889 L -1.25E-6 2.96296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33333E-6 0.03889 L -3.33333E-6 2.96296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0.03888 L 2.08333E-7 4.81481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0.03888 L 2.08333E-7 4.81481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0.03888 L 2.08333E-7 4.81481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7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12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12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8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12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12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9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75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12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B306FFE1-5CD3-4251-8D6F-73B51DF0FA69}"/>
              </a:ext>
            </a:extLst>
          </p:cNvPr>
          <p:cNvGrpSpPr/>
          <p:nvPr/>
        </p:nvGrpSpPr>
        <p:grpSpPr>
          <a:xfrm>
            <a:off x="533614" y="1565130"/>
            <a:ext cx="3420000" cy="5326584"/>
            <a:chOff x="533614" y="1565130"/>
            <a:chExt cx="3420000" cy="5326584"/>
          </a:xfrm>
        </p:grpSpPr>
        <p:sp>
          <p:nvSpPr>
            <p:cNvPr id="124" name="Marcador de Posição do Texto 10">
              <a:extLst>
                <a:ext uri="{FF2B5EF4-FFF2-40B4-BE49-F238E27FC236}">
                  <a16:creationId xmlns:a16="http://schemas.microsoft.com/office/drawing/2014/main" id="{16463519-DB63-4FF8-A3B8-943E36DE5CE7}"/>
                </a:ext>
              </a:extLst>
            </p:cNvPr>
            <p:cNvSpPr txBox="1">
              <a:spLocks/>
            </p:cNvSpPr>
            <p:nvPr/>
          </p:nvSpPr>
          <p:spPr>
            <a:xfrm>
              <a:off x="533614" y="1565130"/>
              <a:ext cx="3420000" cy="5326584"/>
            </a:xfrm>
            <a:prstGeom prst="rect">
              <a:avLst/>
            </a:prstGeom>
            <a:solidFill>
              <a:schemeClr val="bg1"/>
            </a:solidFill>
            <a:ln w="4244" cap="flat">
              <a:noFill/>
              <a:prstDash val="solid"/>
              <a:miter/>
            </a:ln>
            <a:effectLst>
              <a:outerShdw blurRad="254000" algn="ctr" rotWithShape="0">
                <a:srgbClr val="132153">
                  <a:alpha val="5000"/>
                </a:srgbClr>
              </a:outerShdw>
            </a:effectLst>
          </p:spPr>
          <p:txBody>
            <a:bodyPr rot="0" spcFirstLastPara="0" vertOverflow="overflow" horzOverflow="overflow" vert="horz" wrap="square" lIns="324000" tIns="792000" rIns="25200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pt-PT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600" dirty="0"/>
                <a:t>Tramitación electrónica eficiente</a:t>
              </a:r>
            </a:p>
            <a:p>
              <a:r>
                <a:rPr lang="es-ES" sz="1050" dirty="0"/>
                <a:t>Nos encargamos del servicio de mantenimiento y evolución del sistema de gestión de la Agencia Vasca de Cooperación al Desarrollo durante los años 2023 y 2024. Este sistema administra todas las convocatorias de ayudas, becas y premios de la agencia, tanto para proyectos de cooperación directa como para sensibilización local sobre necesidades en otros países. </a:t>
              </a:r>
            </a:p>
            <a:p>
              <a:r>
                <a:rPr lang="es-ES" sz="1050" b="1" dirty="0"/>
                <a:t>El sistema de información permite una gestión 100% electrónica de todos los procesos, desde la presentación de solicitudes hasta la tramitación interna</a:t>
              </a:r>
              <a:r>
                <a:rPr lang="es-ES" sz="1050" dirty="0"/>
                <a:t>, lo que mejora la eficiencia y agilidad en la gestión.</a:t>
              </a:r>
            </a:p>
          </p:txBody>
        </p: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C92EB700-4068-4CC7-AF43-097EB6235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22"/>
            <a:stretch/>
          </p:blipFill>
          <p:spPr>
            <a:xfrm>
              <a:off x="533614" y="5692914"/>
              <a:ext cx="3420000" cy="1198800"/>
            </a:xfrm>
            <a:prstGeom prst="flowChartManualInpu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2F26EB3B-1A30-4DCC-AD9F-2F4105630C05}"/>
              </a:ext>
            </a:extLst>
          </p:cNvPr>
          <p:cNvGrpSpPr/>
          <p:nvPr/>
        </p:nvGrpSpPr>
        <p:grpSpPr>
          <a:xfrm>
            <a:off x="8374585" y="1565130"/>
            <a:ext cx="3420000" cy="5326584"/>
            <a:chOff x="8374585" y="1565130"/>
            <a:chExt cx="3420000" cy="5326584"/>
          </a:xfrm>
        </p:grpSpPr>
        <p:sp>
          <p:nvSpPr>
            <p:cNvPr id="126" name="Marcador de Posição do Texto 10">
              <a:extLst>
                <a:ext uri="{FF2B5EF4-FFF2-40B4-BE49-F238E27FC236}">
                  <a16:creationId xmlns:a16="http://schemas.microsoft.com/office/drawing/2014/main" id="{E6C3A815-3DF6-4344-92CF-E8BFD8F0AED5}"/>
                </a:ext>
              </a:extLst>
            </p:cNvPr>
            <p:cNvSpPr txBox="1">
              <a:spLocks/>
            </p:cNvSpPr>
            <p:nvPr/>
          </p:nvSpPr>
          <p:spPr>
            <a:xfrm>
              <a:off x="8374585" y="1565130"/>
              <a:ext cx="3420000" cy="5326584"/>
            </a:xfrm>
            <a:prstGeom prst="rect">
              <a:avLst/>
            </a:prstGeom>
            <a:solidFill>
              <a:schemeClr val="bg1"/>
            </a:solidFill>
            <a:ln w="4244" cap="flat">
              <a:noFill/>
              <a:prstDash val="solid"/>
              <a:miter/>
            </a:ln>
            <a:effectLst>
              <a:outerShdw blurRad="254000" algn="ctr" rotWithShape="0">
                <a:srgbClr val="132153">
                  <a:alpha val="5000"/>
                </a:srgbClr>
              </a:outerShdw>
            </a:effectLst>
          </p:spPr>
          <p:txBody>
            <a:bodyPr rot="0" spcFirstLastPara="0" vertOverflow="overflow" horzOverflow="overflow" vert="horz" wrap="square" lIns="324000" tIns="792000" rIns="25200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pt-PT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600" dirty="0"/>
                <a:t>Analítica avanzada de datos del juego en Euskadi</a:t>
              </a:r>
            </a:p>
            <a:p>
              <a:r>
                <a:rPr lang="es-ES" sz="1050" dirty="0"/>
                <a:t>La Sociedad Informática del Gobierno Vasco nos ha encargado la </a:t>
              </a:r>
              <a:r>
                <a:rPr lang="es-ES" sz="1050" b="1" dirty="0"/>
                <a:t>formulación de un nuevo modelo de análisis de datos para el área de ordenación del Juego</a:t>
              </a:r>
              <a:r>
                <a:rPr lang="es-ES" sz="1050" dirty="0"/>
                <a:t> de la Justicia</a:t>
              </a:r>
              <a:r>
                <a:rPr lang="es-ES" sz="1050" b="1" dirty="0"/>
                <a:t> del Gobierno Vasco</a:t>
              </a:r>
              <a:r>
                <a:rPr lang="es-ES" sz="1050" dirty="0"/>
                <a:t>. El objetivo principal es crear </a:t>
              </a:r>
              <a:r>
                <a:rPr lang="es-ES" sz="1050" b="1" dirty="0"/>
                <a:t>un sistema que aproveche todos los medios disponibles para proporcionar información de alto valor para la inspección, divulgación y mejora de la normativa</a:t>
              </a:r>
              <a:r>
                <a:rPr lang="es-ES" sz="1050" dirty="0"/>
                <a:t>. </a:t>
              </a:r>
            </a:p>
            <a:p>
              <a:r>
                <a:rPr lang="es-ES" sz="1050" dirty="0"/>
                <a:t>Esta iniciativa, que </a:t>
              </a:r>
              <a:r>
                <a:rPr lang="es-ES" sz="1050" b="1" dirty="0"/>
                <a:t>conjuga la analítica tradicional con técnicas avanzadas como el Big Data o la Inteligencia Artificial.</a:t>
              </a:r>
              <a:endParaRPr lang="es-ES" dirty="0"/>
            </a:p>
          </p:txBody>
        </p: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76D4624D-8B7A-4AE8-AF7A-E21BB2080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95"/>
            <a:stretch/>
          </p:blipFill>
          <p:spPr>
            <a:xfrm>
              <a:off x="8374585" y="5692914"/>
              <a:ext cx="3420000" cy="1198800"/>
            </a:xfrm>
            <a:prstGeom prst="flowChartManualInput">
              <a:avLst/>
            </a:prstGeom>
          </p:spPr>
        </p:pic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AFF5B171-8E42-4554-989A-1B253A08AEE0}"/>
              </a:ext>
            </a:extLst>
          </p:cNvPr>
          <p:cNvGrpSpPr/>
          <p:nvPr/>
        </p:nvGrpSpPr>
        <p:grpSpPr>
          <a:xfrm>
            <a:off x="4536320" y="1565130"/>
            <a:ext cx="3420000" cy="5326584"/>
            <a:chOff x="4536320" y="1565130"/>
            <a:chExt cx="3420000" cy="5326584"/>
          </a:xfrm>
        </p:grpSpPr>
        <p:sp>
          <p:nvSpPr>
            <p:cNvPr id="125" name="Marcador de Posição do Texto 10">
              <a:extLst>
                <a:ext uri="{FF2B5EF4-FFF2-40B4-BE49-F238E27FC236}">
                  <a16:creationId xmlns:a16="http://schemas.microsoft.com/office/drawing/2014/main" id="{734BDF65-12F0-4FFE-B105-885685F42359}"/>
                </a:ext>
              </a:extLst>
            </p:cNvPr>
            <p:cNvSpPr txBox="1">
              <a:spLocks/>
            </p:cNvSpPr>
            <p:nvPr/>
          </p:nvSpPr>
          <p:spPr>
            <a:xfrm>
              <a:off x="4536320" y="1565130"/>
              <a:ext cx="3420000" cy="5326584"/>
            </a:xfrm>
            <a:prstGeom prst="rect">
              <a:avLst/>
            </a:prstGeom>
            <a:solidFill>
              <a:schemeClr val="bg1"/>
            </a:solidFill>
            <a:ln w="4244" cap="flat">
              <a:noFill/>
              <a:prstDash val="solid"/>
              <a:miter/>
            </a:ln>
            <a:effectLst>
              <a:outerShdw blurRad="254000" algn="ctr" rotWithShape="0">
                <a:srgbClr val="132153">
                  <a:alpha val="5000"/>
                </a:srgbClr>
              </a:outerShdw>
            </a:effectLst>
          </p:spPr>
          <p:txBody>
            <a:bodyPr rot="0" spcFirstLastPara="0" vertOverflow="overflow" horzOverflow="overflow" vert="horz" wrap="square" lIns="324000" tIns="792000" rIns="25200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pt-PT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4625" indent="-1746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pt-PT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600" dirty="0"/>
                <a:t>CUENCA es DTI</a:t>
              </a:r>
            </a:p>
            <a:p>
              <a:r>
                <a:rPr lang="es-ES" sz="1050" dirty="0"/>
                <a:t>El proyecto </a:t>
              </a:r>
              <a:r>
                <a:rPr lang="es-ES" sz="1050" b="1" dirty="0"/>
                <a:t>‘CUENCA es DTI’ </a:t>
              </a:r>
              <a:r>
                <a:rPr lang="es-ES" sz="1050" dirty="0"/>
                <a:t>(Destino Turístico Inteligente) realizado para el </a:t>
              </a:r>
              <a:r>
                <a:rPr lang="es-ES" sz="1050" b="1" dirty="0"/>
                <a:t>Ayuntamiento de Cuenca </a:t>
              </a:r>
              <a:r>
                <a:rPr lang="es-ES" sz="1050" dirty="0"/>
                <a:t>incluye la </a:t>
              </a:r>
              <a:r>
                <a:rPr lang="es-ES" sz="1050" b="1" dirty="0"/>
                <a:t>primera Oficina Virtual de Turismo en España</a:t>
              </a:r>
              <a:r>
                <a:rPr lang="es-ES" sz="1050" dirty="0"/>
                <a:t>.</a:t>
              </a:r>
            </a:p>
            <a:p>
              <a:r>
                <a:rPr lang="es-ES" sz="1050" dirty="0"/>
                <a:t>Dicho proyecto representa la </a:t>
              </a:r>
              <a:r>
                <a:rPr lang="es-ES" sz="1050" b="1" dirty="0"/>
                <a:t>apuesta del Ayuntamiento por la innovación en un ecosistema de soluciones tecnológicas alineadas con las estrategias de Destinos Turísticos Inteligentes </a:t>
              </a:r>
              <a:r>
                <a:rPr lang="es-ES" sz="1050" dirty="0"/>
                <a:t>de la sociedad estatal española dedicada a la gestión de la innovación y las tecnologías turísticas </a:t>
              </a:r>
              <a:r>
                <a:rPr lang="es-ES" sz="1050" dirty="0" err="1"/>
                <a:t>Segittur</a:t>
              </a:r>
              <a:r>
                <a:rPr lang="es-ES" sz="1050" dirty="0"/>
                <a:t>.</a:t>
              </a:r>
            </a:p>
            <a:p>
              <a:endParaRPr lang="es-ES" dirty="0"/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42E14F41-E483-4A42-985F-91592B3B0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205" b="32536"/>
            <a:stretch/>
          </p:blipFill>
          <p:spPr>
            <a:xfrm>
              <a:off x="4536320" y="5692914"/>
              <a:ext cx="3420000" cy="1198800"/>
            </a:xfrm>
            <a:prstGeom prst="flowChartManualInput">
              <a:avLst/>
            </a:prstGeom>
          </p:spPr>
        </p:pic>
      </p:grpSp>
      <p:sp>
        <p:nvSpPr>
          <p:cNvPr id="16" name="Título 15">
            <a:extLst>
              <a:ext uri="{FF2B5EF4-FFF2-40B4-BE49-F238E27FC236}">
                <a16:creationId xmlns:a16="http://schemas.microsoft.com/office/drawing/2014/main" id="{12617BA4-28F1-5E8A-AA5D-A9846E22C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84" y="550508"/>
            <a:ext cx="11165632" cy="712204"/>
          </a:xfrm>
        </p:spPr>
        <p:txBody>
          <a:bodyPr/>
          <a:lstStyle/>
          <a:p>
            <a:r>
              <a:rPr lang="pt-PT" dirty="0"/>
              <a:t>PROYECTOS DESTACADOS</a:t>
            </a:r>
          </a:p>
        </p:txBody>
      </p:sp>
      <p:sp>
        <p:nvSpPr>
          <p:cNvPr id="127" name="Marcador de Posição do Texto 19">
            <a:extLst>
              <a:ext uri="{FF2B5EF4-FFF2-40B4-BE49-F238E27FC236}">
                <a16:creationId xmlns:a16="http://schemas.microsoft.com/office/drawing/2014/main" id="{A74FDD16-7C72-40AB-BE16-E17230E569CD}"/>
              </a:ext>
            </a:extLst>
          </p:cNvPr>
          <p:cNvSpPr txBox="1">
            <a:spLocks/>
          </p:cNvSpPr>
          <p:nvPr/>
        </p:nvSpPr>
        <p:spPr>
          <a:xfrm>
            <a:off x="513184" y="1727684"/>
            <a:ext cx="2985220" cy="396000"/>
          </a:xfrm>
          <a:custGeom>
            <a:avLst/>
            <a:gdLst>
              <a:gd name="connsiteX0" fmla="*/ 2337491 w 2985220"/>
              <a:gd name="connsiteY0" fmla="*/ 0 h 357068"/>
              <a:gd name="connsiteX1" fmla="*/ 2337491 w 2985220"/>
              <a:gd name="connsiteY1" fmla="*/ 14 h 357068"/>
              <a:gd name="connsiteX2" fmla="*/ 2985220 w 2985220"/>
              <a:gd name="connsiteY2" fmla="*/ 14 h 357068"/>
              <a:gd name="connsiteX3" fmla="*/ 2614217 w 2985220"/>
              <a:gd name="connsiteY3" fmla="*/ 349818 h 357068"/>
              <a:gd name="connsiteX4" fmla="*/ 2598325 w 2985220"/>
              <a:gd name="connsiteY4" fmla="*/ 351049 h 357068"/>
              <a:gd name="connsiteX5" fmla="*/ 2598325 w 2985220"/>
              <a:gd name="connsiteY5" fmla="*/ 357057 h 357068"/>
              <a:gd name="connsiteX6" fmla="*/ 2520742 w 2985220"/>
              <a:gd name="connsiteY6" fmla="*/ 357057 h 357068"/>
              <a:gd name="connsiteX7" fmla="*/ 2520600 w 2985220"/>
              <a:gd name="connsiteY7" fmla="*/ 357068 h 357068"/>
              <a:gd name="connsiteX8" fmla="*/ 2520411 w 2985220"/>
              <a:gd name="connsiteY8" fmla="*/ 357068 h 357068"/>
              <a:gd name="connsiteX9" fmla="*/ 2133418 w 2985220"/>
              <a:gd name="connsiteY9" fmla="*/ 357068 h 357068"/>
              <a:gd name="connsiteX10" fmla="*/ 2133414 w 2985220"/>
              <a:gd name="connsiteY10" fmla="*/ 357057 h 357068"/>
              <a:gd name="connsiteX11" fmla="*/ 260834 w 2985220"/>
              <a:gd name="connsiteY11" fmla="*/ 357057 h 357068"/>
              <a:gd name="connsiteX12" fmla="*/ 260834 w 2985220"/>
              <a:gd name="connsiteY12" fmla="*/ 357045 h 357068"/>
              <a:gd name="connsiteX13" fmla="*/ 0 w 2985220"/>
              <a:gd name="connsiteY13" fmla="*/ 357050 h 357068"/>
              <a:gd name="connsiteX14" fmla="*/ 0 w 2985220"/>
              <a:gd name="connsiteY14" fmla="*/ 42 h 3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85220" h="357068">
                <a:moveTo>
                  <a:pt x="2337491" y="0"/>
                </a:moveTo>
                <a:lnTo>
                  <a:pt x="2337491" y="14"/>
                </a:lnTo>
                <a:lnTo>
                  <a:pt x="2985220" y="14"/>
                </a:lnTo>
                <a:cubicBezTo>
                  <a:pt x="2985220" y="172641"/>
                  <a:pt x="2825902" y="316540"/>
                  <a:pt x="2614217" y="349818"/>
                </a:cubicBezTo>
                <a:lnTo>
                  <a:pt x="2598325" y="351049"/>
                </a:lnTo>
                <a:lnTo>
                  <a:pt x="2598325" y="357057"/>
                </a:lnTo>
                <a:lnTo>
                  <a:pt x="2520742" y="357057"/>
                </a:lnTo>
                <a:lnTo>
                  <a:pt x="2520600" y="357068"/>
                </a:lnTo>
                <a:lnTo>
                  <a:pt x="2520411" y="357068"/>
                </a:lnTo>
                <a:lnTo>
                  <a:pt x="2133418" y="357068"/>
                </a:lnTo>
                <a:lnTo>
                  <a:pt x="2133414" y="357057"/>
                </a:lnTo>
                <a:lnTo>
                  <a:pt x="260834" y="357057"/>
                </a:lnTo>
                <a:lnTo>
                  <a:pt x="260834" y="357045"/>
                </a:lnTo>
                <a:lnTo>
                  <a:pt x="0" y="357050"/>
                </a:lnTo>
                <a:lnTo>
                  <a:pt x="0" y="4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bIns="3600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050" dirty="0"/>
              <a:t>Agencia Vasca de Cooperación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050" dirty="0"/>
              <a:t>al Desarrollo</a:t>
            </a:r>
          </a:p>
        </p:txBody>
      </p:sp>
      <p:sp>
        <p:nvSpPr>
          <p:cNvPr id="128" name="Marcador de Posição do Texto 21">
            <a:extLst>
              <a:ext uri="{FF2B5EF4-FFF2-40B4-BE49-F238E27FC236}">
                <a16:creationId xmlns:a16="http://schemas.microsoft.com/office/drawing/2014/main" id="{FF193410-5F92-4F25-8E52-9279B2EBE017}"/>
              </a:ext>
            </a:extLst>
          </p:cNvPr>
          <p:cNvSpPr txBox="1">
            <a:spLocks/>
          </p:cNvSpPr>
          <p:nvPr/>
        </p:nvSpPr>
        <p:spPr>
          <a:xfrm>
            <a:off x="4536321" y="1727684"/>
            <a:ext cx="2985220" cy="396000"/>
          </a:xfrm>
          <a:custGeom>
            <a:avLst/>
            <a:gdLst>
              <a:gd name="connsiteX0" fmla="*/ 2337491 w 2985220"/>
              <a:gd name="connsiteY0" fmla="*/ 0 h 357068"/>
              <a:gd name="connsiteX1" fmla="*/ 2337491 w 2985220"/>
              <a:gd name="connsiteY1" fmla="*/ 14 h 357068"/>
              <a:gd name="connsiteX2" fmla="*/ 2985220 w 2985220"/>
              <a:gd name="connsiteY2" fmla="*/ 14 h 357068"/>
              <a:gd name="connsiteX3" fmla="*/ 2614217 w 2985220"/>
              <a:gd name="connsiteY3" fmla="*/ 349818 h 357068"/>
              <a:gd name="connsiteX4" fmla="*/ 2598325 w 2985220"/>
              <a:gd name="connsiteY4" fmla="*/ 351049 h 357068"/>
              <a:gd name="connsiteX5" fmla="*/ 2598325 w 2985220"/>
              <a:gd name="connsiteY5" fmla="*/ 357057 h 357068"/>
              <a:gd name="connsiteX6" fmla="*/ 2520742 w 2985220"/>
              <a:gd name="connsiteY6" fmla="*/ 357057 h 357068"/>
              <a:gd name="connsiteX7" fmla="*/ 2520600 w 2985220"/>
              <a:gd name="connsiteY7" fmla="*/ 357068 h 357068"/>
              <a:gd name="connsiteX8" fmla="*/ 2520411 w 2985220"/>
              <a:gd name="connsiteY8" fmla="*/ 357068 h 357068"/>
              <a:gd name="connsiteX9" fmla="*/ 2133418 w 2985220"/>
              <a:gd name="connsiteY9" fmla="*/ 357068 h 357068"/>
              <a:gd name="connsiteX10" fmla="*/ 2133414 w 2985220"/>
              <a:gd name="connsiteY10" fmla="*/ 357057 h 357068"/>
              <a:gd name="connsiteX11" fmla="*/ 260834 w 2985220"/>
              <a:gd name="connsiteY11" fmla="*/ 357057 h 357068"/>
              <a:gd name="connsiteX12" fmla="*/ 260834 w 2985220"/>
              <a:gd name="connsiteY12" fmla="*/ 357045 h 357068"/>
              <a:gd name="connsiteX13" fmla="*/ 0 w 2985220"/>
              <a:gd name="connsiteY13" fmla="*/ 357050 h 357068"/>
              <a:gd name="connsiteX14" fmla="*/ 0 w 2985220"/>
              <a:gd name="connsiteY14" fmla="*/ 42 h 3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85220" h="357068">
                <a:moveTo>
                  <a:pt x="2337491" y="0"/>
                </a:moveTo>
                <a:lnTo>
                  <a:pt x="2337491" y="14"/>
                </a:lnTo>
                <a:lnTo>
                  <a:pt x="2985220" y="14"/>
                </a:lnTo>
                <a:cubicBezTo>
                  <a:pt x="2985220" y="172641"/>
                  <a:pt x="2825902" y="316540"/>
                  <a:pt x="2614217" y="349818"/>
                </a:cubicBezTo>
                <a:lnTo>
                  <a:pt x="2598325" y="351049"/>
                </a:lnTo>
                <a:lnTo>
                  <a:pt x="2598325" y="357057"/>
                </a:lnTo>
                <a:lnTo>
                  <a:pt x="2520742" y="357057"/>
                </a:lnTo>
                <a:lnTo>
                  <a:pt x="2520600" y="357068"/>
                </a:lnTo>
                <a:lnTo>
                  <a:pt x="2520411" y="357068"/>
                </a:lnTo>
                <a:lnTo>
                  <a:pt x="2133418" y="357068"/>
                </a:lnTo>
                <a:lnTo>
                  <a:pt x="2133414" y="357057"/>
                </a:lnTo>
                <a:lnTo>
                  <a:pt x="260834" y="357057"/>
                </a:lnTo>
                <a:lnTo>
                  <a:pt x="260834" y="357045"/>
                </a:lnTo>
                <a:lnTo>
                  <a:pt x="0" y="357050"/>
                </a:lnTo>
                <a:lnTo>
                  <a:pt x="0" y="4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bIns="3600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1050" dirty="0"/>
              <a:t>Ayuntamiento de Cuenca</a:t>
            </a:r>
          </a:p>
        </p:txBody>
      </p:sp>
      <p:sp>
        <p:nvSpPr>
          <p:cNvPr id="129" name="Marcador de Posição do Texto 22">
            <a:extLst>
              <a:ext uri="{FF2B5EF4-FFF2-40B4-BE49-F238E27FC236}">
                <a16:creationId xmlns:a16="http://schemas.microsoft.com/office/drawing/2014/main" id="{087E9FD2-C291-4975-8F7E-3EA641988F6D}"/>
              </a:ext>
            </a:extLst>
          </p:cNvPr>
          <p:cNvSpPr txBox="1">
            <a:spLocks/>
          </p:cNvSpPr>
          <p:nvPr/>
        </p:nvSpPr>
        <p:spPr>
          <a:xfrm>
            <a:off x="8363188" y="1727684"/>
            <a:ext cx="2985220" cy="396000"/>
          </a:xfrm>
          <a:custGeom>
            <a:avLst/>
            <a:gdLst>
              <a:gd name="connsiteX0" fmla="*/ 2337491 w 2985220"/>
              <a:gd name="connsiteY0" fmla="*/ 0 h 357068"/>
              <a:gd name="connsiteX1" fmla="*/ 2337491 w 2985220"/>
              <a:gd name="connsiteY1" fmla="*/ 14 h 357068"/>
              <a:gd name="connsiteX2" fmla="*/ 2985220 w 2985220"/>
              <a:gd name="connsiteY2" fmla="*/ 14 h 357068"/>
              <a:gd name="connsiteX3" fmla="*/ 2614217 w 2985220"/>
              <a:gd name="connsiteY3" fmla="*/ 349818 h 357068"/>
              <a:gd name="connsiteX4" fmla="*/ 2598325 w 2985220"/>
              <a:gd name="connsiteY4" fmla="*/ 351049 h 357068"/>
              <a:gd name="connsiteX5" fmla="*/ 2598325 w 2985220"/>
              <a:gd name="connsiteY5" fmla="*/ 357057 h 357068"/>
              <a:gd name="connsiteX6" fmla="*/ 2520742 w 2985220"/>
              <a:gd name="connsiteY6" fmla="*/ 357057 h 357068"/>
              <a:gd name="connsiteX7" fmla="*/ 2520600 w 2985220"/>
              <a:gd name="connsiteY7" fmla="*/ 357068 h 357068"/>
              <a:gd name="connsiteX8" fmla="*/ 2520411 w 2985220"/>
              <a:gd name="connsiteY8" fmla="*/ 357068 h 357068"/>
              <a:gd name="connsiteX9" fmla="*/ 2133418 w 2985220"/>
              <a:gd name="connsiteY9" fmla="*/ 357068 h 357068"/>
              <a:gd name="connsiteX10" fmla="*/ 2133414 w 2985220"/>
              <a:gd name="connsiteY10" fmla="*/ 357057 h 357068"/>
              <a:gd name="connsiteX11" fmla="*/ 260834 w 2985220"/>
              <a:gd name="connsiteY11" fmla="*/ 357057 h 357068"/>
              <a:gd name="connsiteX12" fmla="*/ 260834 w 2985220"/>
              <a:gd name="connsiteY12" fmla="*/ 357045 h 357068"/>
              <a:gd name="connsiteX13" fmla="*/ 0 w 2985220"/>
              <a:gd name="connsiteY13" fmla="*/ 357050 h 357068"/>
              <a:gd name="connsiteX14" fmla="*/ 0 w 2985220"/>
              <a:gd name="connsiteY14" fmla="*/ 42 h 3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85220" h="357068">
                <a:moveTo>
                  <a:pt x="2337491" y="0"/>
                </a:moveTo>
                <a:lnTo>
                  <a:pt x="2337491" y="14"/>
                </a:lnTo>
                <a:lnTo>
                  <a:pt x="2985220" y="14"/>
                </a:lnTo>
                <a:cubicBezTo>
                  <a:pt x="2985220" y="172641"/>
                  <a:pt x="2825902" y="316540"/>
                  <a:pt x="2614217" y="349818"/>
                </a:cubicBezTo>
                <a:lnTo>
                  <a:pt x="2598325" y="351049"/>
                </a:lnTo>
                <a:lnTo>
                  <a:pt x="2598325" y="357057"/>
                </a:lnTo>
                <a:lnTo>
                  <a:pt x="2520742" y="357057"/>
                </a:lnTo>
                <a:lnTo>
                  <a:pt x="2520600" y="357068"/>
                </a:lnTo>
                <a:lnTo>
                  <a:pt x="2520411" y="357068"/>
                </a:lnTo>
                <a:lnTo>
                  <a:pt x="2133418" y="357068"/>
                </a:lnTo>
                <a:lnTo>
                  <a:pt x="2133414" y="357057"/>
                </a:lnTo>
                <a:lnTo>
                  <a:pt x="260834" y="357057"/>
                </a:lnTo>
                <a:lnTo>
                  <a:pt x="260834" y="357045"/>
                </a:lnTo>
                <a:lnTo>
                  <a:pt x="0" y="357050"/>
                </a:lnTo>
                <a:lnTo>
                  <a:pt x="0" y="4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bIns="3600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1050" dirty="0"/>
              <a:t>Sociedad Informática del Gobierno Vasco</a:t>
            </a:r>
          </a:p>
        </p:txBody>
      </p:sp>
    </p:spTree>
    <p:extLst>
      <p:ext uri="{BB962C8B-B14F-4D97-AF65-F5344CB8AC3E}">
        <p14:creationId xmlns:p14="http://schemas.microsoft.com/office/powerpoint/2010/main" val="259365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125E-6 0.03889 L -3.125E-6 2.96296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0.03889 L -1.25E-6 2.96296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33333E-6 0.03889 L -3.33333E-6 2.96296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0.03888 L 2.08333E-7 4.81481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0.03888 L 2.08333E-7 4.81481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0.03888 L 2.08333E-7 4.81481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7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12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12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8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12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12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9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750"/>
                  </p:stCondLst>
                  <p:childTnLst>
                    <p:animMotion origin="layout" path="M 1.25E-6 0.03889 L 1.25E-6 1.85185E-6 " pathEditMode="relative" rAng="0" ptsTypes="AA">
                      <p:cBhvr>
                        <p:cTn dur="500" fill="hold"/>
                        <p:tgtEl>
                          <p:spTgt spid="12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DFD87-541D-DCBA-A68C-091AD6A56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27">
            <a:extLst>
              <a:ext uri="{FF2B5EF4-FFF2-40B4-BE49-F238E27FC236}">
                <a16:creationId xmlns:a16="http://schemas.microsoft.com/office/drawing/2014/main" id="{0E6BA4A0-753B-E410-0899-52A3756B45E8}"/>
              </a:ext>
            </a:extLst>
          </p:cNvPr>
          <p:cNvGrpSpPr/>
          <p:nvPr/>
        </p:nvGrpSpPr>
        <p:grpSpPr>
          <a:xfrm>
            <a:off x="5548288" y="4252998"/>
            <a:ext cx="328194" cy="328194"/>
            <a:chOff x="3263179" y="3063453"/>
            <a:chExt cx="731095" cy="73109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1839A7B-C92C-15A8-CA1B-736764BDDE00}"/>
                </a:ext>
              </a:extLst>
            </p:cNvPr>
            <p:cNvSpPr/>
            <p:nvPr/>
          </p:nvSpPr>
          <p:spPr>
            <a:xfrm>
              <a:off x="3263179" y="3063453"/>
              <a:ext cx="731095" cy="731095"/>
            </a:xfrm>
            <a:prstGeom prst="ellipse">
              <a:avLst/>
            </a:prstGeom>
            <a:solidFill>
              <a:srgbClr val="132153"/>
            </a:solidFill>
            <a:ln>
              <a:noFill/>
            </a:ln>
            <a:effectLst>
              <a:outerShdw blurRad="558800" sx="133000" sy="133000" algn="ctr" rotWithShape="0">
                <a:srgbClr val="294552">
                  <a:alpha val="1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Agrupar 29">
              <a:extLst>
                <a:ext uri="{FF2B5EF4-FFF2-40B4-BE49-F238E27FC236}">
                  <a16:creationId xmlns:a16="http://schemas.microsoft.com/office/drawing/2014/main" id="{ED6412B1-DAD3-1C6A-5822-CD835322717A}"/>
                </a:ext>
              </a:extLst>
            </p:cNvPr>
            <p:cNvGrpSpPr/>
            <p:nvPr/>
          </p:nvGrpSpPr>
          <p:grpSpPr>
            <a:xfrm>
              <a:off x="3462433" y="3285545"/>
              <a:ext cx="308378" cy="308453"/>
              <a:chOff x="285773" y="14287"/>
              <a:chExt cx="2542556" cy="2543174"/>
            </a:xfrm>
          </p:grpSpPr>
          <p:sp>
            <p:nvSpPr>
              <p:cNvPr id="12" name="Forma livre: Forma 30">
                <a:extLst>
                  <a:ext uri="{FF2B5EF4-FFF2-40B4-BE49-F238E27FC236}">
                    <a16:creationId xmlns:a16="http://schemas.microsoft.com/office/drawing/2014/main" id="{A76AC10C-EDA2-5707-19F1-24615026D664}"/>
                  </a:ext>
                </a:extLst>
              </p:cNvPr>
              <p:cNvSpPr/>
              <p:nvPr/>
            </p:nvSpPr>
            <p:spPr>
              <a:xfrm>
                <a:off x="285773" y="864417"/>
                <a:ext cx="1532071" cy="1693044"/>
              </a:xfrm>
              <a:custGeom>
                <a:avLst/>
                <a:gdLst>
                  <a:gd name="connsiteX0" fmla="*/ 549092 w 1546859"/>
                  <a:gd name="connsiteY0" fmla="*/ 1692950 h 1693044"/>
                  <a:gd name="connsiteX1" fmla="*/ 160663 w 1546859"/>
                  <a:gd name="connsiteY1" fmla="*/ 1532073 h 1693044"/>
                  <a:gd name="connsiteX2" fmla="*/ 160663 w 1546859"/>
                  <a:gd name="connsiteY2" fmla="*/ 755213 h 1693044"/>
                  <a:gd name="connsiteX3" fmla="*/ 755213 w 1546859"/>
                  <a:gd name="connsiteY3" fmla="*/ 160663 h 1693044"/>
                  <a:gd name="connsiteX4" fmla="*/ 1532073 w 1546859"/>
                  <a:gd name="connsiteY4" fmla="*/ 160663 h 1693044"/>
                  <a:gd name="connsiteX5" fmla="*/ 1532073 w 1546859"/>
                  <a:gd name="connsiteY5" fmla="*/ 232005 h 1693044"/>
                  <a:gd name="connsiteX6" fmla="*/ 1460730 w 1546859"/>
                  <a:gd name="connsiteY6" fmla="*/ 232005 h 1693044"/>
                  <a:gd name="connsiteX7" fmla="*/ 826460 w 1546859"/>
                  <a:gd name="connsiteY7" fmla="*/ 232005 h 1693044"/>
                  <a:gd name="connsiteX8" fmla="*/ 231910 w 1546859"/>
                  <a:gd name="connsiteY8" fmla="*/ 826556 h 1693044"/>
                  <a:gd name="connsiteX9" fmla="*/ 231910 w 1546859"/>
                  <a:gd name="connsiteY9" fmla="*/ 1460825 h 1693044"/>
                  <a:gd name="connsiteX10" fmla="*/ 549092 w 1546859"/>
                  <a:gd name="connsiteY10" fmla="*/ 1592175 h 1693044"/>
                  <a:gd name="connsiteX11" fmla="*/ 866275 w 1546859"/>
                  <a:gd name="connsiteY11" fmla="*/ 1460825 h 1693044"/>
                  <a:gd name="connsiteX12" fmla="*/ 1299091 w 1546859"/>
                  <a:gd name="connsiteY12" fmla="*/ 1028009 h 1693044"/>
                  <a:gd name="connsiteX13" fmla="*/ 1370433 w 1546859"/>
                  <a:gd name="connsiteY13" fmla="*/ 1028009 h 1693044"/>
                  <a:gd name="connsiteX14" fmla="*/ 1370433 w 1546859"/>
                  <a:gd name="connsiteY14" fmla="*/ 1099352 h 1693044"/>
                  <a:gd name="connsiteX15" fmla="*/ 937617 w 1546859"/>
                  <a:gd name="connsiteY15" fmla="*/ 1532168 h 1693044"/>
                  <a:gd name="connsiteX16" fmla="*/ 549188 w 1546859"/>
                  <a:gd name="connsiteY16" fmla="*/ 1693045 h 1693044"/>
                  <a:gd name="connsiteX0" fmla="*/ 826460 w 1546859"/>
                  <a:gd name="connsiteY0" fmla="*/ 232005 h 1693044"/>
                  <a:gd name="connsiteX1" fmla="*/ 231910 w 1546859"/>
                  <a:gd name="connsiteY1" fmla="*/ 826556 h 1693044"/>
                  <a:gd name="connsiteX2" fmla="*/ 231910 w 1546859"/>
                  <a:gd name="connsiteY2" fmla="*/ 1460825 h 1693044"/>
                  <a:gd name="connsiteX3" fmla="*/ 549092 w 1546859"/>
                  <a:gd name="connsiteY3" fmla="*/ 1592175 h 1693044"/>
                  <a:gd name="connsiteX4" fmla="*/ 866275 w 1546859"/>
                  <a:gd name="connsiteY4" fmla="*/ 1460825 h 1693044"/>
                  <a:gd name="connsiteX5" fmla="*/ 1299091 w 1546859"/>
                  <a:gd name="connsiteY5" fmla="*/ 1028009 h 1693044"/>
                  <a:gd name="connsiteX6" fmla="*/ 1370433 w 1546859"/>
                  <a:gd name="connsiteY6" fmla="*/ 1028009 h 1693044"/>
                  <a:gd name="connsiteX7" fmla="*/ 1370433 w 1546859"/>
                  <a:gd name="connsiteY7" fmla="*/ 1099352 h 1693044"/>
                  <a:gd name="connsiteX8" fmla="*/ 937617 w 1546859"/>
                  <a:gd name="connsiteY8" fmla="*/ 1532168 h 1693044"/>
                  <a:gd name="connsiteX9" fmla="*/ 549188 w 1546859"/>
                  <a:gd name="connsiteY9" fmla="*/ 1693045 h 1693044"/>
                  <a:gd name="connsiteX10" fmla="*/ 549092 w 1546859"/>
                  <a:gd name="connsiteY10" fmla="*/ 1692950 h 1693044"/>
                  <a:gd name="connsiteX11" fmla="*/ 160663 w 1546859"/>
                  <a:gd name="connsiteY11" fmla="*/ 1532073 h 1693044"/>
                  <a:gd name="connsiteX12" fmla="*/ 160663 w 1546859"/>
                  <a:gd name="connsiteY12" fmla="*/ 755213 h 1693044"/>
                  <a:gd name="connsiteX13" fmla="*/ 755213 w 1546859"/>
                  <a:gd name="connsiteY13" fmla="*/ 160663 h 1693044"/>
                  <a:gd name="connsiteX14" fmla="*/ 1532073 w 1546859"/>
                  <a:gd name="connsiteY14" fmla="*/ 160663 h 1693044"/>
                  <a:gd name="connsiteX15" fmla="*/ 1532073 w 1546859"/>
                  <a:gd name="connsiteY15" fmla="*/ 232005 h 1693044"/>
                  <a:gd name="connsiteX16" fmla="*/ 1460730 w 1546859"/>
                  <a:gd name="connsiteY16" fmla="*/ 232005 h 1693044"/>
                  <a:gd name="connsiteX17" fmla="*/ 1313873 w 1546859"/>
                  <a:gd name="connsiteY17" fmla="*/ 719417 h 1693044"/>
                  <a:gd name="connsiteX0" fmla="*/ 826460 w 1546859"/>
                  <a:gd name="connsiteY0" fmla="*/ 232005 h 1693044"/>
                  <a:gd name="connsiteX1" fmla="*/ 231910 w 1546859"/>
                  <a:gd name="connsiteY1" fmla="*/ 826556 h 1693044"/>
                  <a:gd name="connsiteX2" fmla="*/ 231910 w 1546859"/>
                  <a:gd name="connsiteY2" fmla="*/ 1460825 h 1693044"/>
                  <a:gd name="connsiteX3" fmla="*/ 549092 w 1546859"/>
                  <a:gd name="connsiteY3" fmla="*/ 1592175 h 1693044"/>
                  <a:gd name="connsiteX4" fmla="*/ 866275 w 1546859"/>
                  <a:gd name="connsiteY4" fmla="*/ 1460825 h 1693044"/>
                  <a:gd name="connsiteX5" fmla="*/ 1299091 w 1546859"/>
                  <a:gd name="connsiteY5" fmla="*/ 1028009 h 1693044"/>
                  <a:gd name="connsiteX6" fmla="*/ 1370433 w 1546859"/>
                  <a:gd name="connsiteY6" fmla="*/ 1028009 h 1693044"/>
                  <a:gd name="connsiteX7" fmla="*/ 1370433 w 1546859"/>
                  <a:gd name="connsiteY7" fmla="*/ 1099352 h 1693044"/>
                  <a:gd name="connsiteX8" fmla="*/ 937617 w 1546859"/>
                  <a:gd name="connsiteY8" fmla="*/ 1532168 h 1693044"/>
                  <a:gd name="connsiteX9" fmla="*/ 549188 w 1546859"/>
                  <a:gd name="connsiteY9" fmla="*/ 1693045 h 1693044"/>
                  <a:gd name="connsiteX10" fmla="*/ 549092 w 1546859"/>
                  <a:gd name="connsiteY10" fmla="*/ 1692950 h 1693044"/>
                  <a:gd name="connsiteX11" fmla="*/ 160663 w 1546859"/>
                  <a:gd name="connsiteY11" fmla="*/ 1532073 h 1693044"/>
                  <a:gd name="connsiteX12" fmla="*/ 160663 w 1546859"/>
                  <a:gd name="connsiteY12" fmla="*/ 755213 h 1693044"/>
                  <a:gd name="connsiteX13" fmla="*/ 755213 w 1546859"/>
                  <a:gd name="connsiteY13" fmla="*/ 160663 h 1693044"/>
                  <a:gd name="connsiteX14" fmla="*/ 1532073 w 1546859"/>
                  <a:gd name="connsiteY14" fmla="*/ 160663 h 1693044"/>
                  <a:gd name="connsiteX15" fmla="*/ 1532073 w 1546859"/>
                  <a:gd name="connsiteY15" fmla="*/ 232005 h 1693044"/>
                  <a:gd name="connsiteX16" fmla="*/ 1460730 w 1546859"/>
                  <a:gd name="connsiteY16" fmla="*/ 232005 h 1693044"/>
                  <a:gd name="connsiteX0" fmla="*/ 826460 w 1546859"/>
                  <a:gd name="connsiteY0" fmla="*/ 232005 h 1693044"/>
                  <a:gd name="connsiteX1" fmla="*/ 231910 w 1546859"/>
                  <a:gd name="connsiteY1" fmla="*/ 826556 h 1693044"/>
                  <a:gd name="connsiteX2" fmla="*/ 231910 w 1546859"/>
                  <a:gd name="connsiteY2" fmla="*/ 1460825 h 1693044"/>
                  <a:gd name="connsiteX3" fmla="*/ 549092 w 1546859"/>
                  <a:gd name="connsiteY3" fmla="*/ 1592175 h 1693044"/>
                  <a:gd name="connsiteX4" fmla="*/ 866275 w 1546859"/>
                  <a:gd name="connsiteY4" fmla="*/ 1460825 h 1693044"/>
                  <a:gd name="connsiteX5" fmla="*/ 1299091 w 1546859"/>
                  <a:gd name="connsiteY5" fmla="*/ 1028009 h 1693044"/>
                  <a:gd name="connsiteX6" fmla="*/ 1370433 w 1546859"/>
                  <a:gd name="connsiteY6" fmla="*/ 1028009 h 1693044"/>
                  <a:gd name="connsiteX7" fmla="*/ 1370433 w 1546859"/>
                  <a:gd name="connsiteY7" fmla="*/ 1099352 h 1693044"/>
                  <a:gd name="connsiteX8" fmla="*/ 937617 w 1546859"/>
                  <a:gd name="connsiteY8" fmla="*/ 1532168 h 1693044"/>
                  <a:gd name="connsiteX9" fmla="*/ 549188 w 1546859"/>
                  <a:gd name="connsiteY9" fmla="*/ 1693045 h 1693044"/>
                  <a:gd name="connsiteX10" fmla="*/ 549092 w 1546859"/>
                  <a:gd name="connsiteY10" fmla="*/ 1692950 h 1693044"/>
                  <a:gd name="connsiteX11" fmla="*/ 160663 w 1546859"/>
                  <a:gd name="connsiteY11" fmla="*/ 1532073 h 1693044"/>
                  <a:gd name="connsiteX12" fmla="*/ 160663 w 1546859"/>
                  <a:gd name="connsiteY12" fmla="*/ 755213 h 1693044"/>
                  <a:gd name="connsiteX13" fmla="*/ 755213 w 1546859"/>
                  <a:gd name="connsiteY13" fmla="*/ 160663 h 1693044"/>
                  <a:gd name="connsiteX14" fmla="*/ 1532073 w 1546859"/>
                  <a:gd name="connsiteY14" fmla="*/ 160663 h 1693044"/>
                  <a:gd name="connsiteX15" fmla="*/ 1532073 w 1546859"/>
                  <a:gd name="connsiteY15" fmla="*/ 232005 h 1693044"/>
                  <a:gd name="connsiteX0" fmla="*/ 826460 w 1532072"/>
                  <a:gd name="connsiteY0" fmla="*/ 232005 h 1693044"/>
                  <a:gd name="connsiteX1" fmla="*/ 231910 w 1532072"/>
                  <a:gd name="connsiteY1" fmla="*/ 826556 h 1693044"/>
                  <a:gd name="connsiteX2" fmla="*/ 231910 w 1532072"/>
                  <a:gd name="connsiteY2" fmla="*/ 1460825 h 1693044"/>
                  <a:gd name="connsiteX3" fmla="*/ 549092 w 1532072"/>
                  <a:gd name="connsiteY3" fmla="*/ 1592175 h 1693044"/>
                  <a:gd name="connsiteX4" fmla="*/ 866275 w 1532072"/>
                  <a:gd name="connsiteY4" fmla="*/ 1460825 h 1693044"/>
                  <a:gd name="connsiteX5" fmla="*/ 1299091 w 1532072"/>
                  <a:gd name="connsiteY5" fmla="*/ 1028009 h 1693044"/>
                  <a:gd name="connsiteX6" fmla="*/ 1370433 w 1532072"/>
                  <a:gd name="connsiteY6" fmla="*/ 1028009 h 1693044"/>
                  <a:gd name="connsiteX7" fmla="*/ 1370433 w 1532072"/>
                  <a:gd name="connsiteY7" fmla="*/ 1099352 h 1693044"/>
                  <a:gd name="connsiteX8" fmla="*/ 937617 w 1532072"/>
                  <a:gd name="connsiteY8" fmla="*/ 1532168 h 1693044"/>
                  <a:gd name="connsiteX9" fmla="*/ 549188 w 1532072"/>
                  <a:gd name="connsiteY9" fmla="*/ 1693045 h 1693044"/>
                  <a:gd name="connsiteX10" fmla="*/ 549092 w 1532072"/>
                  <a:gd name="connsiteY10" fmla="*/ 1692950 h 1693044"/>
                  <a:gd name="connsiteX11" fmla="*/ 160663 w 1532072"/>
                  <a:gd name="connsiteY11" fmla="*/ 1532073 h 1693044"/>
                  <a:gd name="connsiteX12" fmla="*/ 160663 w 1532072"/>
                  <a:gd name="connsiteY12" fmla="*/ 755213 h 1693044"/>
                  <a:gd name="connsiteX13" fmla="*/ 755213 w 1532072"/>
                  <a:gd name="connsiteY13" fmla="*/ 160663 h 1693044"/>
                  <a:gd name="connsiteX14" fmla="*/ 1532073 w 1532072"/>
                  <a:gd name="connsiteY14" fmla="*/ 160663 h 1693044"/>
                  <a:gd name="connsiteX0" fmla="*/ 231910 w 1532072"/>
                  <a:gd name="connsiteY0" fmla="*/ 826556 h 1693044"/>
                  <a:gd name="connsiteX1" fmla="*/ 231910 w 1532072"/>
                  <a:gd name="connsiteY1" fmla="*/ 1460825 h 1693044"/>
                  <a:gd name="connsiteX2" fmla="*/ 549092 w 1532072"/>
                  <a:gd name="connsiteY2" fmla="*/ 1592175 h 1693044"/>
                  <a:gd name="connsiteX3" fmla="*/ 866275 w 1532072"/>
                  <a:gd name="connsiteY3" fmla="*/ 1460825 h 1693044"/>
                  <a:gd name="connsiteX4" fmla="*/ 1299091 w 1532072"/>
                  <a:gd name="connsiteY4" fmla="*/ 1028009 h 1693044"/>
                  <a:gd name="connsiteX5" fmla="*/ 1370433 w 1532072"/>
                  <a:gd name="connsiteY5" fmla="*/ 1028009 h 1693044"/>
                  <a:gd name="connsiteX6" fmla="*/ 1370433 w 1532072"/>
                  <a:gd name="connsiteY6" fmla="*/ 1099352 h 1693044"/>
                  <a:gd name="connsiteX7" fmla="*/ 937617 w 1532072"/>
                  <a:gd name="connsiteY7" fmla="*/ 1532168 h 1693044"/>
                  <a:gd name="connsiteX8" fmla="*/ 549188 w 1532072"/>
                  <a:gd name="connsiteY8" fmla="*/ 1693045 h 1693044"/>
                  <a:gd name="connsiteX9" fmla="*/ 549092 w 1532072"/>
                  <a:gd name="connsiteY9" fmla="*/ 1692950 h 1693044"/>
                  <a:gd name="connsiteX10" fmla="*/ 160663 w 1532072"/>
                  <a:gd name="connsiteY10" fmla="*/ 1532073 h 1693044"/>
                  <a:gd name="connsiteX11" fmla="*/ 160663 w 1532072"/>
                  <a:gd name="connsiteY11" fmla="*/ 755213 h 1693044"/>
                  <a:gd name="connsiteX12" fmla="*/ 755213 w 1532072"/>
                  <a:gd name="connsiteY12" fmla="*/ 160663 h 1693044"/>
                  <a:gd name="connsiteX13" fmla="*/ 1532073 w 1532072"/>
                  <a:gd name="connsiteY13" fmla="*/ 160663 h 1693044"/>
                  <a:gd name="connsiteX0" fmla="*/ 231910 w 1532072"/>
                  <a:gd name="connsiteY0" fmla="*/ 1460825 h 1693044"/>
                  <a:gd name="connsiteX1" fmla="*/ 549092 w 1532072"/>
                  <a:gd name="connsiteY1" fmla="*/ 1592175 h 1693044"/>
                  <a:gd name="connsiteX2" fmla="*/ 866275 w 1532072"/>
                  <a:gd name="connsiteY2" fmla="*/ 1460825 h 1693044"/>
                  <a:gd name="connsiteX3" fmla="*/ 1299091 w 1532072"/>
                  <a:gd name="connsiteY3" fmla="*/ 1028009 h 1693044"/>
                  <a:gd name="connsiteX4" fmla="*/ 1370433 w 1532072"/>
                  <a:gd name="connsiteY4" fmla="*/ 1028009 h 1693044"/>
                  <a:gd name="connsiteX5" fmla="*/ 1370433 w 1532072"/>
                  <a:gd name="connsiteY5" fmla="*/ 1099352 h 1693044"/>
                  <a:gd name="connsiteX6" fmla="*/ 937617 w 1532072"/>
                  <a:gd name="connsiteY6" fmla="*/ 1532168 h 1693044"/>
                  <a:gd name="connsiteX7" fmla="*/ 549188 w 1532072"/>
                  <a:gd name="connsiteY7" fmla="*/ 1693045 h 1693044"/>
                  <a:gd name="connsiteX8" fmla="*/ 549092 w 1532072"/>
                  <a:gd name="connsiteY8" fmla="*/ 1692950 h 1693044"/>
                  <a:gd name="connsiteX9" fmla="*/ 160663 w 1532072"/>
                  <a:gd name="connsiteY9" fmla="*/ 1532073 h 1693044"/>
                  <a:gd name="connsiteX10" fmla="*/ 160663 w 1532072"/>
                  <a:gd name="connsiteY10" fmla="*/ 755213 h 1693044"/>
                  <a:gd name="connsiteX11" fmla="*/ 755213 w 1532072"/>
                  <a:gd name="connsiteY11" fmla="*/ 160663 h 1693044"/>
                  <a:gd name="connsiteX12" fmla="*/ 1532073 w 1532072"/>
                  <a:gd name="connsiteY12" fmla="*/ 160663 h 1693044"/>
                  <a:gd name="connsiteX0" fmla="*/ 549092 w 1532072"/>
                  <a:gd name="connsiteY0" fmla="*/ 1592175 h 1693044"/>
                  <a:gd name="connsiteX1" fmla="*/ 866275 w 1532072"/>
                  <a:gd name="connsiteY1" fmla="*/ 1460825 h 1693044"/>
                  <a:gd name="connsiteX2" fmla="*/ 1299091 w 1532072"/>
                  <a:gd name="connsiteY2" fmla="*/ 1028009 h 1693044"/>
                  <a:gd name="connsiteX3" fmla="*/ 1370433 w 1532072"/>
                  <a:gd name="connsiteY3" fmla="*/ 1028009 h 1693044"/>
                  <a:gd name="connsiteX4" fmla="*/ 1370433 w 1532072"/>
                  <a:gd name="connsiteY4" fmla="*/ 1099352 h 1693044"/>
                  <a:gd name="connsiteX5" fmla="*/ 937617 w 1532072"/>
                  <a:gd name="connsiteY5" fmla="*/ 1532168 h 1693044"/>
                  <a:gd name="connsiteX6" fmla="*/ 549188 w 1532072"/>
                  <a:gd name="connsiteY6" fmla="*/ 1693045 h 1693044"/>
                  <a:gd name="connsiteX7" fmla="*/ 549092 w 1532072"/>
                  <a:gd name="connsiteY7" fmla="*/ 1692950 h 1693044"/>
                  <a:gd name="connsiteX8" fmla="*/ 160663 w 1532072"/>
                  <a:gd name="connsiteY8" fmla="*/ 1532073 h 1693044"/>
                  <a:gd name="connsiteX9" fmla="*/ 160663 w 1532072"/>
                  <a:gd name="connsiteY9" fmla="*/ 755213 h 1693044"/>
                  <a:gd name="connsiteX10" fmla="*/ 755213 w 1532072"/>
                  <a:gd name="connsiteY10" fmla="*/ 160663 h 1693044"/>
                  <a:gd name="connsiteX11" fmla="*/ 1532073 w 1532072"/>
                  <a:gd name="connsiteY11" fmla="*/ 160663 h 1693044"/>
                  <a:gd name="connsiteX0" fmla="*/ 866275 w 1532072"/>
                  <a:gd name="connsiteY0" fmla="*/ 1460825 h 1693044"/>
                  <a:gd name="connsiteX1" fmla="*/ 1299091 w 1532072"/>
                  <a:gd name="connsiteY1" fmla="*/ 1028009 h 1693044"/>
                  <a:gd name="connsiteX2" fmla="*/ 1370433 w 1532072"/>
                  <a:gd name="connsiteY2" fmla="*/ 1028009 h 1693044"/>
                  <a:gd name="connsiteX3" fmla="*/ 1370433 w 1532072"/>
                  <a:gd name="connsiteY3" fmla="*/ 1099352 h 1693044"/>
                  <a:gd name="connsiteX4" fmla="*/ 937617 w 1532072"/>
                  <a:gd name="connsiteY4" fmla="*/ 1532168 h 1693044"/>
                  <a:gd name="connsiteX5" fmla="*/ 549188 w 1532072"/>
                  <a:gd name="connsiteY5" fmla="*/ 1693045 h 1693044"/>
                  <a:gd name="connsiteX6" fmla="*/ 549092 w 1532072"/>
                  <a:gd name="connsiteY6" fmla="*/ 1692950 h 1693044"/>
                  <a:gd name="connsiteX7" fmla="*/ 160663 w 1532072"/>
                  <a:gd name="connsiteY7" fmla="*/ 1532073 h 1693044"/>
                  <a:gd name="connsiteX8" fmla="*/ 160663 w 1532072"/>
                  <a:gd name="connsiteY8" fmla="*/ 755213 h 1693044"/>
                  <a:gd name="connsiteX9" fmla="*/ 755213 w 1532072"/>
                  <a:gd name="connsiteY9" fmla="*/ 160663 h 1693044"/>
                  <a:gd name="connsiteX10" fmla="*/ 1532073 w 1532072"/>
                  <a:gd name="connsiteY10" fmla="*/ 160663 h 1693044"/>
                  <a:gd name="connsiteX0" fmla="*/ 866275 w 1532072"/>
                  <a:gd name="connsiteY0" fmla="*/ 1460825 h 1693044"/>
                  <a:gd name="connsiteX1" fmla="*/ 1299091 w 1532072"/>
                  <a:gd name="connsiteY1" fmla="*/ 1028009 h 1693044"/>
                  <a:gd name="connsiteX2" fmla="*/ 1370433 w 1532072"/>
                  <a:gd name="connsiteY2" fmla="*/ 1099352 h 1693044"/>
                  <a:gd name="connsiteX3" fmla="*/ 937617 w 1532072"/>
                  <a:gd name="connsiteY3" fmla="*/ 1532168 h 1693044"/>
                  <a:gd name="connsiteX4" fmla="*/ 549188 w 1532072"/>
                  <a:gd name="connsiteY4" fmla="*/ 1693045 h 1693044"/>
                  <a:gd name="connsiteX5" fmla="*/ 549092 w 1532072"/>
                  <a:gd name="connsiteY5" fmla="*/ 1692950 h 1693044"/>
                  <a:gd name="connsiteX6" fmla="*/ 160663 w 1532072"/>
                  <a:gd name="connsiteY6" fmla="*/ 1532073 h 1693044"/>
                  <a:gd name="connsiteX7" fmla="*/ 160663 w 1532072"/>
                  <a:gd name="connsiteY7" fmla="*/ 755213 h 1693044"/>
                  <a:gd name="connsiteX8" fmla="*/ 755213 w 1532072"/>
                  <a:gd name="connsiteY8" fmla="*/ 160663 h 1693044"/>
                  <a:gd name="connsiteX9" fmla="*/ 1532073 w 1532072"/>
                  <a:gd name="connsiteY9" fmla="*/ 160663 h 1693044"/>
                  <a:gd name="connsiteX0" fmla="*/ 1299091 w 1532072"/>
                  <a:gd name="connsiteY0" fmla="*/ 1028009 h 1693044"/>
                  <a:gd name="connsiteX1" fmla="*/ 1370433 w 1532072"/>
                  <a:gd name="connsiteY1" fmla="*/ 1099352 h 1693044"/>
                  <a:gd name="connsiteX2" fmla="*/ 937617 w 1532072"/>
                  <a:gd name="connsiteY2" fmla="*/ 1532168 h 1693044"/>
                  <a:gd name="connsiteX3" fmla="*/ 549188 w 1532072"/>
                  <a:gd name="connsiteY3" fmla="*/ 1693045 h 1693044"/>
                  <a:gd name="connsiteX4" fmla="*/ 549092 w 1532072"/>
                  <a:gd name="connsiteY4" fmla="*/ 1692950 h 1693044"/>
                  <a:gd name="connsiteX5" fmla="*/ 160663 w 1532072"/>
                  <a:gd name="connsiteY5" fmla="*/ 1532073 h 1693044"/>
                  <a:gd name="connsiteX6" fmla="*/ 160663 w 1532072"/>
                  <a:gd name="connsiteY6" fmla="*/ 755213 h 1693044"/>
                  <a:gd name="connsiteX7" fmla="*/ 755213 w 1532072"/>
                  <a:gd name="connsiteY7" fmla="*/ 160663 h 1693044"/>
                  <a:gd name="connsiteX8" fmla="*/ 1532073 w 1532072"/>
                  <a:gd name="connsiteY8" fmla="*/ 160663 h 1693044"/>
                  <a:gd name="connsiteX0" fmla="*/ 1370433 w 1532072"/>
                  <a:gd name="connsiteY0" fmla="*/ 1099352 h 1693044"/>
                  <a:gd name="connsiteX1" fmla="*/ 937617 w 1532072"/>
                  <a:gd name="connsiteY1" fmla="*/ 1532168 h 1693044"/>
                  <a:gd name="connsiteX2" fmla="*/ 549188 w 1532072"/>
                  <a:gd name="connsiteY2" fmla="*/ 1693045 h 1693044"/>
                  <a:gd name="connsiteX3" fmla="*/ 549092 w 1532072"/>
                  <a:gd name="connsiteY3" fmla="*/ 1692950 h 1693044"/>
                  <a:gd name="connsiteX4" fmla="*/ 160663 w 1532072"/>
                  <a:gd name="connsiteY4" fmla="*/ 1532073 h 1693044"/>
                  <a:gd name="connsiteX5" fmla="*/ 160663 w 1532072"/>
                  <a:gd name="connsiteY5" fmla="*/ 755213 h 1693044"/>
                  <a:gd name="connsiteX6" fmla="*/ 755213 w 1532072"/>
                  <a:gd name="connsiteY6" fmla="*/ 160663 h 1693044"/>
                  <a:gd name="connsiteX7" fmla="*/ 1532073 w 1532072"/>
                  <a:gd name="connsiteY7" fmla="*/ 160663 h 1693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32072" h="1693044">
                    <a:moveTo>
                      <a:pt x="1370433" y="1099352"/>
                    </a:moveTo>
                    <a:lnTo>
                      <a:pt x="937617" y="1532168"/>
                    </a:lnTo>
                    <a:cubicBezTo>
                      <a:pt x="833890" y="1635990"/>
                      <a:pt x="695873" y="1693045"/>
                      <a:pt x="549188" y="1693045"/>
                    </a:cubicBezTo>
                    <a:cubicBezTo>
                      <a:pt x="549156" y="1693013"/>
                      <a:pt x="549124" y="1692982"/>
                      <a:pt x="549092" y="1692950"/>
                    </a:cubicBezTo>
                    <a:cubicBezTo>
                      <a:pt x="402312" y="1692950"/>
                      <a:pt x="264390" y="1635800"/>
                      <a:pt x="160663" y="1532073"/>
                    </a:cubicBezTo>
                    <a:cubicBezTo>
                      <a:pt x="-53554" y="1317950"/>
                      <a:pt x="-53554" y="969431"/>
                      <a:pt x="160663" y="755213"/>
                    </a:cubicBezTo>
                    <a:lnTo>
                      <a:pt x="755213" y="160663"/>
                    </a:lnTo>
                    <a:cubicBezTo>
                      <a:pt x="969431" y="-53554"/>
                      <a:pt x="1317950" y="-53554"/>
                      <a:pt x="1532073" y="160663"/>
                    </a:cubicBezTo>
                  </a:path>
                </a:pathLst>
              </a:custGeom>
              <a:noFill/>
              <a:ln w="12700" cap="rnd">
                <a:solidFill>
                  <a:srgbClr val="00FF9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orma livre: Forma 31">
                <a:extLst>
                  <a:ext uri="{FF2B5EF4-FFF2-40B4-BE49-F238E27FC236}">
                    <a16:creationId xmlns:a16="http://schemas.microsoft.com/office/drawing/2014/main" id="{39B3793E-3DDE-27D8-0DA0-F0752391A5EC}"/>
                  </a:ext>
                </a:extLst>
              </p:cNvPr>
              <p:cNvSpPr/>
              <p:nvPr/>
            </p:nvSpPr>
            <p:spPr>
              <a:xfrm>
                <a:off x="1296258" y="14287"/>
                <a:ext cx="1532071" cy="1692974"/>
              </a:xfrm>
              <a:custGeom>
                <a:avLst/>
                <a:gdLst>
                  <a:gd name="connsiteX0" fmla="*/ 403217 w 1546860"/>
                  <a:gd name="connsiteY0" fmla="*/ 1692974 h 1692973"/>
                  <a:gd name="connsiteX1" fmla="*/ 14788 w 1546860"/>
                  <a:gd name="connsiteY1" fmla="*/ 1532382 h 1692973"/>
                  <a:gd name="connsiteX2" fmla="*/ 14788 w 1546860"/>
                  <a:gd name="connsiteY2" fmla="*/ 1461040 h 1692973"/>
                  <a:gd name="connsiteX3" fmla="*/ 86130 w 1546860"/>
                  <a:gd name="connsiteY3" fmla="*/ 1461040 h 1692973"/>
                  <a:gd name="connsiteX4" fmla="*/ 720400 w 1546860"/>
                  <a:gd name="connsiteY4" fmla="*/ 1461040 h 1692973"/>
                  <a:gd name="connsiteX5" fmla="*/ 1314950 w 1546860"/>
                  <a:gd name="connsiteY5" fmla="*/ 866489 h 1692973"/>
                  <a:gd name="connsiteX6" fmla="*/ 1314950 w 1546860"/>
                  <a:gd name="connsiteY6" fmla="*/ 232219 h 1692973"/>
                  <a:gd name="connsiteX7" fmla="*/ 997768 w 1546860"/>
                  <a:gd name="connsiteY7" fmla="*/ 100870 h 1692973"/>
                  <a:gd name="connsiteX8" fmla="*/ 680585 w 1546860"/>
                  <a:gd name="connsiteY8" fmla="*/ 232219 h 1692973"/>
                  <a:gd name="connsiteX9" fmla="*/ 247769 w 1546860"/>
                  <a:gd name="connsiteY9" fmla="*/ 665036 h 1692973"/>
                  <a:gd name="connsiteX10" fmla="*/ 176427 w 1546860"/>
                  <a:gd name="connsiteY10" fmla="*/ 665036 h 1692973"/>
                  <a:gd name="connsiteX11" fmla="*/ 176427 w 1546860"/>
                  <a:gd name="connsiteY11" fmla="*/ 593693 h 1692973"/>
                  <a:gd name="connsiteX12" fmla="*/ 609243 w 1546860"/>
                  <a:gd name="connsiteY12" fmla="*/ 160877 h 1692973"/>
                  <a:gd name="connsiteX13" fmla="*/ 997768 w 1546860"/>
                  <a:gd name="connsiteY13" fmla="*/ 0 h 1692973"/>
                  <a:gd name="connsiteX14" fmla="*/ 1386197 w 1546860"/>
                  <a:gd name="connsiteY14" fmla="*/ 160877 h 1692973"/>
                  <a:gd name="connsiteX15" fmla="*/ 1386197 w 1546860"/>
                  <a:gd name="connsiteY15" fmla="*/ 937736 h 1692973"/>
                  <a:gd name="connsiteX16" fmla="*/ 791647 w 1546860"/>
                  <a:gd name="connsiteY16" fmla="*/ 1532287 h 1692973"/>
                  <a:gd name="connsiteX17" fmla="*/ 403217 w 1546860"/>
                  <a:gd name="connsiteY17" fmla="*/ 1692878 h 1692973"/>
                  <a:gd name="connsiteX0" fmla="*/ 247769 w 1546860"/>
                  <a:gd name="connsiteY0" fmla="*/ 665036 h 1692973"/>
                  <a:gd name="connsiteX1" fmla="*/ 176427 w 1546860"/>
                  <a:gd name="connsiteY1" fmla="*/ 665036 h 1692973"/>
                  <a:gd name="connsiteX2" fmla="*/ 176427 w 1546860"/>
                  <a:gd name="connsiteY2" fmla="*/ 593693 h 1692973"/>
                  <a:gd name="connsiteX3" fmla="*/ 609243 w 1546860"/>
                  <a:gd name="connsiteY3" fmla="*/ 160877 h 1692973"/>
                  <a:gd name="connsiteX4" fmla="*/ 997768 w 1546860"/>
                  <a:gd name="connsiteY4" fmla="*/ 0 h 1692973"/>
                  <a:gd name="connsiteX5" fmla="*/ 1386197 w 1546860"/>
                  <a:gd name="connsiteY5" fmla="*/ 160877 h 1692973"/>
                  <a:gd name="connsiteX6" fmla="*/ 1386197 w 1546860"/>
                  <a:gd name="connsiteY6" fmla="*/ 937736 h 1692973"/>
                  <a:gd name="connsiteX7" fmla="*/ 791647 w 1546860"/>
                  <a:gd name="connsiteY7" fmla="*/ 1532287 h 1692973"/>
                  <a:gd name="connsiteX8" fmla="*/ 403217 w 1546860"/>
                  <a:gd name="connsiteY8" fmla="*/ 1692878 h 1692973"/>
                  <a:gd name="connsiteX9" fmla="*/ 403217 w 1546860"/>
                  <a:gd name="connsiteY9" fmla="*/ 1692974 h 1692973"/>
                  <a:gd name="connsiteX10" fmla="*/ 14788 w 1546860"/>
                  <a:gd name="connsiteY10" fmla="*/ 1532382 h 1692973"/>
                  <a:gd name="connsiteX11" fmla="*/ 14788 w 1546860"/>
                  <a:gd name="connsiteY11" fmla="*/ 1461040 h 1692973"/>
                  <a:gd name="connsiteX12" fmla="*/ 86130 w 1546860"/>
                  <a:gd name="connsiteY12" fmla="*/ 1461040 h 1692973"/>
                  <a:gd name="connsiteX13" fmla="*/ 720400 w 1546860"/>
                  <a:gd name="connsiteY13" fmla="*/ 1461040 h 1692973"/>
                  <a:gd name="connsiteX14" fmla="*/ 1314950 w 1546860"/>
                  <a:gd name="connsiteY14" fmla="*/ 866489 h 1692973"/>
                  <a:gd name="connsiteX15" fmla="*/ 1314950 w 1546860"/>
                  <a:gd name="connsiteY15" fmla="*/ 232219 h 1692973"/>
                  <a:gd name="connsiteX16" fmla="*/ 997768 w 1546860"/>
                  <a:gd name="connsiteY16" fmla="*/ 100870 h 1692973"/>
                  <a:gd name="connsiteX17" fmla="*/ 680585 w 1546860"/>
                  <a:gd name="connsiteY17" fmla="*/ 232219 h 1692973"/>
                  <a:gd name="connsiteX18" fmla="*/ 735182 w 1546860"/>
                  <a:gd name="connsiteY18" fmla="*/ 1152448 h 1692973"/>
                  <a:gd name="connsiteX0" fmla="*/ 247769 w 1546860"/>
                  <a:gd name="connsiteY0" fmla="*/ 665036 h 1692973"/>
                  <a:gd name="connsiteX1" fmla="*/ 176427 w 1546860"/>
                  <a:gd name="connsiteY1" fmla="*/ 665036 h 1692973"/>
                  <a:gd name="connsiteX2" fmla="*/ 176427 w 1546860"/>
                  <a:gd name="connsiteY2" fmla="*/ 593693 h 1692973"/>
                  <a:gd name="connsiteX3" fmla="*/ 609243 w 1546860"/>
                  <a:gd name="connsiteY3" fmla="*/ 160877 h 1692973"/>
                  <a:gd name="connsiteX4" fmla="*/ 997768 w 1546860"/>
                  <a:gd name="connsiteY4" fmla="*/ 0 h 1692973"/>
                  <a:gd name="connsiteX5" fmla="*/ 1386197 w 1546860"/>
                  <a:gd name="connsiteY5" fmla="*/ 160877 h 1692973"/>
                  <a:gd name="connsiteX6" fmla="*/ 1386197 w 1546860"/>
                  <a:gd name="connsiteY6" fmla="*/ 937736 h 1692973"/>
                  <a:gd name="connsiteX7" fmla="*/ 791647 w 1546860"/>
                  <a:gd name="connsiteY7" fmla="*/ 1532287 h 1692973"/>
                  <a:gd name="connsiteX8" fmla="*/ 403217 w 1546860"/>
                  <a:gd name="connsiteY8" fmla="*/ 1692878 h 1692973"/>
                  <a:gd name="connsiteX9" fmla="*/ 403217 w 1546860"/>
                  <a:gd name="connsiteY9" fmla="*/ 1692974 h 1692973"/>
                  <a:gd name="connsiteX10" fmla="*/ 14788 w 1546860"/>
                  <a:gd name="connsiteY10" fmla="*/ 1532382 h 1692973"/>
                  <a:gd name="connsiteX11" fmla="*/ 14788 w 1546860"/>
                  <a:gd name="connsiteY11" fmla="*/ 1461040 h 1692973"/>
                  <a:gd name="connsiteX12" fmla="*/ 86130 w 1546860"/>
                  <a:gd name="connsiteY12" fmla="*/ 1461040 h 1692973"/>
                  <a:gd name="connsiteX13" fmla="*/ 720400 w 1546860"/>
                  <a:gd name="connsiteY13" fmla="*/ 1461040 h 1692973"/>
                  <a:gd name="connsiteX14" fmla="*/ 1314950 w 1546860"/>
                  <a:gd name="connsiteY14" fmla="*/ 866489 h 1692973"/>
                  <a:gd name="connsiteX15" fmla="*/ 1314950 w 1546860"/>
                  <a:gd name="connsiteY15" fmla="*/ 232219 h 1692973"/>
                  <a:gd name="connsiteX16" fmla="*/ 997768 w 1546860"/>
                  <a:gd name="connsiteY16" fmla="*/ 100870 h 1692973"/>
                  <a:gd name="connsiteX17" fmla="*/ 680585 w 1546860"/>
                  <a:gd name="connsiteY17" fmla="*/ 232219 h 1692973"/>
                  <a:gd name="connsiteX0" fmla="*/ 247769 w 1546860"/>
                  <a:gd name="connsiteY0" fmla="*/ 665036 h 1692973"/>
                  <a:gd name="connsiteX1" fmla="*/ 176427 w 1546860"/>
                  <a:gd name="connsiteY1" fmla="*/ 665036 h 1692973"/>
                  <a:gd name="connsiteX2" fmla="*/ 176427 w 1546860"/>
                  <a:gd name="connsiteY2" fmla="*/ 593693 h 1692973"/>
                  <a:gd name="connsiteX3" fmla="*/ 609243 w 1546860"/>
                  <a:gd name="connsiteY3" fmla="*/ 160877 h 1692973"/>
                  <a:gd name="connsiteX4" fmla="*/ 997768 w 1546860"/>
                  <a:gd name="connsiteY4" fmla="*/ 0 h 1692973"/>
                  <a:gd name="connsiteX5" fmla="*/ 1386197 w 1546860"/>
                  <a:gd name="connsiteY5" fmla="*/ 160877 h 1692973"/>
                  <a:gd name="connsiteX6" fmla="*/ 1386197 w 1546860"/>
                  <a:gd name="connsiteY6" fmla="*/ 937736 h 1692973"/>
                  <a:gd name="connsiteX7" fmla="*/ 791647 w 1546860"/>
                  <a:gd name="connsiteY7" fmla="*/ 1532287 h 1692973"/>
                  <a:gd name="connsiteX8" fmla="*/ 403217 w 1546860"/>
                  <a:gd name="connsiteY8" fmla="*/ 1692878 h 1692973"/>
                  <a:gd name="connsiteX9" fmla="*/ 403217 w 1546860"/>
                  <a:gd name="connsiteY9" fmla="*/ 1692974 h 1692973"/>
                  <a:gd name="connsiteX10" fmla="*/ 14788 w 1546860"/>
                  <a:gd name="connsiteY10" fmla="*/ 1532382 h 1692973"/>
                  <a:gd name="connsiteX11" fmla="*/ 14788 w 1546860"/>
                  <a:gd name="connsiteY11" fmla="*/ 1461040 h 1692973"/>
                  <a:gd name="connsiteX12" fmla="*/ 86130 w 1546860"/>
                  <a:gd name="connsiteY12" fmla="*/ 1461040 h 1692973"/>
                  <a:gd name="connsiteX13" fmla="*/ 720400 w 1546860"/>
                  <a:gd name="connsiteY13" fmla="*/ 1461040 h 1692973"/>
                  <a:gd name="connsiteX14" fmla="*/ 1314950 w 1546860"/>
                  <a:gd name="connsiteY14" fmla="*/ 866489 h 1692973"/>
                  <a:gd name="connsiteX15" fmla="*/ 1314950 w 1546860"/>
                  <a:gd name="connsiteY15" fmla="*/ 232219 h 1692973"/>
                  <a:gd name="connsiteX16" fmla="*/ 997768 w 1546860"/>
                  <a:gd name="connsiteY16" fmla="*/ 100870 h 1692973"/>
                  <a:gd name="connsiteX0" fmla="*/ 247769 w 1546860"/>
                  <a:gd name="connsiteY0" fmla="*/ 665036 h 1692973"/>
                  <a:gd name="connsiteX1" fmla="*/ 176427 w 1546860"/>
                  <a:gd name="connsiteY1" fmla="*/ 665036 h 1692973"/>
                  <a:gd name="connsiteX2" fmla="*/ 176427 w 1546860"/>
                  <a:gd name="connsiteY2" fmla="*/ 593693 h 1692973"/>
                  <a:gd name="connsiteX3" fmla="*/ 609243 w 1546860"/>
                  <a:gd name="connsiteY3" fmla="*/ 160877 h 1692973"/>
                  <a:gd name="connsiteX4" fmla="*/ 997768 w 1546860"/>
                  <a:gd name="connsiteY4" fmla="*/ 0 h 1692973"/>
                  <a:gd name="connsiteX5" fmla="*/ 1386197 w 1546860"/>
                  <a:gd name="connsiteY5" fmla="*/ 160877 h 1692973"/>
                  <a:gd name="connsiteX6" fmla="*/ 1386197 w 1546860"/>
                  <a:gd name="connsiteY6" fmla="*/ 937736 h 1692973"/>
                  <a:gd name="connsiteX7" fmla="*/ 791647 w 1546860"/>
                  <a:gd name="connsiteY7" fmla="*/ 1532287 h 1692973"/>
                  <a:gd name="connsiteX8" fmla="*/ 403217 w 1546860"/>
                  <a:gd name="connsiteY8" fmla="*/ 1692878 h 1692973"/>
                  <a:gd name="connsiteX9" fmla="*/ 403217 w 1546860"/>
                  <a:gd name="connsiteY9" fmla="*/ 1692974 h 1692973"/>
                  <a:gd name="connsiteX10" fmla="*/ 14788 w 1546860"/>
                  <a:gd name="connsiteY10" fmla="*/ 1532382 h 1692973"/>
                  <a:gd name="connsiteX11" fmla="*/ 14788 w 1546860"/>
                  <a:gd name="connsiteY11" fmla="*/ 1461040 h 1692973"/>
                  <a:gd name="connsiteX12" fmla="*/ 86130 w 1546860"/>
                  <a:gd name="connsiteY12" fmla="*/ 1461040 h 1692973"/>
                  <a:gd name="connsiteX13" fmla="*/ 720400 w 1546860"/>
                  <a:gd name="connsiteY13" fmla="*/ 1461040 h 1692973"/>
                  <a:gd name="connsiteX14" fmla="*/ 1314950 w 1546860"/>
                  <a:gd name="connsiteY14" fmla="*/ 866489 h 1692973"/>
                  <a:gd name="connsiteX15" fmla="*/ 1314950 w 1546860"/>
                  <a:gd name="connsiteY15" fmla="*/ 232219 h 1692973"/>
                  <a:gd name="connsiteX0" fmla="*/ 247769 w 1546860"/>
                  <a:gd name="connsiteY0" fmla="*/ 665036 h 1692973"/>
                  <a:gd name="connsiteX1" fmla="*/ 176427 w 1546860"/>
                  <a:gd name="connsiteY1" fmla="*/ 665036 h 1692973"/>
                  <a:gd name="connsiteX2" fmla="*/ 176427 w 1546860"/>
                  <a:gd name="connsiteY2" fmla="*/ 593693 h 1692973"/>
                  <a:gd name="connsiteX3" fmla="*/ 609243 w 1546860"/>
                  <a:gd name="connsiteY3" fmla="*/ 160877 h 1692973"/>
                  <a:gd name="connsiteX4" fmla="*/ 997768 w 1546860"/>
                  <a:gd name="connsiteY4" fmla="*/ 0 h 1692973"/>
                  <a:gd name="connsiteX5" fmla="*/ 1386197 w 1546860"/>
                  <a:gd name="connsiteY5" fmla="*/ 160877 h 1692973"/>
                  <a:gd name="connsiteX6" fmla="*/ 1386197 w 1546860"/>
                  <a:gd name="connsiteY6" fmla="*/ 937736 h 1692973"/>
                  <a:gd name="connsiteX7" fmla="*/ 791647 w 1546860"/>
                  <a:gd name="connsiteY7" fmla="*/ 1532287 h 1692973"/>
                  <a:gd name="connsiteX8" fmla="*/ 403217 w 1546860"/>
                  <a:gd name="connsiteY8" fmla="*/ 1692878 h 1692973"/>
                  <a:gd name="connsiteX9" fmla="*/ 403217 w 1546860"/>
                  <a:gd name="connsiteY9" fmla="*/ 1692974 h 1692973"/>
                  <a:gd name="connsiteX10" fmla="*/ 14788 w 1546860"/>
                  <a:gd name="connsiteY10" fmla="*/ 1532382 h 1692973"/>
                  <a:gd name="connsiteX11" fmla="*/ 14788 w 1546860"/>
                  <a:gd name="connsiteY11" fmla="*/ 1461040 h 1692973"/>
                  <a:gd name="connsiteX12" fmla="*/ 86130 w 1546860"/>
                  <a:gd name="connsiteY12" fmla="*/ 1461040 h 1692973"/>
                  <a:gd name="connsiteX13" fmla="*/ 720400 w 1546860"/>
                  <a:gd name="connsiteY13" fmla="*/ 1461040 h 1692973"/>
                  <a:gd name="connsiteX14" fmla="*/ 1314950 w 1546860"/>
                  <a:gd name="connsiteY14" fmla="*/ 866489 h 1692973"/>
                  <a:gd name="connsiteX0" fmla="*/ 247769 w 1546860"/>
                  <a:gd name="connsiteY0" fmla="*/ 665036 h 1692973"/>
                  <a:gd name="connsiteX1" fmla="*/ 176427 w 1546860"/>
                  <a:gd name="connsiteY1" fmla="*/ 665036 h 1692973"/>
                  <a:gd name="connsiteX2" fmla="*/ 176427 w 1546860"/>
                  <a:gd name="connsiteY2" fmla="*/ 593693 h 1692973"/>
                  <a:gd name="connsiteX3" fmla="*/ 609243 w 1546860"/>
                  <a:gd name="connsiteY3" fmla="*/ 160877 h 1692973"/>
                  <a:gd name="connsiteX4" fmla="*/ 997768 w 1546860"/>
                  <a:gd name="connsiteY4" fmla="*/ 0 h 1692973"/>
                  <a:gd name="connsiteX5" fmla="*/ 1386197 w 1546860"/>
                  <a:gd name="connsiteY5" fmla="*/ 160877 h 1692973"/>
                  <a:gd name="connsiteX6" fmla="*/ 1386197 w 1546860"/>
                  <a:gd name="connsiteY6" fmla="*/ 937736 h 1692973"/>
                  <a:gd name="connsiteX7" fmla="*/ 791647 w 1546860"/>
                  <a:gd name="connsiteY7" fmla="*/ 1532287 h 1692973"/>
                  <a:gd name="connsiteX8" fmla="*/ 403217 w 1546860"/>
                  <a:gd name="connsiteY8" fmla="*/ 1692878 h 1692973"/>
                  <a:gd name="connsiteX9" fmla="*/ 403217 w 1546860"/>
                  <a:gd name="connsiteY9" fmla="*/ 1692974 h 1692973"/>
                  <a:gd name="connsiteX10" fmla="*/ 14788 w 1546860"/>
                  <a:gd name="connsiteY10" fmla="*/ 1532382 h 1692973"/>
                  <a:gd name="connsiteX11" fmla="*/ 14788 w 1546860"/>
                  <a:gd name="connsiteY11" fmla="*/ 1461040 h 1692973"/>
                  <a:gd name="connsiteX12" fmla="*/ 86130 w 1546860"/>
                  <a:gd name="connsiteY12" fmla="*/ 1461040 h 1692973"/>
                  <a:gd name="connsiteX13" fmla="*/ 720400 w 1546860"/>
                  <a:gd name="connsiteY13" fmla="*/ 1461040 h 1692973"/>
                  <a:gd name="connsiteX0" fmla="*/ 247769 w 1546860"/>
                  <a:gd name="connsiteY0" fmla="*/ 665036 h 1692973"/>
                  <a:gd name="connsiteX1" fmla="*/ 176427 w 1546860"/>
                  <a:gd name="connsiteY1" fmla="*/ 665036 h 1692973"/>
                  <a:gd name="connsiteX2" fmla="*/ 176427 w 1546860"/>
                  <a:gd name="connsiteY2" fmla="*/ 593693 h 1692973"/>
                  <a:gd name="connsiteX3" fmla="*/ 609243 w 1546860"/>
                  <a:gd name="connsiteY3" fmla="*/ 160877 h 1692973"/>
                  <a:gd name="connsiteX4" fmla="*/ 997768 w 1546860"/>
                  <a:gd name="connsiteY4" fmla="*/ 0 h 1692973"/>
                  <a:gd name="connsiteX5" fmla="*/ 1386197 w 1546860"/>
                  <a:gd name="connsiteY5" fmla="*/ 160877 h 1692973"/>
                  <a:gd name="connsiteX6" fmla="*/ 1386197 w 1546860"/>
                  <a:gd name="connsiteY6" fmla="*/ 937736 h 1692973"/>
                  <a:gd name="connsiteX7" fmla="*/ 791647 w 1546860"/>
                  <a:gd name="connsiteY7" fmla="*/ 1532287 h 1692973"/>
                  <a:gd name="connsiteX8" fmla="*/ 403217 w 1546860"/>
                  <a:gd name="connsiteY8" fmla="*/ 1692878 h 1692973"/>
                  <a:gd name="connsiteX9" fmla="*/ 403217 w 1546860"/>
                  <a:gd name="connsiteY9" fmla="*/ 1692974 h 1692973"/>
                  <a:gd name="connsiteX10" fmla="*/ 14788 w 1546860"/>
                  <a:gd name="connsiteY10" fmla="*/ 1532382 h 1692973"/>
                  <a:gd name="connsiteX11" fmla="*/ 14788 w 1546860"/>
                  <a:gd name="connsiteY11" fmla="*/ 1461040 h 1692973"/>
                  <a:gd name="connsiteX12" fmla="*/ 86130 w 1546860"/>
                  <a:gd name="connsiteY12" fmla="*/ 1461040 h 1692973"/>
                  <a:gd name="connsiteX0" fmla="*/ 247769 w 1546860"/>
                  <a:gd name="connsiteY0" fmla="*/ 665036 h 1692973"/>
                  <a:gd name="connsiteX1" fmla="*/ 176427 w 1546860"/>
                  <a:gd name="connsiteY1" fmla="*/ 665036 h 1692973"/>
                  <a:gd name="connsiteX2" fmla="*/ 176427 w 1546860"/>
                  <a:gd name="connsiteY2" fmla="*/ 593693 h 1692973"/>
                  <a:gd name="connsiteX3" fmla="*/ 609243 w 1546860"/>
                  <a:gd name="connsiteY3" fmla="*/ 160877 h 1692973"/>
                  <a:gd name="connsiteX4" fmla="*/ 997768 w 1546860"/>
                  <a:gd name="connsiteY4" fmla="*/ 0 h 1692973"/>
                  <a:gd name="connsiteX5" fmla="*/ 1386197 w 1546860"/>
                  <a:gd name="connsiteY5" fmla="*/ 160877 h 1692973"/>
                  <a:gd name="connsiteX6" fmla="*/ 1386197 w 1546860"/>
                  <a:gd name="connsiteY6" fmla="*/ 937736 h 1692973"/>
                  <a:gd name="connsiteX7" fmla="*/ 791647 w 1546860"/>
                  <a:gd name="connsiteY7" fmla="*/ 1532287 h 1692973"/>
                  <a:gd name="connsiteX8" fmla="*/ 403217 w 1546860"/>
                  <a:gd name="connsiteY8" fmla="*/ 1692878 h 1692973"/>
                  <a:gd name="connsiteX9" fmla="*/ 403217 w 1546860"/>
                  <a:gd name="connsiteY9" fmla="*/ 1692974 h 1692973"/>
                  <a:gd name="connsiteX10" fmla="*/ 14788 w 1546860"/>
                  <a:gd name="connsiteY10" fmla="*/ 1532382 h 1692973"/>
                  <a:gd name="connsiteX11" fmla="*/ 14788 w 1546860"/>
                  <a:gd name="connsiteY11" fmla="*/ 1461040 h 1692973"/>
                  <a:gd name="connsiteX0" fmla="*/ 176427 w 1546860"/>
                  <a:gd name="connsiteY0" fmla="*/ 665036 h 1692973"/>
                  <a:gd name="connsiteX1" fmla="*/ 176427 w 1546860"/>
                  <a:gd name="connsiteY1" fmla="*/ 593693 h 1692973"/>
                  <a:gd name="connsiteX2" fmla="*/ 609243 w 1546860"/>
                  <a:gd name="connsiteY2" fmla="*/ 160877 h 1692973"/>
                  <a:gd name="connsiteX3" fmla="*/ 997768 w 1546860"/>
                  <a:gd name="connsiteY3" fmla="*/ 0 h 1692973"/>
                  <a:gd name="connsiteX4" fmla="*/ 1386197 w 1546860"/>
                  <a:gd name="connsiteY4" fmla="*/ 160877 h 1692973"/>
                  <a:gd name="connsiteX5" fmla="*/ 1386197 w 1546860"/>
                  <a:gd name="connsiteY5" fmla="*/ 937736 h 1692973"/>
                  <a:gd name="connsiteX6" fmla="*/ 791647 w 1546860"/>
                  <a:gd name="connsiteY6" fmla="*/ 1532287 h 1692973"/>
                  <a:gd name="connsiteX7" fmla="*/ 403217 w 1546860"/>
                  <a:gd name="connsiteY7" fmla="*/ 1692878 h 1692973"/>
                  <a:gd name="connsiteX8" fmla="*/ 403217 w 1546860"/>
                  <a:gd name="connsiteY8" fmla="*/ 1692974 h 1692973"/>
                  <a:gd name="connsiteX9" fmla="*/ 14788 w 1546860"/>
                  <a:gd name="connsiteY9" fmla="*/ 1532382 h 1692973"/>
                  <a:gd name="connsiteX10" fmla="*/ 14788 w 1546860"/>
                  <a:gd name="connsiteY10" fmla="*/ 1461040 h 1692973"/>
                  <a:gd name="connsiteX0" fmla="*/ 161640 w 1532073"/>
                  <a:gd name="connsiteY0" fmla="*/ 665036 h 1692973"/>
                  <a:gd name="connsiteX1" fmla="*/ 161640 w 1532073"/>
                  <a:gd name="connsiteY1" fmla="*/ 593693 h 1692973"/>
                  <a:gd name="connsiteX2" fmla="*/ 594456 w 1532073"/>
                  <a:gd name="connsiteY2" fmla="*/ 160877 h 1692973"/>
                  <a:gd name="connsiteX3" fmla="*/ 982981 w 1532073"/>
                  <a:gd name="connsiteY3" fmla="*/ 0 h 1692973"/>
                  <a:gd name="connsiteX4" fmla="*/ 1371410 w 1532073"/>
                  <a:gd name="connsiteY4" fmla="*/ 160877 h 1692973"/>
                  <a:gd name="connsiteX5" fmla="*/ 1371410 w 1532073"/>
                  <a:gd name="connsiteY5" fmla="*/ 937736 h 1692973"/>
                  <a:gd name="connsiteX6" fmla="*/ 776860 w 1532073"/>
                  <a:gd name="connsiteY6" fmla="*/ 1532287 h 1692973"/>
                  <a:gd name="connsiteX7" fmla="*/ 388430 w 1532073"/>
                  <a:gd name="connsiteY7" fmla="*/ 1692878 h 1692973"/>
                  <a:gd name="connsiteX8" fmla="*/ 388430 w 1532073"/>
                  <a:gd name="connsiteY8" fmla="*/ 1692974 h 1692973"/>
                  <a:gd name="connsiteX9" fmla="*/ 1 w 1532073"/>
                  <a:gd name="connsiteY9" fmla="*/ 1532382 h 1692973"/>
                  <a:gd name="connsiteX0" fmla="*/ 161640 w 1532073"/>
                  <a:gd name="connsiteY0" fmla="*/ 593693 h 1692973"/>
                  <a:gd name="connsiteX1" fmla="*/ 594456 w 1532073"/>
                  <a:gd name="connsiteY1" fmla="*/ 160877 h 1692973"/>
                  <a:gd name="connsiteX2" fmla="*/ 982981 w 1532073"/>
                  <a:gd name="connsiteY2" fmla="*/ 0 h 1692973"/>
                  <a:gd name="connsiteX3" fmla="*/ 1371410 w 1532073"/>
                  <a:gd name="connsiteY3" fmla="*/ 160877 h 1692973"/>
                  <a:gd name="connsiteX4" fmla="*/ 1371410 w 1532073"/>
                  <a:gd name="connsiteY4" fmla="*/ 937736 h 1692973"/>
                  <a:gd name="connsiteX5" fmla="*/ 776860 w 1532073"/>
                  <a:gd name="connsiteY5" fmla="*/ 1532287 h 1692973"/>
                  <a:gd name="connsiteX6" fmla="*/ 388430 w 1532073"/>
                  <a:gd name="connsiteY6" fmla="*/ 1692878 h 1692973"/>
                  <a:gd name="connsiteX7" fmla="*/ 388430 w 1532073"/>
                  <a:gd name="connsiteY7" fmla="*/ 1692974 h 1692973"/>
                  <a:gd name="connsiteX8" fmla="*/ 1 w 1532073"/>
                  <a:gd name="connsiteY8" fmla="*/ 1532382 h 1692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2073" h="1692973">
                    <a:moveTo>
                      <a:pt x="161640" y="593693"/>
                    </a:moveTo>
                    <a:lnTo>
                      <a:pt x="594456" y="160877"/>
                    </a:lnTo>
                    <a:cubicBezTo>
                      <a:pt x="698278" y="57150"/>
                      <a:pt x="836200" y="0"/>
                      <a:pt x="982981" y="0"/>
                    </a:cubicBezTo>
                    <a:cubicBezTo>
                      <a:pt x="1129761" y="0"/>
                      <a:pt x="1267683" y="57150"/>
                      <a:pt x="1371410" y="160877"/>
                    </a:cubicBezTo>
                    <a:cubicBezTo>
                      <a:pt x="1585627" y="374999"/>
                      <a:pt x="1585627" y="723519"/>
                      <a:pt x="1371410" y="937736"/>
                    </a:cubicBezTo>
                    <a:lnTo>
                      <a:pt x="776860" y="1532287"/>
                    </a:lnTo>
                    <a:cubicBezTo>
                      <a:pt x="669799" y="1639348"/>
                      <a:pt x="529114" y="1692878"/>
                      <a:pt x="388430" y="1692878"/>
                    </a:cubicBezTo>
                    <a:lnTo>
                      <a:pt x="388430" y="1692974"/>
                    </a:lnTo>
                    <a:cubicBezTo>
                      <a:pt x="247746" y="1692974"/>
                      <a:pt x="107062" y="1639443"/>
                      <a:pt x="1" y="1532382"/>
                    </a:cubicBezTo>
                  </a:path>
                </a:pathLst>
              </a:custGeom>
              <a:noFill/>
              <a:ln w="12700" cap="rnd">
                <a:solidFill>
                  <a:srgbClr val="00FF9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6" name="Agrupar 48">
            <a:extLst>
              <a:ext uri="{FF2B5EF4-FFF2-40B4-BE49-F238E27FC236}">
                <a16:creationId xmlns:a16="http://schemas.microsoft.com/office/drawing/2014/main" id="{E291D9BA-4809-1000-4F63-50B69706C8F1}"/>
              </a:ext>
            </a:extLst>
          </p:cNvPr>
          <p:cNvGrpSpPr/>
          <p:nvPr/>
        </p:nvGrpSpPr>
        <p:grpSpPr>
          <a:xfrm>
            <a:off x="6316464" y="4252998"/>
            <a:ext cx="328194" cy="328194"/>
            <a:chOff x="5236997" y="3063453"/>
            <a:chExt cx="731095" cy="73109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6ABDE21-EC42-8455-9A59-FADF286D775A}"/>
                </a:ext>
              </a:extLst>
            </p:cNvPr>
            <p:cNvSpPr/>
            <p:nvPr/>
          </p:nvSpPr>
          <p:spPr>
            <a:xfrm>
              <a:off x="5236997" y="3063453"/>
              <a:ext cx="731095" cy="731095"/>
            </a:xfrm>
            <a:prstGeom prst="ellipse">
              <a:avLst/>
            </a:prstGeom>
            <a:solidFill>
              <a:srgbClr val="132153"/>
            </a:solidFill>
            <a:ln>
              <a:noFill/>
            </a:ln>
            <a:effectLst>
              <a:outerShdw blurRad="558800" sx="133000" sy="133000" algn="ctr" rotWithShape="0">
                <a:srgbClr val="294552">
                  <a:alpha val="1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Agrupar 50">
              <a:extLst>
                <a:ext uri="{FF2B5EF4-FFF2-40B4-BE49-F238E27FC236}">
                  <a16:creationId xmlns:a16="http://schemas.microsoft.com/office/drawing/2014/main" id="{96831114-E6F7-D291-FFA1-261657BE38D4}"/>
                </a:ext>
              </a:extLst>
            </p:cNvPr>
            <p:cNvGrpSpPr/>
            <p:nvPr/>
          </p:nvGrpSpPr>
          <p:grpSpPr>
            <a:xfrm>
              <a:off x="5439862" y="3235813"/>
              <a:ext cx="340604" cy="353679"/>
              <a:chOff x="5089082" y="2108265"/>
              <a:chExt cx="340604" cy="353679"/>
            </a:xfrm>
          </p:grpSpPr>
          <p:sp>
            <p:nvSpPr>
              <p:cNvPr id="39" name="Forma livre: Forma 51">
                <a:extLst>
                  <a:ext uri="{FF2B5EF4-FFF2-40B4-BE49-F238E27FC236}">
                    <a16:creationId xmlns:a16="http://schemas.microsoft.com/office/drawing/2014/main" id="{1B1A66B3-0F8F-D394-86D9-F077A154C5F4}"/>
                  </a:ext>
                </a:extLst>
              </p:cNvPr>
              <p:cNvSpPr/>
              <p:nvPr/>
            </p:nvSpPr>
            <p:spPr>
              <a:xfrm>
                <a:off x="5089084" y="2234697"/>
                <a:ext cx="340602" cy="227247"/>
              </a:xfrm>
              <a:custGeom>
                <a:avLst/>
                <a:gdLst>
                  <a:gd name="connsiteX0" fmla="*/ 0 w 425576"/>
                  <a:gd name="connsiteY0" fmla="*/ 217361 h 425767"/>
                  <a:gd name="connsiteX1" fmla="*/ 0 w 425576"/>
                  <a:gd name="connsiteY1" fmla="*/ 425768 h 425767"/>
                  <a:gd name="connsiteX2" fmla="*/ 99251 w 425576"/>
                  <a:gd name="connsiteY2" fmla="*/ 425768 h 425767"/>
                  <a:gd name="connsiteX3" fmla="*/ 99251 w 425576"/>
                  <a:gd name="connsiteY3" fmla="*/ 141923 h 425767"/>
                  <a:gd name="connsiteX4" fmla="*/ 0 w 425576"/>
                  <a:gd name="connsiteY4" fmla="*/ 141923 h 425767"/>
                  <a:gd name="connsiteX5" fmla="*/ 0 w 425576"/>
                  <a:gd name="connsiteY5" fmla="*/ 217361 h 425767"/>
                  <a:gd name="connsiteX6" fmla="*/ 423386 w 425576"/>
                  <a:gd name="connsiteY6" fmla="*/ 229076 h 425767"/>
                  <a:gd name="connsiteX7" fmla="*/ 319659 w 425576"/>
                  <a:gd name="connsiteY7" fmla="*/ 141827 h 425767"/>
                  <a:gd name="connsiteX8" fmla="*/ 236315 w 425576"/>
                  <a:gd name="connsiteY8" fmla="*/ 180213 h 425767"/>
                  <a:gd name="connsiteX9" fmla="*/ 234982 w 425576"/>
                  <a:gd name="connsiteY9" fmla="*/ 180213 h 425767"/>
                  <a:gd name="connsiteX10" fmla="*/ 234982 w 425576"/>
                  <a:gd name="connsiteY10" fmla="*/ 141827 h 425767"/>
                  <a:gd name="connsiteX11" fmla="*/ 155829 w 425576"/>
                  <a:gd name="connsiteY11" fmla="*/ 141827 h 425767"/>
                  <a:gd name="connsiteX12" fmla="*/ 155829 w 425576"/>
                  <a:gd name="connsiteY12" fmla="*/ 425672 h 425767"/>
                  <a:gd name="connsiteX13" fmla="*/ 238601 w 425576"/>
                  <a:gd name="connsiteY13" fmla="*/ 425672 h 425767"/>
                  <a:gd name="connsiteX14" fmla="*/ 238601 w 425576"/>
                  <a:gd name="connsiteY14" fmla="*/ 284893 h 425767"/>
                  <a:gd name="connsiteX15" fmla="*/ 291370 w 425576"/>
                  <a:gd name="connsiteY15" fmla="*/ 212026 h 425767"/>
                  <a:gd name="connsiteX16" fmla="*/ 340424 w 425576"/>
                  <a:gd name="connsiteY16" fmla="*/ 287465 h 425767"/>
                  <a:gd name="connsiteX17" fmla="*/ 340424 w 425576"/>
                  <a:gd name="connsiteY17" fmla="*/ 425577 h 425767"/>
                  <a:gd name="connsiteX18" fmla="*/ 425577 w 425576"/>
                  <a:gd name="connsiteY18" fmla="*/ 425577 h 425767"/>
                  <a:gd name="connsiteX19" fmla="*/ 425577 w 425576"/>
                  <a:gd name="connsiteY19" fmla="*/ 269653 h 425767"/>
                  <a:gd name="connsiteX20" fmla="*/ 423196 w 425576"/>
                  <a:gd name="connsiteY20" fmla="*/ 228886 h 425767"/>
                  <a:gd name="connsiteX21" fmla="*/ 423196 w 425576"/>
                  <a:gd name="connsiteY21" fmla="*/ 228886 h 425767"/>
                  <a:gd name="connsiteX22" fmla="*/ 49625 w 425576"/>
                  <a:gd name="connsiteY22" fmla="*/ 0 h 425767"/>
                  <a:gd name="connsiteX23" fmla="*/ 0 w 425576"/>
                  <a:gd name="connsiteY23" fmla="*/ 49625 h 425767"/>
                  <a:gd name="connsiteX24" fmla="*/ 49625 w 425576"/>
                  <a:gd name="connsiteY24" fmla="*/ 99251 h 425767"/>
                  <a:gd name="connsiteX25" fmla="*/ 99251 w 425576"/>
                  <a:gd name="connsiteY25" fmla="*/ 49625 h 425767"/>
                  <a:gd name="connsiteX26" fmla="*/ 49625 w 425576"/>
                  <a:gd name="connsiteY26" fmla="*/ 0 h 425767"/>
                  <a:gd name="connsiteX27" fmla="*/ 49625 w 425576"/>
                  <a:gd name="connsiteY27" fmla="*/ 0 h 425767"/>
                  <a:gd name="connsiteX0" fmla="*/ 0 w 425577"/>
                  <a:gd name="connsiteY0" fmla="*/ 217361 h 425768"/>
                  <a:gd name="connsiteX1" fmla="*/ 0 w 425577"/>
                  <a:gd name="connsiteY1" fmla="*/ 425768 h 425768"/>
                  <a:gd name="connsiteX2" fmla="*/ 99251 w 425577"/>
                  <a:gd name="connsiteY2" fmla="*/ 425768 h 425768"/>
                  <a:gd name="connsiteX3" fmla="*/ 99251 w 425577"/>
                  <a:gd name="connsiteY3" fmla="*/ 141923 h 425768"/>
                  <a:gd name="connsiteX4" fmla="*/ 0 w 425577"/>
                  <a:gd name="connsiteY4" fmla="*/ 141923 h 425768"/>
                  <a:gd name="connsiteX5" fmla="*/ 0 w 425577"/>
                  <a:gd name="connsiteY5" fmla="*/ 217361 h 425768"/>
                  <a:gd name="connsiteX6" fmla="*/ 423386 w 425577"/>
                  <a:gd name="connsiteY6" fmla="*/ 229076 h 425768"/>
                  <a:gd name="connsiteX7" fmla="*/ 319659 w 425577"/>
                  <a:gd name="connsiteY7" fmla="*/ 141827 h 425768"/>
                  <a:gd name="connsiteX8" fmla="*/ 236315 w 425577"/>
                  <a:gd name="connsiteY8" fmla="*/ 180213 h 425768"/>
                  <a:gd name="connsiteX9" fmla="*/ 234982 w 425577"/>
                  <a:gd name="connsiteY9" fmla="*/ 180213 h 425768"/>
                  <a:gd name="connsiteX10" fmla="*/ 234982 w 425577"/>
                  <a:gd name="connsiteY10" fmla="*/ 141827 h 425768"/>
                  <a:gd name="connsiteX11" fmla="*/ 155829 w 425577"/>
                  <a:gd name="connsiteY11" fmla="*/ 141827 h 425768"/>
                  <a:gd name="connsiteX12" fmla="*/ 155829 w 425577"/>
                  <a:gd name="connsiteY12" fmla="*/ 425672 h 425768"/>
                  <a:gd name="connsiteX13" fmla="*/ 238601 w 425577"/>
                  <a:gd name="connsiteY13" fmla="*/ 425672 h 425768"/>
                  <a:gd name="connsiteX14" fmla="*/ 238601 w 425577"/>
                  <a:gd name="connsiteY14" fmla="*/ 284893 h 425768"/>
                  <a:gd name="connsiteX15" fmla="*/ 291370 w 425577"/>
                  <a:gd name="connsiteY15" fmla="*/ 212026 h 425768"/>
                  <a:gd name="connsiteX16" fmla="*/ 340424 w 425577"/>
                  <a:gd name="connsiteY16" fmla="*/ 287465 h 425768"/>
                  <a:gd name="connsiteX17" fmla="*/ 340424 w 425577"/>
                  <a:gd name="connsiteY17" fmla="*/ 425577 h 425768"/>
                  <a:gd name="connsiteX18" fmla="*/ 425577 w 425577"/>
                  <a:gd name="connsiteY18" fmla="*/ 425577 h 425768"/>
                  <a:gd name="connsiteX19" fmla="*/ 425577 w 425577"/>
                  <a:gd name="connsiteY19" fmla="*/ 269653 h 425768"/>
                  <a:gd name="connsiteX20" fmla="*/ 423196 w 425577"/>
                  <a:gd name="connsiteY20" fmla="*/ 228886 h 425768"/>
                  <a:gd name="connsiteX21" fmla="*/ 423196 w 425577"/>
                  <a:gd name="connsiteY21" fmla="*/ 228886 h 425768"/>
                  <a:gd name="connsiteX22" fmla="*/ 423386 w 425577"/>
                  <a:gd name="connsiteY22" fmla="*/ 229076 h 425768"/>
                  <a:gd name="connsiteX23" fmla="*/ 49625 w 425577"/>
                  <a:gd name="connsiteY23" fmla="*/ 0 h 425768"/>
                  <a:gd name="connsiteX24" fmla="*/ 0 w 425577"/>
                  <a:gd name="connsiteY24" fmla="*/ 49625 h 425768"/>
                  <a:gd name="connsiteX25" fmla="*/ 49625 w 425577"/>
                  <a:gd name="connsiteY25" fmla="*/ 99251 h 425768"/>
                  <a:gd name="connsiteX26" fmla="*/ 49625 w 425577"/>
                  <a:gd name="connsiteY26" fmla="*/ 0 h 425768"/>
                  <a:gd name="connsiteX27" fmla="*/ 49625 w 425577"/>
                  <a:gd name="connsiteY27" fmla="*/ 0 h 425768"/>
                  <a:gd name="connsiteX0" fmla="*/ 0 w 425577"/>
                  <a:gd name="connsiteY0" fmla="*/ 217361 h 425768"/>
                  <a:gd name="connsiteX1" fmla="*/ 0 w 425577"/>
                  <a:gd name="connsiteY1" fmla="*/ 425768 h 425768"/>
                  <a:gd name="connsiteX2" fmla="*/ 99251 w 425577"/>
                  <a:gd name="connsiteY2" fmla="*/ 425768 h 425768"/>
                  <a:gd name="connsiteX3" fmla="*/ 99251 w 425577"/>
                  <a:gd name="connsiteY3" fmla="*/ 141923 h 425768"/>
                  <a:gd name="connsiteX4" fmla="*/ 0 w 425577"/>
                  <a:gd name="connsiteY4" fmla="*/ 141923 h 425768"/>
                  <a:gd name="connsiteX5" fmla="*/ 0 w 425577"/>
                  <a:gd name="connsiteY5" fmla="*/ 217361 h 425768"/>
                  <a:gd name="connsiteX6" fmla="*/ 423386 w 425577"/>
                  <a:gd name="connsiteY6" fmla="*/ 229076 h 425768"/>
                  <a:gd name="connsiteX7" fmla="*/ 319659 w 425577"/>
                  <a:gd name="connsiteY7" fmla="*/ 141827 h 425768"/>
                  <a:gd name="connsiteX8" fmla="*/ 236315 w 425577"/>
                  <a:gd name="connsiteY8" fmla="*/ 180213 h 425768"/>
                  <a:gd name="connsiteX9" fmla="*/ 234982 w 425577"/>
                  <a:gd name="connsiteY9" fmla="*/ 180213 h 425768"/>
                  <a:gd name="connsiteX10" fmla="*/ 234982 w 425577"/>
                  <a:gd name="connsiteY10" fmla="*/ 141827 h 425768"/>
                  <a:gd name="connsiteX11" fmla="*/ 155829 w 425577"/>
                  <a:gd name="connsiteY11" fmla="*/ 141827 h 425768"/>
                  <a:gd name="connsiteX12" fmla="*/ 155829 w 425577"/>
                  <a:gd name="connsiteY12" fmla="*/ 425672 h 425768"/>
                  <a:gd name="connsiteX13" fmla="*/ 238601 w 425577"/>
                  <a:gd name="connsiteY13" fmla="*/ 425672 h 425768"/>
                  <a:gd name="connsiteX14" fmla="*/ 238601 w 425577"/>
                  <a:gd name="connsiteY14" fmla="*/ 284893 h 425768"/>
                  <a:gd name="connsiteX15" fmla="*/ 291370 w 425577"/>
                  <a:gd name="connsiteY15" fmla="*/ 212026 h 425768"/>
                  <a:gd name="connsiteX16" fmla="*/ 340424 w 425577"/>
                  <a:gd name="connsiteY16" fmla="*/ 287465 h 425768"/>
                  <a:gd name="connsiteX17" fmla="*/ 340424 w 425577"/>
                  <a:gd name="connsiteY17" fmla="*/ 425577 h 425768"/>
                  <a:gd name="connsiteX18" fmla="*/ 425577 w 425577"/>
                  <a:gd name="connsiteY18" fmla="*/ 425577 h 425768"/>
                  <a:gd name="connsiteX19" fmla="*/ 425577 w 425577"/>
                  <a:gd name="connsiteY19" fmla="*/ 269653 h 425768"/>
                  <a:gd name="connsiteX20" fmla="*/ 423196 w 425577"/>
                  <a:gd name="connsiteY20" fmla="*/ 228886 h 425768"/>
                  <a:gd name="connsiteX21" fmla="*/ 423196 w 425577"/>
                  <a:gd name="connsiteY21" fmla="*/ 228886 h 425768"/>
                  <a:gd name="connsiteX22" fmla="*/ 423386 w 425577"/>
                  <a:gd name="connsiteY22" fmla="*/ 229076 h 425768"/>
                  <a:gd name="connsiteX23" fmla="*/ 49625 w 425577"/>
                  <a:gd name="connsiteY23" fmla="*/ 0 h 425768"/>
                  <a:gd name="connsiteX24" fmla="*/ 0 w 425577"/>
                  <a:gd name="connsiteY24" fmla="*/ 49625 h 425768"/>
                  <a:gd name="connsiteX25" fmla="*/ 49625 w 425577"/>
                  <a:gd name="connsiteY25" fmla="*/ 99251 h 425768"/>
                  <a:gd name="connsiteX26" fmla="*/ 49625 w 425577"/>
                  <a:gd name="connsiteY26" fmla="*/ 0 h 425768"/>
                  <a:gd name="connsiteX0" fmla="*/ 0 w 425577"/>
                  <a:gd name="connsiteY0" fmla="*/ 217361 h 425768"/>
                  <a:gd name="connsiteX1" fmla="*/ 0 w 425577"/>
                  <a:gd name="connsiteY1" fmla="*/ 425768 h 425768"/>
                  <a:gd name="connsiteX2" fmla="*/ 99251 w 425577"/>
                  <a:gd name="connsiteY2" fmla="*/ 425768 h 425768"/>
                  <a:gd name="connsiteX3" fmla="*/ 99251 w 425577"/>
                  <a:gd name="connsiteY3" fmla="*/ 141923 h 425768"/>
                  <a:gd name="connsiteX4" fmla="*/ 0 w 425577"/>
                  <a:gd name="connsiteY4" fmla="*/ 141923 h 425768"/>
                  <a:gd name="connsiteX5" fmla="*/ 0 w 425577"/>
                  <a:gd name="connsiteY5" fmla="*/ 217361 h 425768"/>
                  <a:gd name="connsiteX6" fmla="*/ 423386 w 425577"/>
                  <a:gd name="connsiteY6" fmla="*/ 229076 h 425768"/>
                  <a:gd name="connsiteX7" fmla="*/ 319659 w 425577"/>
                  <a:gd name="connsiteY7" fmla="*/ 141827 h 425768"/>
                  <a:gd name="connsiteX8" fmla="*/ 236315 w 425577"/>
                  <a:gd name="connsiteY8" fmla="*/ 180213 h 425768"/>
                  <a:gd name="connsiteX9" fmla="*/ 234982 w 425577"/>
                  <a:gd name="connsiteY9" fmla="*/ 180213 h 425768"/>
                  <a:gd name="connsiteX10" fmla="*/ 234982 w 425577"/>
                  <a:gd name="connsiteY10" fmla="*/ 141827 h 425768"/>
                  <a:gd name="connsiteX11" fmla="*/ 155829 w 425577"/>
                  <a:gd name="connsiteY11" fmla="*/ 141827 h 425768"/>
                  <a:gd name="connsiteX12" fmla="*/ 155829 w 425577"/>
                  <a:gd name="connsiteY12" fmla="*/ 425672 h 425768"/>
                  <a:gd name="connsiteX13" fmla="*/ 238601 w 425577"/>
                  <a:gd name="connsiteY13" fmla="*/ 425672 h 425768"/>
                  <a:gd name="connsiteX14" fmla="*/ 238601 w 425577"/>
                  <a:gd name="connsiteY14" fmla="*/ 284893 h 425768"/>
                  <a:gd name="connsiteX15" fmla="*/ 291370 w 425577"/>
                  <a:gd name="connsiteY15" fmla="*/ 212026 h 425768"/>
                  <a:gd name="connsiteX16" fmla="*/ 340424 w 425577"/>
                  <a:gd name="connsiteY16" fmla="*/ 287465 h 425768"/>
                  <a:gd name="connsiteX17" fmla="*/ 340424 w 425577"/>
                  <a:gd name="connsiteY17" fmla="*/ 425577 h 425768"/>
                  <a:gd name="connsiteX18" fmla="*/ 425577 w 425577"/>
                  <a:gd name="connsiteY18" fmla="*/ 425577 h 425768"/>
                  <a:gd name="connsiteX19" fmla="*/ 425577 w 425577"/>
                  <a:gd name="connsiteY19" fmla="*/ 269653 h 425768"/>
                  <a:gd name="connsiteX20" fmla="*/ 423196 w 425577"/>
                  <a:gd name="connsiteY20" fmla="*/ 228886 h 425768"/>
                  <a:gd name="connsiteX21" fmla="*/ 423196 w 425577"/>
                  <a:gd name="connsiteY21" fmla="*/ 228886 h 425768"/>
                  <a:gd name="connsiteX22" fmla="*/ 423386 w 425577"/>
                  <a:gd name="connsiteY22" fmla="*/ 229076 h 425768"/>
                  <a:gd name="connsiteX23" fmla="*/ 49625 w 425577"/>
                  <a:gd name="connsiteY23" fmla="*/ 0 h 425768"/>
                  <a:gd name="connsiteX24" fmla="*/ 49625 w 425577"/>
                  <a:gd name="connsiteY24" fmla="*/ 99251 h 425768"/>
                  <a:gd name="connsiteX25" fmla="*/ 49625 w 425577"/>
                  <a:gd name="connsiteY25" fmla="*/ 0 h 425768"/>
                  <a:gd name="connsiteX0" fmla="*/ 0 w 425577"/>
                  <a:gd name="connsiteY0" fmla="*/ 75535 h 283942"/>
                  <a:gd name="connsiteX1" fmla="*/ 0 w 425577"/>
                  <a:gd name="connsiteY1" fmla="*/ 283942 h 283942"/>
                  <a:gd name="connsiteX2" fmla="*/ 99251 w 425577"/>
                  <a:gd name="connsiteY2" fmla="*/ 283942 h 283942"/>
                  <a:gd name="connsiteX3" fmla="*/ 99251 w 425577"/>
                  <a:gd name="connsiteY3" fmla="*/ 97 h 283942"/>
                  <a:gd name="connsiteX4" fmla="*/ 0 w 425577"/>
                  <a:gd name="connsiteY4" fmla="*/ 97 h 283942"/>
                  <a:gd name="connsiteX5" fmla="*/ 0 w 425577"/>
                  <a:gd name="connsiteY5" fmla="*/ 75535 h 283942"/>
                  <a:gd name="connsiteX6" fmla="*/ 423386 w 425577"/>
                  <a:gd name="connsiteY6" fmla="*/ 87250 h 283942"/>
                  <a:gd name="connsiteX7" fmla="*/ 319659 w 425577"/>
                  <a:gd name="connsiteY7" fmla="*/ 1 h 283942"/>
                  <a:gd name="connsiteX8" fmla="*/ 236315 w 425577"/>
                  <a:gd name="connsiteY8" fmla="*/ 38387 h 283942"/>
                  <a:gd name="connsiteX9" fmla="*/ 234982 w 425577"/>
                  <a:gd name="connsiteY9" fmla="*/ 38387 h 283942"/>
                  <a:gd name="connsiteX10" fmla="*/ 234982 w 425577"/>
                  <a:gd name="connsiteY10" fmla="*/ 1 h 283942"/>
                  <a:gd name="connsiteX11" fmla="*/ 155829 w 425577"/>
                  <a:gd name="connsiteY11" fmla="*/ 1 h 283942"/>
                  <a:gd name="connsiteX12" fmla="*/ 155829 w 425577"/>
                  <a:gd name="connsiteY12" fmla="*/ 283846 h 283942"/>
                  <a:gd name="connsiteX13" fmla="*/ 238601 w 425577"/>
                  <a:gd name="connsiteY13" fmla="*/ 283846 h 283942"/>
                  <a:gd name="connsiteX14" fmla="*/ 238601 w 425577"/>
                  <a:gd name="connsiteY14" fmla="*/ 143067 h 283942"/>
                  <a:gd name="connsiteX15" fmla="*/ 291370 w 425577"/>
                  <a:gd name="connsiteY15" fmla="*/ 70200 h 283942"/>
                  <a:gd name="connsiteX16" fmla="*/ 340424 w 425577"/>
                  <a:gd name="connsiteY16" fmla="*/ 145639 h 283942"/>
                  <a:gd name="connsiteX17" fmla="*/ 340424 w 425577"/>
                  <a:gd name="connsiteY17" fmla="*/ 283751 h 283942"/>
                  <a:gd name="connsiteX18" fmla="*/ 425577 w 425577"/>
                  <a:gd name="connsiteY18" fmla="*/ 283751 h 283942"/>
                  <a:gd name="connsiteX19" fmla="*/ 425577 w 425577"/>
                  <a:gd name="connsiteY19" fmla="*/ 127827 h 283942"/>
                  <a:gd name="connsiteX20" fmla="*/ 423196 w 425577"/>
                  <a:gd name="connsiteY20" fmla="*/ 87060 h 283942"/>
                  <a:gd name="connsiteX21" fmla="*/ 423196 w 425577"/>
                  <a:gd name="connsiteY21" fmla="*/ 87060 h 283942"/>
                  <a:gd name="connsiteX22" fmla="*/ 423386 w 425577"/>
                  <a:gd name="connsiteY22" fmla="*/ 87250 h 283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25577" h="283942">
                    <a:moveTo>
                      <a:pt x="0" y="75535"/>
                    </a:moveTo>
                    <a:lnTo>
                      <a:pt x="0" y="283942"/>
                    </a:lnTo>
                    <a:lnTo>
                      <a:pt x="99251" y="283942"/>
                    </a:lnTo>
                    <a:lnTo>
                      <a:pt x="99251" y="97"/>
                    </a:lnTo>
                    <a:lnTo>
                      <a:pt x="0" y="97"/>
                    </a:lnTo>
                    <a:lnTo>
                      <a:pt x="0" y="75535"/>
                    </a:lnTo>
                    <a:close/>
                    <a:moveTo>
                      <a:pt x="423386" y="87250"/>
                    </a:moveTo>
                    <a:cubicBezTo>
                      <a:pt x="416814" y="33434"/>
                      <a:pt x="392335" y="1"/>
                      <a:pt x="319659" y="1"/>
                    </a:cubicBezTo>
                    <a:cubicBezTo>
                      <a:pt x="277082" y="1"/>
                      <a:pt x="248317" y="15718"/>
                      <a:pt x="236315" y="38387"/>
                    </a:cubicBezTo>
                    <a:lnTo>
                      <a:pt x="234982" y="38387"/>
                    </a:lnTo>
                    <a:lnTo>
                      <a:pt x="234982" y="1"/>
                    </a:lnTo>
                    <a:lnTo>
                      <a:pt x="155829" y="1"/>
                    </a:lnTo>
                    <a:lnTo>
                      <a:pt x="155829" y="283846"/>
                    </a:lnTo>
                    <a:lnTo>
                      <a:pt x="238601" y="283846"/>
                    </a:lnTo>
                    <a:lnTo>
                      <a:pt x="238601" y="143067"/>
                    </a:lnTo>
                    <a:cubicBezTo>
                      <a:pt x="238601" y="106015"/>
                      <a:pt x="245936" y="70200"/>
                      <a:pt x="291370" y="70200"/>
                    </a:cubicBezTo>
                    <a:cubicBezTo>
                      <a:pt x="336804" y="70200"/>
                      <a:pt x="340424" y="112492"/>
                      <a:pt x="340424" y="145639"/>
                    </a:cubicBezTo>
                    <a:lnTo>
                      <a:pt x="340424" y="283751"/>
                    </a:lnTo>
                    <a:lnTo>
                      <a:pt x="425577" y="283751"/>
                    </a:lnTo>
                    <a:lnTo>
                      <a:pt x="425577" y="127827"/>
                    </a:lnTo>
                    <a:cubicBezTo>
                      <a:pt x="425577" y="113158"/>
                      <a:pt x="424815" y="99633"/>
                      <a:pt x="423196" y="87060"/>
                    </a:cubicBezTo>
                    <a:lnTo>
                      <a:pt x="423196" y="87060"/>
                    </a:lnTo>
                    <a:lnTo>
                      <a:pt x="423386" y="872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00FF94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orma livre: Forma 52">
                <a:extLst>
                  <a:ext uri="{FF2B5EF4-FFF2-40B4-BE49-F238E27FC236}">
                    <a16:creationId xmlns:a16="http://schemas.microsoft.com/office/drawing/2014/main" id="{D501D330-EEDF-6263-DADD-51C4315870E7}"/>
                  </a:ext>
                </a:extLst>
              </p:cNvPr>
              <p:cNvSpPr/>
              <p:nvPr/>
            </p:nvSpPr>
            <p:spPr>
              <a:xfrm>
                <a:off x="5089082" y="2108265"/>
                <a:ext cx="79433" cy="79433"/>
              </a:xfrm>
              <a:custGeom>
                <a:avLst/>
                <a:gdLst>
                  <a:gd name="connsiteX0" fmla="*/ 0 w 425576"/>
                  <a:gd name="connsiteY0" fmla="*/ 217361 h 425767"/>
                  <a:gd name="connsiteX1" fmla="*/ 0 w 425576"/>
                  <a:gd name="connsiteY1" fmla="*/ 425768 h 425767"/>
                  <a:gd name="connsiteX2" fmla="*/ 99251 w 425576"/>
                  <a:gd name="connsiteY2" fmla="*/ 425768 h 425767"/>
                  <a:gd name="connsiteX3" fmla="*/ 99251 w 425576"/>
                  <a:gd name="connsiteY3" fmla="*/ 141923 h 425767"/>
                  <a:gd name="connsiteX4" fmla="*/ 0 w 425576"/>
                  <a:gd name="connsiteY4" fmla="*/ 141923 h 425767"/>
                  <a:gd name="connsiteX5" fmla="*/ 0 w 425576"/>
                  <a:gd name="connsiteY5" fmla="*/ 217361 h 425767"/>
                  <a:gd name="connsiteX6" fmla="*/ 423386 w 425576"/>
                  <a:gd name="connsiteY6" fmla="*/ 229076 h 425767"/>
                  <a:gd name="connsiteX7" fmla="*/ 319659 w 425576"/>
                  <a:gd name="connsiteY7" fmla="*/ 141827 h 425767"/>
                  <a:gd name="connsiteX8" fmla="*/ 236315 w 425576"/>
                  <a:gd name="connsiteY8" fmla="*/ 180213 h 425767"/>
                  <a:gd name="connsiteX9" fmla="*/ 234982 w 425576"/>
                  <a:gd name="connsiteY9" fmla="*/ 180213 h 425767"/>
                  <a:gd name="connsiteX10" fmla="*/ 234982 w 425576"/>
                  <a:gd name="connsiteY10" fmla="*/ 141827 h 425767"/>
                  <a:gd name="connsiteX11" fmla="*/ 155829 w 425576"/>
                  <a:gd name="connsiteY11" fmla="*/ 141827 h 425767"/>
                  <a:gd name="connsiteX12" fmla="*/ 155829 w 425576"/>
                  <a:gd name="connsiteY12" fmla="*/ 425672 h 425767"/>
                  <a:gd name="connsiteX13" fmla="*/ 238601 w 425576"/>
                  <a:gd name="connsiteY13" fmla="*/ 425672 h 425767"/>
                  <a:gd name="connsiteX14" fmla="*/ 238601 w 425576"/>
                  <a:gd name="connsiteY14" fmla="*/ 284893 h 425767"/>
                  <a:gd name="connsiteX15" fmla="*/ 291370 w 425576"/>
                  <a:gd name="connsiteY15" fmla="*/ 212026 h 425767"/>
                  <a:gd name="connsiteX16" fmla="*/ 340424 w 425576"/>
                  <a:gd name="connsiteY16" fmla="*/ 287465 h 425767"/>
                  <a:gd name="connsiteX17" fmla="*/ 340424 w 425576"/>
                  <a:gd name="connsiteY17" fmla="*/ 425577 h 425767"/>
                  <a:gd name="connsiteX18" fmla="*/ 425577 w 425576"/>
                  <a:gd name="connsiteY18" fmla="*/ 425577 h 425767"/>
                  <a:gd name="connsiteX19" fmla="*/ 425577 w 425576"/>
                  <a:gd name="connsiteY19" fmla="*/ 269653 h 425767"/>
                  <a:gd name="connsiteX20" fmla="*/ 423196 w 425576"/>
                  <a:gd name="connsiteY20" fmla="*/ 228886 h 425767"/>
                  <a:gd name="connsiteX21" fmla="*/ 423196 w 425576"/>
                  <a:gd name="connsiteY21" fmla="*/ 228886 h 425767"/>
                  <a:gd name="connsiteX22" fmla="*/ 49625 w 425576"/>
                  <a:gd name="connsiteY22" fmla="*/ 0 h 425767"/>
                  <a:gd name="connsiteX23" fmla="*/ 0 w 425576"/>
                  <a:gd name="connsiteY23" fmla="*/ 49625 h 425767"/>
                  <a:gd name="connsiteX24" fmla="*/ 49625 w 425576"/>
                  <a:gd name="connsiteY24" fmla="*/ 99251 h 425767"/>
                  <a:gd name="connsiteX25" fmla="*/ 99251 w 425576"/>
                  <a:gd name="connsiteY25" fmla="*/ 49625 h 425767"/>
                  <a:gd name="connsiteX26" fmla="*/ 49625 w 425576"/>
                  <a:gd name="connsiteY26" fmla="*/ 0 h 425767"/>
                  <a:gd name="connsiteX27" fmla="*/ 49625 w 425576"/>
                  <a:gd name="connsiteY27" fmla="*/ 0 h 425767"/>
                  <a:gd name="connsiteX0" fmla="*/ 0 w 425577"/>
                  <a:gd name="connsiteY0" fmla="*/ 217361 h 425768"/>
                  <a:gd name="connsiteX1" fmla="*/ 0 w 425577"/>
                  <a:gd name="connsiteY1" fmla="*/ 425768 h 425768"/>
                  <a:gd name="connsiteX2" fmla="*/ 99251 w 425577"/>
                  <a:gd name="connsiteY2" fmla="*/ 425768 h 425768"/>
                  <a:gd name="connsiteX3" fmla="*/ 99251 w 425577"/>
                  <a:gd name="connsiteY3" fmla="*/ 141923 h 425768"/>
                  <a:gd name="connsiteX4" fmla="*/ 0 w 425577"/>
                  <a:gd name="connsiteY4" fmla="*/ 141923 h 425768"/>
                  <a:gd name="connsiteX5" fmla="*/ 0 w 425577"/>
                  <a:gd name="connsiteY5" fmla="*/ 217361 h 425768"/>
                  <a:gd name="connsiteX6" fmla="*/ 423386 w 425577"/>
                  <a:gd name="connsiteY6" fmla="*/ 229076 h 425768"/>
                  <a:gd name="connsiteX7" fmla="*/ 319659 w 425577"/>
                  <a:gd name="connsiteY7" fmla="*/ 141827 h 425768"/>
                  <a:gd name="connsiteX8" fmla="*/ 236315 w 425577"/>
                  <a:gd name="connsiteY8" fmla="*/ 180213 h 425768"/>
                  <a:gd name="connsiteX9" fmla="*/ 234982 w 425577"/>
                  <a:gd name="connsiteY9" fmla="*/ 180213 h 425768"/>
                  <a:gd name="connsiteX10" fmla="*/ 234982 w 425577"/>
                  <a:gd name="connsiteY10" fmla="*/ 141827 h 425768"/>
                  <a:gd name="connsiteX11" fmla="*/ 155829 w 425577"/>
                  <a:gd name="connsiteY11" fmla="*/ 141827 h 425768"/>
                  <a:gd name="connsiteX12" fmla="*/ 155829 w 425577"/>
                  <a:gd name="connsiteY12" fmla="*/ 425672 h 425768"/>
                  <a:gd name="connsiteX13" fmla="*/ 238601 w 425577"/>
                  <a:gd name="connsiteY13" fmla="*/ 425672 h 425768"/>
                  <a:gd name="connsiteX14" fmla="*/ 238601 w 425577"/>
                  <a:gd name="connsiteY14" fmla="*/ 284893 h 425768"/>
                  <a:gd name="connsiteX15" fmla="*/ 291370 w 425577"/>
                  <a:gd name="connsiteY15" fmla="*/ 212026 h 425768"/>
                  <a:gd name="connsiteX16" fmla="*/ 340424 w 425577"/>
                  <a:gd name="connsiteY16" fmla="*/ 287465 h 425768"/>
                  <a:gd name="connsiteX17" fmla="*/ 340424 w 425577"/>
                  <a:gd name="connsiteY17" fmla="*/ 425577 h 425768"/>
                  <a:gd name="connsiteX18" fmla="*/ 425577 w 425577"/>
                  <a:gd name="connsiteY18" fmla="*/ 269653 h 425768"/>
                  <a:gd name="connsiteX19" fmla="*/ 423196 w 425577"/>
                  <a:gd name="connsiteY19" fmla="*/ 228886 h 425768"/>
                  <a:gd name="connsiteX20" fmla="*/ 423196 w 425577"/>
                  <a:gd name="connsiteY20" fmla="*/ 228886 h 425768"/>
                  <a:gd name="connsiteX21" fmla="*/ 423386 w 425577"/>
                  <a:gd name="connsiteY21" fmla="*/ 229076 h 425768"/>
                  <a:gd name="connsiteX22" fmla="*/ 49625 w 425577"/>
                  <a:gd name="connsiteY22" fmla="*/ 0 h 425768"/>
                  <a:gd name="connsiteX23" fmla="*/ 0 w 425577"/>
                  <a:gd name="connsiteY23" fmla="*/ 49625 h 425768"/>
                  <a:gd name="connsiteX24" fmla="*/ 49625 w 425577"/>
                  <a:gd name="connsiteY24" fmla="*/ 99251 h 425768"/>
                  <a:gd name="connsiteX25" fmla="*/ 99251 w 425577"/>
                  <a:gd name="connsiteY25" fmla="*/ 49625 h 425768"/>
                  <a:gd name="connsiteX26" fmla="*/ 49625 w 425577"/>
                  <a:gd name="connsiteY26" fmla="*/ 0 h 425768"/>
                  <a:gd name="connsiteX27" fmla="*/ 49625 w 425577"/>
                  <a:gd name="connsiteY27" fmla="*/ 0 h 425768"/>
                  <a:gd name="connsiteX0" fmla="*/ 0 w 425577"/>
                  <a:gd name="connsiteY0" fmla="*/ 217361 h 425768"/>
                  <a:gd name="connsiteX1" fmla="*/ 0 w 425577"/>
                  <a:gd name="connsiteY1" fmla="*/ 425768 h 425768"/>
                  <a:gd name="connsiteX2" fmla="*/ 99251 w 425577"/>
                  <a:gd name="connsiteY2" fmla="*/ 425768 h 425768"/>
                  <a:gd name="connsiteX3" fmla="*/ 99251 w 425577"/>
                  <a:gd name="connsiteY3" fmla="*/ 141923 h 425768"/>
                  <a:gd name="connsiteX4" fmla="*/ 0 w 425577"/>
                  <a:gd name="connsiteY4" fmla="*/ 141923 h 425768"/>
                  <a:gd name="connsiteX5" fmla="*/ 0 w 425577"/>
                  <a:gd name="connsiteY5" fmla="*/ 217361 h 425768"/>
                  <a:gd name="connsiteX6" fmla="*/ 423386 w 425577"/>
                  <a:gd name="connsiteY6" fmla="*/ 229076 h 425768"/>
                  <a:gd name="connsiteX7" fmla="*/ 319659 w 425577"/>
                  <a:gd name="connsiteY7" fmla="*/ 141827 h 425768"/>
                  <a:gd name="connsiteX8" fmla="*/ 236315 w 425577"/>
                  <a:gd name="connsiteY8" fmla="*/ 180213 h 425768"/>
                  <a:gd name="connsiteX9" fmla="*/ 234982 w 425577"/>
                  <a:gd name="connsiteY9" fmla="*/ 180213 h 425768"/>
                  <a:gd name="connsiteX10" fmla="*/ 234982 w 425577"/>
                  <a:gd name="connsiteY10" fmla="*/ 141827 h 425768"/>
                  <a:gd name="connsiteX11" fmla="*/ 155829 w 425577"/>
                  <a:gd name="connsiteY11" fmla="*/ 141827 h 425768"/>
                  <a:gd name="connsiteX12" fmla="*/ 155829 w 425577"/>
                  <a:gd name="connsiteY12" fmla="*/ 425672 h 425768"/>
                  <a:gd name="connsiteX13" fmla="*/ 238601 w 425577"/>
                  <a:gd name="connsiteY13" fmla="*/ 425672 h 425768"/>
                  <a:gd name="connsiteX14" fmla="*/ 238601 w 425577"/>
                  <a:gd name="connsiteY14" fmla="*/ 284893 h 425768"/>
                  <a:gd name="connsiteX15" fmla="*/ 291370 w 425577"/>
                  <a:gd name="connsiteY15" fmla="*/ 212026 h 425768"/>
                  <a:gd name="connsiteX16" fmla="*/ 340424 w 425577"/>
                  <a:gd name="connsiteY16" fmla="*/ 287465 h 425768"/>
                  <a:gd name="connsiteX17" fmla="*/ 425577 w 425577"/>
                  <a:gd name="connsiteY17" fmla="*/ 269653 h 425768"/>
                  <a:gd name="connsiteX18" fmla="*/ 423196 w 425577"/>
                  <a:gd name="connsiteY18" fmla="*/ 228886 h 425768"/>
                  <a:gd name="connsiteX19" fmla="*/ 423196 w 425577"/>
                  <a:gd name="connsiteY19" fmla="*/ 228886 h 425768"/>
                  <a:gd name="connsiteX20" fmla="*/ 423386 w 425577"/>
                  <a:gd name="connsiteY20" fmla="*/ 229076 h 425768"/>
                  <a:gd name="connsiteX21" fmla="*/ 49625 w 425577"/>
                  <a:gd name="connsiteY21" fmla="*/ 0 h 425768"/>
                  <a:gd name="connsiteX22" fmla="*/ 0 w 425577"/>
                  <a:gd name="connsiteY22" fmla="*/ 49625 h 425768"/>
                  <a:gd name="connsiteX23" fmla="*/ 49625 w 425577"/>
                  <a:gd name="connsiteY23" fmla="*/ 99251 h 425768"/>
                  <a:gd name="connsiteX24" fmla="*/ 99251 w 425577"/>
                  <a:gd name="connsiteY24" fmla="*/ 49625 h 425768"/>
                  <a:gd name="connsiteX25" fmla="*/ 49625 w 425577"/>
                  <a:gd name="connsiteY25" fmla="*/ 0 h 425768"/>
                  <a:gd name="connsiteX26" fmla="*/ 49625 w 425577"/>
                  <a:gd name="connsiteY26" fmla="*/ 0 h 425768"/>
                  <a:gd name="connsiteX0" fmla="*/ 0 w 425577"/>
                  <a:gd name="connsiteY0" fmla="*/ 217361 h 425768"/>
                  <a:gd name="connsiteX1" fmla="*/ 0 w 425577"/>
                  <a:gd name="connsiteY1" fmla="*/ 425768 h 425768"/>
                  <a:gd name="connsiteX2" fmla="*/ 99251 w 425577"/>
                  <a:gd name="connsiteY2" fmla="*/ 425768 h 425768"/>
                  <a:gd name="connsiteX3" fmla="*/ 99251 w 425577"/>
                  <a:gd name="connsiteY3" fmla="*/ 141923 h 425768"/>
                  <a:gd name="connsiteX4" fmla="*/ 0 w 425577"/>
                  <a:gd name="connsiteY4" fmla="*/ 141923 h 425768"/>
                  <a:gd name="connsiteX5" fmla="*/ 0 w 425577"/>
                  <a:gd name="connsiteY5" fmla="*/ 217361 h 425768"/>
                  <a:gd name="connsiteX6" fmla="*/ 423386 w 425577"/>
                  <a:gd name="connsiteY6" fmla="*/ 229076 h 425768"/>
                  <a:gd name="connsiteX7" fmla="*/ 319659 w 425577"/>
                  <a:gd name="connsiteY7" fmla="*/ 141827 h 425768"/>
                  <a:gd name="connsiteX8" fmla="*/ 236315 w 425577"/>
                  <a:gd name="connsiteY8" fmla="*/ 180213 h 425768"/>
                  <a:gd name="connsiteX9" fmla="*/ 234982 w 425577"/>
                  <a:gd name="connsiteY9" fmla="*/ 180213 h 425768"/>
                  <a:gd name="connsiteX10" fmla="*/ 234982 w 425577"/>
                  <a:gd name="connsiteY10" fmla="*/ 141827 h 425768"/>
                  <a:gd name="connsiteX11" fmla="*/ 155829 w 425577"/>
                  <a:gd name="connsiteY11" fmla="*/ 141827 h 425768"/>
                  <a:gd name="connsiteX12" fmla="*/ 155829 w 425577"/>
                  <a:gd name="connsiteY12" fmla="*/ 425672 h 425768"/>
                  <a:gd name="connsiteX13" fmla="*/ 238601 w 425577"/>
                  <a:gd name="connsiteY13" fmla="*/ 425672 h 425768"/>
                  <a:gd name="connsiteX14" fmla="*/ 238601 w 425577"/>
                  <a:gd name="connsiteY14" fmla="*/ 284893 h 425768"/>
                  <a:gd name="connsiteX15" fmla="*/ 291370 w 425577"/>
                  <a:gd name="connsiteY15" fmla="*/ 212026 h 425768"/>
                  <a:gd name="connsiteX16" fmla="*/ 425577 w 425577"/>
                  <a:gd name="connsiteY16" fmla="*/ 269653 h 425768"/>
                  <a:gd name="connsiteX17" fmla="*/ 423196 w 425577"/>
                  <a:gd name="connsiteY17" fmla="*/ 228886 h 425768"/>
                  <a:gd name="connsiteX18" fmla="*/ 423196 w 425577"/>
                  <a:gd name="connsiteY18" fmla="*/ 228886 h 425768"/>
                  <a:gd name="connsiteX19" fmla="*/ 423386 w 425577"/>
                  <a:gd name="connsiteY19" fmla="*/ 229076 h 425768"/>
                  <a:gd name="connsiteX20" fmla="*/ 49625 w 425577"/>
                  <a:gd name="connsiteY20" fmla="*/ 0 h 425768"/>
                  <a:gd name="connsiteX21" fmla="*/ 0 w 425577"/>
                  <a:gd name="connsiteY21" fmla="*/ 49625 h 425768"/>
                  <a:gd name="connsiteX22" fmla="*/ 49625 w 425577"/>
                  <a:gd name="connsiteY22" fmla="*/ 99251 h 425768"/>
                  <a:gd name="connsiteX23" fmla="*/ 99251 w 425577"/>
                  <a:gd name="connsiteY23" fmla="*/ 49625 h 425768"/>
                  <a:gd name="connsiteX24" fmla="*/ 49625 w 425577"/>
                  <a:gd name="connsiteY24" fmla="*/ 0 h 425768"/>
                  <a:gd name="connsiteX25" fmla="*/ 49625 w 425577"/>
                  <a:gd name="connsiteY25" fmla="*/ 0 h 425768"/>
                  <a:gd name="connsiteX0" fmla="*/ 0 w 423385"/>
                  <a:gd name="connsiteY0" fmla="*/ 217361 h 425768"/>
                  <a:gd name="connsiteX1" fmla="*/ 0 w 423385"/>
                  <a:gd name="connsiteY1" fmla="*/ 425768 h 425768"/>
                  <a:gd name="connsiteX2" fmla="*/ 99251 w 423385"/>
                  <a:gd name="connsiteY2" fmla="*/ 425768 h 425768"/>
                  <a:gd name="connsiteX3" fmla="*/ 99251 w 423385"/>
                  <a:gd name="connsiteY3" fmla="*/ 141923 h 425768"/>
                  <a:gd name="connsiteX4" fmla="*/ 0 w 423385"/>
                  <a:gd name="connsiteY4" fmla="*/ 141923 h 425768"/>
                  <a:gd name="connsiteX5" fmla="*/ 0 w 423385"/>
                  <a:gd name="connsiteY5" fmla="*/ 217361 h 425768"/>
                  <a:gd name="connsiteX6" fmla="*/ 423386 w 423385"/>
                  <a:gd name="connsiteY6" fmla="*/ 229076 h 425768"/>
                  <a:gd name="connsiteX7" fmla="*/ 319659 w 423385"/>
                  <a:gd name="connsiteY7" fmla="*/ 141827 h 425768"/>
                  <a:gd name="connsiteX8" fmla="*/ 236315 w 423385"/>
                  <a:gd name="connsiteY8" fmla="*/ 180213 h 425768"/>
                  <a:gd name="connsiteX9" fmla="*/ 234982 w 423385"/>
                  <a:gd name="connsiteY9" fmla="*/ 180213 h 425768"/>
                  <a:gd name="connsiteX10" fmla="*/ 234982 w 423385"/>
                  <a:gd name="connsiteY10" fmla="*/ 141827 h 425768"/>
                  <a:gd name="connsiteX11" fmla="*/ 155829 w 423385"/>
                  <a:gd name="connsiteY11" fmla="*/ 141827 h 425768"/>
                  <a:gd name="connsiteX12" fmla="*/ 155829 w 423385"/>
                  <a:gd name="connsiteY12" fmla="*/ 425672 h 425768"/>
                  <a:gd name="connsiteX13" fmla="*/ 238601 w 423385"/>
                  <a:gd name="connsiteY13" fmla="*/ 425672 h 425768"/>
                  <a:gd name="connsiteX14" fmla="*/ 238601 w 423385"/>
                  <a:gd name="connsiteY14" fmla="*/ 284893 h 425768"/>
                  <a:gd name="connsiteX15" fmla="*/ 291370 w 423385"/>
                  <a:gd name="connsiteY15" fmla="*/ 212026 h 425768"/>
                  <a:gd name="connsiteX16" fmla="*/ 423196 w 423385"/>
                  <a:gd name="connsiteY16" fmla="*/ 228886 h 425768"/>
                  <a:gd name="connsiteX17" fmla="*/ 423196 w 423385"/>
                  <a:gd name="connsiteY17" fmla="*/ 228886 h 425768"/>
                  <a:gd name="connsiteX18" fmla="*/ 423386 w 423385"/>
                  <a:gd name="connsiteY18" fmla="*/ 229076 h 425768"/>
                  <a:gd name="connsiteX19" fmla="*/ 49625 w 423385"/>
                  <a:gd name="connsiteY19" fmla="*/ 0 h 425768"/>
                  <a:gd name="connsiteX20" fmla="*/ 0 w 423385"/>
                  <a:gd name="connsiteY20" fmla="*/ 49625 h 425768"/>
                  <a:gd name="connsiteX21" fmla="*/ 49625 w 423385"/>
                  <a:gd name="connsiteY21" fmla="*/ 99251 h 425768"/>
                  <a:gd name="connsiteX22" fmla="*/ 99251 w 423385"/>
                  <a:gd name="connsiteY22" fmla="*/ 49625 h 425768"/>
                  <a:gd name="connsiteX23" fmla="*/ 49625 w 423385"/>
                  <a:gd name="connsiteY23" fmla="*/ 0 h 425768"/>
                  <a:gd name="connsiteX24" fmla="*/ 49625 w 423385"/>
                  <a:gd name="connsiteY24" fmla="*/ 0 h 425768"/>
                  <a:gd name="connsiteX0" fmla="*/ 0 w 423196"/>
                  <a:gd name="connsiteY0" fmla="*/ 217361 h 425768"/>
                  <a:gd name="connsiteX1" fmla="*/ 0 w 423196"/>
                  <a:gd name="connsiteY1" fmla="*/ 425768 h 425768"/>
                  <a:gd name="connsiteX2" fmla="*/ 99251 w 423196"/>
                  <a:gd name="connsiteY2" fmla="*/ 425768 h 425768"/>
                  <a:gd name="connsiteX3" fmla="*/ 99251 w 423196"/>
                  <a:gd name="connsiteY3" fmla="*/ 141923 h 425768"/>
                  <a:gd name="connsiteX4" fmla="*/ 0 w 423196"/>
                  <a:gd name="connsiteY4" fmla="*/ 141923 h 425768"/>
                  <a:gd name="connsiteX5" fmla="*/ 0 w 423196"/>
                  <a:gd name="connsiteY5" fmla="*/ 217361 h 425768"/>
                  <a:gd name="connsiteX6" fmla="*/ 423196 w 423196"/>
                  <a:gd name="connsiteY6" fmla="*/ 228886 h 425768"/>
                  <a:gd name="connsiteX7" fmla="*/ 319659 w 423196"/>
                  <a:gd name="connsiteY7" fmla="*/ 141827 h 425768"/>
                  <a:gd name="connsiteX8" fmla="*/ 236315 w 423196"/>
                  <a:gd name="connsiteY8" fmla="*/ 180213 h 425768"/>
                  <a:gd name="connsiteX9" fmla="*/ 234982 w 423196"/>
                  <a:gd name="connsiteY9" fmla="*/ 180213 h 425768"/>
                  <a:gd name="connsiteX10" fmla="*/ 234982 w 423196"/>
                  <a:gd name="connsiteY10" fmla="*/ 141827 h 425768"/>
                  <a:gd name="connsiteX11" fmla="*/ 155829 w 423196"/>
                  <a:gd name="connsiteY11" fmla="*/ 141827 h 425768"/>
                  <a:gd name="connsiteX12" fmla="*/ 155829 w 423196"/>
                  <a:gd name="connsiteY12" fmla="*/ 425672 h 425768"/>
                  <a:gd name="connsiteX13" fmla="*/ 238601 w 423196"/>
                  <a:gd name="connsiteY13" fmla="*/ 425672 h 425768"/>
                  <a:gd name="connsiteX14" fmla="*/ 238601 w 423196"/>
                  <a:gd name="connsiteY14" fmla="*/ 284893 h 425768"/>
                  <a:gd name="connsiteX15" fmla="*/ 291370 w 423196"/>
                  <a:gd name="connsiteY15" fmla="*/ 212026 h 425768"/>
                  <a:gd name="connsiteX16" fmla="*/ 423196 w 423196"/>
                  <a:gd name="connsiteY16" fmla="*/ 228886 h 425768"/>
                  <a:gd name="connsiteX17" fmla="*/ 423196 w 423196"/>
                  <a:gd name="connsiteY17" fmla="*/ 228886 h 425768"/>
                  <a:gd name="connsiteX18" fmla="*/ 49625 w 423196"/>
                  <a:gd name="connsiteY18" fmla="*/ 0 h 425768"/>
                  <a:gd name="connsiteX19" fmla="*/ 0 w 423196"/>
                  <a:gd name="connsiteY19" fmla="*/ 49625 h 425768"/>
                  <a:gd name="connsiteX20" fmla="*/ 49625 w 423196"/>
                  <a:gd name="connsiteY20" fmla="*/ 99251 h 425768"/>
                  <a:gd name="connsiteX21" fmla="*/ 99251 w 423196"/>
                  <a:gd name="connsiteY21" fmla="*/ 49625 h 425768"/>
                  <a:gd name="connsiteX22" fmla="*/ 49625 w 423196"/>
                  <a:gd name="connsiteY22" fmla="*/ 0 h 425768"/>
                  <a:gd name="connsiteX23" fmla="*/ 49625 w 423196"/>
                  <a:gd name="connsiteY23" fmla="*/ 0 h 425768"/>
                  <a:gd name="connsiteX0" fmla="*/ 0 w 423196"/>
                  <a:gd name="connsiteY0" fmla="*/ 217361 h 425768"/>
                  <a:gd name="connsiteX1" fmla="*/ 0 w 423196"/>
                  <a:gd name="connsiteY1" fmla="*/ 425768 h 425768"/>
                  <a:gd name="connsiteX2" fmla="*/ 99251 w 423196"/>
                  <a:gd name="connsiteY2" fmla="*/ 425768 h 425768"/>
                  <a:gd name="connsiteX3" fmla="*/ 99251 w 423196"/>
                  <a:gd name="connsiteY3" fmla="*/ 141923 h 425768"/>
                  <a:gd name="connsiteX4" fmla="*/ 0 w 423196"/>
                  <a:gd name="connsiteY4" fmla="*/ 141923 h 425768"/>
                  <a:gd name="connsiteX5" fmla="*/ 0 w 423196"/>
                  <a:gd name="connsiteY5" fmla="*/ 217361 h 425768"/>
                  <a:gd name="connsiteX6" fmla="*/ 423196 w 423196"/>
                  <a:gd name="connsiteY6" fmla="*/ 228886 h 425768"/>
                  <a:gd name="connsiteX7" fmla="*/ 319659 w 423196"/>
                  <a:gd name="connsiteY7" fmla="*/ 141827 h 425768"/>
                  <a:gd name="connsiteX8" fmla="*/ 236315 w 423196"/>
                  <a:gd name="connsiteY8" fmla="*/ 180213 h 425768"/>
                  <a:gd name="connsiteX9" fmla="*/ 234982 w 423196"/>
                  <a:gd name="connsiteY9" fmla="*/ 180213 h 425768"/>
                  <a:gd name="connsiteX10" fmla="*/ 234982 w 423196"/>
                  <a:gd name="connsiteY10" fmla="*/ 141827 h 425768"/>
                  <a:gd name="connsiteX11" fmla="*/ 155829 w 423196"/>
                  <a:gd name="connsiteY11" fmla="*/ 141827 h 425768"/>
                  <a:gd name="connsiteX12" fmla="*/ 155829 w 423196"/>
                  <a:gd name="connsiteY12" fmla="*/ 425672 h 425768"/>
                  <a:gd name="connsiteX13" fmla="*/ 238601 w 423196"/>
                  <a:gd name="connsiteY13" fmla="*/ 425672 h 425768"/>
                  <a:gd name="connsiteX14" fmla="*/ 238601 w 423196"/>
                  <a:gd name="connsiteY14" fmla="*/ 284893 h 425768"/>
                  <a:gd name="connsiteX15" fmla="*/ 291370 w 423196"/>
                  <a:gd name="connsiteY15" fmla="*/ 212026 h 425768"/>
                  <a:gd name="connsiteX16" fmla="*/ 423196 w 423196"/>
                  <a:gd name="connsiteY16" fmla="*/ 228886 h 425768"/>
                  <a:gd name="connsiteX17" fmla="*/ 49625 w 423196"/>
                  <a:gd name="connsiteY17" fmla="*/ 0 h 425768"/>
                  <a:gd name="connsiteX18" fmla="*/ 0 w 423196"/>
                  <a:gd name="connsiteY18" fmla="*/ 49625 h 425768"/>
                  <a:gd name="connsiteX19" fmla="*/ 49625 w 423196"/>
                  <a:gd name="connsiteY19" fmla="*/ 99251 h 425768"/>
                  <a:gd name="connsiteX20" fmla="*/ 99251 w 423196"/>
                  <a:gd name="connsiteY20" fmla="*/ 49625 h 425768"/>
                  <a:gd name="connsiteX21" fmla="*/ 49625 w 423196"/>
                  <a:gd name="connsiteY21" fmla="*/ 0 h 425768"/>
                  <a:gd name="connsiteX22" fmla="*/ 49625 w 423196"/>
                  <a:gd name="connsiteY22" fmla="*/ 0 h 425768"/>
                  <a:gd name="connsiteX0" fmla="*/ 0 w 321701"/>
                  <a:gd name="connsiteY0" fmla="*/ 217361 h 425768"/>
                  <a:gd name="connsiteX1" fmla="*/ 0 w 321701"/>
                  <a:gd name="connsiteY1" fmla="*/ 425768 h 425768"/>
                  <a:gd name="connsiteX2" fmla="*/ 99251 w 321701"/>
                  <a:gd name="connsiteY2" fmla="*/ 425768 h 425768"/>
                  <a:gd name="connsiteX3" fmla="*/ 99251 w 321701"/>
                  <a:gd name="connsiteY3" fmla="*/ 141923 h 425768"/>
                  <a:gd name="connsiteX4" fmla="*/ 0 w 321701"/>
                  <a:gd name="connsiteY4" fmla="*/ 141923 h 425768"/>
                  <a:gd name="connsiteX5" fmla="*/ 0 w 321701"/>
                  <a:gd name="connsiteY5" fmla="*/ 217361 h 425768"/>
                  <a:gd name="connsiteX6" fmla="*/ 291370 w 321701"/>
                  <a:gd name="connsiteY6" fmla="*/ 212026 h 425768"/>
                  <a:gd name="connsiteX7" fmla="*/ 319659 w 321701"/>
                  <a:gd name="connsiteY7" fmla="*/ 141827 h 425768"/>
                  <a:gd name="connsiteX8" fmla="*/ 236315 w 321701"/>
                  <a:gd name="connsiteY8" fmla="*/ 180213 h 425768"/>
                  <a:gd name="connsiteX9" fmla="*/ 234982 w 321701"/>
                  <a:gd name="connsiteY9" fmla="*/ 180213 h 425768"/>
                  <a:gd name="connsiteX10" fmla="*/ 234982 w 321701"/>
                  <a:gd name="connsiteY10" fmla="*/ 141827 h 425768"/>
                  <a:gd name="connsiteX11" fmla="*/ 155829 w 321701"/>
                  <a:gd name="connsiteY11" fmla="*/ 141827 h 425768"/>
                  <a:gd name="connsiteX12" fmla="*/ 155829 w 321701"/>
                  <a:gd name="connsiteY12" fmla="*/ 425672 h 425768"/>
                  <a:gd name="connsiteX13" fmla="*/ 238601 w 321701"/>
                  <a:gd name="connsiteY13" fmla="*/ 425672 h 425768"/>
                  <a:gd name="connsiteX14" fmla="*/ 238601 w 321701"/>
                  <a:gd name="connsiteY14" fmla="*/ 284893 h 425768"/>
                  <a:gd name="connsiteX15" fmla="*/ 291370 w 321701"/>
                  <a:gd name="connsiteY15" fmla="*/ 212026 h 425768"/>
                  <a:gd name="connsiteX16" fmla="*/ 49625 w 321701"/>
                  <a:gd name="connsiteY16" fmla="*/ 0 h 425768"/>
                  <a:gd name="connsiteX17" fmla="*/ 0 w 321701"/>
                  <a:gd name="connsiteY17" fmla="*/ 49625 h 425768"/>
                  <a:gd name="connsiteX18" fmla="*/ 49625 w 321701"/>
                  <a:gd name="connsiteY18" fmla="*/ 99251 h 425768"/>
                  <a:gd name="connsiteX19" fmla="*/ 99251 w 321701"/>
                  <a:gd name="connsiteY19" fmla="*/ 49625 h 425768"/>
                  <a:gd name="connsiteX20" fmla="*/ 49625 w 321701"/>
                  <a:gd name="connsiteY20" fmla="*/ 0 h 425768"/>
                  <a:gd name="connsiteX21" fmla="*/ 49625 w 321701"/>
                  <a:gd name="connsiteY21" fmla="*/ 0 h 425768"/>
                  <a:gd name="connsiteX0" fmla="*/ 0 w 319661"/>
                  <a:gd name="connsiteY0" fmla="*/ 217361 h 425768"/>
                  <a:gd name="connsiteX1" fmla="*/ 0 w 319661"/>
                  <a:gd name="connsiteY1" fmla="*/ 425768 h 425768"/>
                  <a:gd name="connsiteX2" fmla="*/ 99251 w 319661"/>
                  <a:gd name="connsiteY2" fmla="*/ 425768 h 425768"/>
                  <a:gd name="connsiteX3" fmla="*/ 99251 w 319661"/>
                  <a:gd name="connsiteY3" fmla="*/ 141923 h 425768"/>
                  <a:gd name="connsiteX4" fmla="*/ 0 w 319661"/>
                  <a:gd name="connsiteY4" fmla="*/ 141923 h 425768"/>
                  <a:gd name="connsiteX5" fmla="*/ 0 w 319661"/>
                  <a:gd name="connsiteY5" fmla="*/ 217361 h 425768"/>
                  <a:gd name="connsiteX6" fmla="*/ 238601 w 319661"/>
                  <a:gd name="connsiteY6" fmla="*/ 284893 h 425768"/>
                  <a:gd name="connsiteX7" fmla="*/ 319659 w 319661"/>
                  <a:gd name="connsiteY7" fmla="*/ 141827 h 425768"/>
                  <a:gd name="connsiteX8" fmla="*/ 236315 w 319661"/>
                  <a:gd name="connsiteY8" fmla="*/ 180213 h 425768"/>
                  <a:gd name="connsiteX9" fmla="*/ 234982 w 319661"/>
                  <a:gd name="connsiteY9" fmla="*/ 180213 h 425768"/>
                  <a:gd name="connsiteX10" fmla="*/ 234982 w 319661"/>
                  <a:gd name="connsiteY10" fmla="*/ 141827 h 425768"/>
                  <a:gd name="connsiteX11" fmla="*/ 155829 w 319661"/>
                  <a:gd name="connsiteY11" fmla="*/ 141827 h 425768"/>
                  <a:gd name="connsiteX12" fmla="*/ 155829 w 319661"/>
                  <a:gd name="connsiteY12" fmla="*/ 425672 h 425768"/>
                  <a:gd name="connsiteX13" fmla="*/ 238601 w 319661"/>
                  <a:gd name="connsiteY13" fmla="*/ 425672 h 425768"/>
                  <a:gd name="connsiteX14" fmla="*/ 238601 w 319661"/>
                  <a:gd name="connsiteY14" fmla="*/ 284893 h 425768"/>
                  <a:gd name="connsiteX15" fmla="*/ 49625 w 319661"/>
                  <a:gd name="connsiteY15" fmla="*/ 0 h 425768"/>
                  <a:gd name="connsiteX16" fmla="*/ 0 w 319661"/>
                  <a:gd name="connsiteY16" fmla="*/ 49625 h 425768"/>
                  <a:gd name="connsiteX17" fmla="*/ 49625 w 319661"/>
                  <a:gd name="connsiteY17" fmla="*/ 99251 h 425768"/>
                  <a:gd name="connsiteX18" fmla="*/ 99251 w 319661"/>
                  <a:gd name="connsiteY18" fmla="*/ 49625 h 425768"/>
                  <a:gd name="connsiteX19" fmla="*/ 49625 w 319661"/>
                  <a:gd name="connsiteY19" fmla="*/ 0 h 425768"/>
                  <a:gd name="connsiteX20" fmla="*/ 49625 w 319661"/>
                  <a:gd name="connsiteY20" fmla="*/ 0 h 425768"/>
                  <a:gd name="connsiteX0" fmla="*/ 0 w 319659"/>
                  <a:gd name="connsiteY0" fmla="*/ 217361 h 425768"/>
                  <a:gd name="connsiteX1" fmla="*/ 0 w 319659"/>
                  <a:gd name="connsiteY1" fmla="*/ 425768 h 425768"/>
                  <a:gd name="connsiteX2" fmla="*/ 99251 w 319659"/>
                  <a:gd name="connsiteY2" fmla="*/ 425768 h 425768"/>
                  <a:gd name="connsiteX3" fmla="*/ 99251 w 319659"/>
                  <a:gd name="connsiteY3" fmla="*/ 141923 h 425768"/>
                  <a:gd name="connsiteX4" fmla="*/ 0 w 319659"/>
                  <a:gd name="connsiteY4" fmla="*/ 141923 h 425768"/>
                  <a:gd name="connsiteX5" fmla="*/ 0 w 319659"/>
                  <a:gd name="connsiteY5" fmla="*/ 217361 h 425768"/>
                  <a:gd name="connsiteX6" fmla="*/ 238601 w 319659"/>
                  <a:gd name="connsiteY6" fmla="*/ 425672 h 425768"/>
                  <a:gd name="connsiteX7" fmla="*/ 319659 w 319659"/>
                  <a:gd name="connsiteY7" fmla="*/ 141827 h 425768"/>
                  <a:gd name="connsiteX8" fmla="*/ 236315 w 319659"/>
                  <a:gd name="connsiteY8" fmla="*/ 180213 h 425768"/>
                  <a:gd name="connsiteX9" fmla="*/ 234982 w 319659"/>
                  <a:gd name="connsiteY9" fmla="*/ 180213 h 425768"/>
                  <a:gd name="connsiteX10" fmla="*/ 234982 w 319659"/>
                  <a:gd name="connsiteY10" fmla="*/ 141827 h 425768"/>
                  <a:gd name="connsiteX11" fmla="*/ 155829 w 319659"/>
                  <a:gd name="connsiteY11" fmla="*/ 141827 h 425768"/>
                  <a:gd name="connsiteX12" fmla="*/ 155829 w 319659"/>
                  <a:gd name="connsiteY12" fmla="*/ 425672 h 425768"/>
                  <a:gd name="connsiteX13" fmla="*/ 238601 w 319659"/>
                  <a:gd name="connsiteY13" fmla="*/ 425672 h 425768"/>
                  <a:gd name="connsiteX14" fmla="*/ 49625 w 319659"/>
                  <a:gd name="connsiteY14" fmla="*/ 0 h 425768"/>
                  <a:gd name="connsiteX15" fmla="*/ 0 w 319659"/>
                  <a:gd name="connsiteY15" fmla="*/ 49625 h 425768"/>
                  <a:gd name="connsiteX16" fmla="*/ 49625 w 319659"/>
                  <a:gd name="connsiteY16" fmla="*/ 99251 h 425768"/>
                  <a:gd name="connsiteX17" fmla="*/ 99251 w 319659"/>
                  <a:gd name="connsiteY17" fmla="*/ 49625 h 425768"/>
                  <a:gd name="connsiteX18" fmla="*/ 49625 w 319659"/>
                  <a:gd name="connsiteY18" fmla="*/ 0 h 425768"/>
                  <a:gd name="connsiteX19" fmla="*/ 49625 w 319659"/>
                  <a:gd name="connsiteY19" fmla="*/ 0 h 425768"/>
                  <a:gd name="connsiteX0" fmla="*/ 0 w 238601"/>
                  <a:gd name="connsiteY0" fmla="*/ 217361 h 425768"/>
                  <a:gd name="connsiteX1" fmla="*/ 0 w 238601"/>
                  <a:gd name="connsiteY1" fmla="*/ 425768 h 425768"/>
                  <a:gd name="connsiteX2" fmla="*/ 99251 w 238601"/>
                  <a:gd name="connsiteY2" fmla="*/ 425768 h 425768"/>
                  <a:gd name="connsiteX3" fmla="*/ 99251 w 238601"/>
                  <a:gd name="connsiteY3" fmla="*/ 141923 h 425768"/>
                  <a:gd name="connsiteX4" fmla="*/ 0 w 238601"/>
                  <a:gd name="connsiteY4" fmla="*/ 141923 h 425768"/>
                  <a:gd name="connsiteX5" fmla="*/ 0 w 238601"/>
                  <a:gd name="connsiteY5" fmla="*/ 217361 h 425768"/>
                  <a:gd name="connsiteX6" fmla="*/ 238601 w 238601"/>
                  <a:gd name="connsiteY6" fmla="*/ 425672 h 425768"/>
                  <a:gd name="connsiteX7" fmla="*/ 236315 w 238601"/>
                  <a:gd name="connsiteY7" fmla="*/ 180213 h 425768"/>
                  <a:gd name="connsiteX8" fmla="*/ 234982 w 238601"/>
                  <a:gd name="connsiteY8" fmla="*/ 180213 h 425768"/>
                  <a:gd name="connsiteX9" fmla="*/ 234982 w 238601"/>
                  <a:gd name="connsiteY9" fmla="*/ 141827 h 425768"/>
                  <a:gd name="connsiteX10" fmla="*/ 155829 w 238601"/>
                  <a:gd name="connsiteY10" fmla="*/ 141827 h 425768"/>
                  <a:gd name="connsiteX11" fmla="*/ 155829 w 238601"/>
                  <a:gd name="connsiteY11" fmla="*/ 425672 h 425768"/>
                  <a:gd name="connsiteX12" fmla="*/ 238601 w 238601"/>
                  <a:gd name="connsiteY12" fmla="*/ 425672 h 425768"/>
                  <a:gd name="connsiteX13" fmla="*/ 49625 w 238601"/>
                  <a:gd name="connsiteY13" fmla="*/ 0 h 425768"/>
                  <a:gd name="connsiteX14" fmla="*/ 0 w 238601"/>
                  <a:gd name="connsiteY14" fmla="*/ 49625 h 425768"/>
                  <a:gd name="connsiteX15" fmla="*/ 49625 w 238601"/>
                  <a:gd name="connsiteY15" fmla="*/ 99251 h 425768"/>
                  <a:gd name="connsiteX16" fmla="*/ 99251 w 238601"/>
                  <a:gd name="connsiteY16" fmla="*/ 49625 h 425768"/>
                  <a:gd name="connsiteX17" fmla="*/ 49625 w 238601"/>
                  <a:gd name="connsiteY17" fmla="*/ 0 h 425768"/>
                  <a:gd name="connsiteX18" fmla="*/ 49625 w 238601"/>
                  <a:gd name="connsiteY18" fmla="*/ 0 h 425768"/>
                  <a:gd name="connsiteX0" fmla="*/ 0 w 238601"/>
                  <a:gd name="connsiteY0" fmla="*/ 217361 h 425768"/>
                  <a:gd name="connsiteX1" fmla="*/ 0 w 238601"/>
                  <a:gd name="connsiteY1" fmla="*/ 425768 h 425768"/>
                  <a:gd name="connsiteX2" fmla="*/ 99251 w 238601"/>
                  <a:gd name="connsiteY2" fmla="*/ 425768 h 425768"/>
                  <a:gd name="connsiteX3" fmla="*/ 99251 w 238601"/>
                  <a:gd name="connsiteY3" fmla="*/ 141923 h 425768"/>
                  <a:gd name="connsiteX4" fmla="*/ 0 w 238601"/>
                  <a:gd name="connsiteY4" fmla="*/ 141923 h 425768"/>
                  <a:gd name="connsiteX5" fmla="*/ 0 w 238601"/>
                  <a:gd name="connsiteY5" fmla="*/ 217361 h 425768"/>
                  <a:gd name="connsiteX6" fmla="*/ 238601 w 238601"/>
                  <a:gd name="connsiteY6" fmla="*/ 425672 h 425768"/>
                  <a:gd name="connsiteX7" fmla="*/ 236315 w 238601"/>
                  <a:gd name="connsiteY7" fmla="*/ 180213 h 425768"/>
                  <a:gd name="connsiteX8" fmla="*/ 234982 w 238601"/>
                  <a:gd name="connsiteY8" fmla="*/ 180213 h 425768"/>
                  <a:gd name="connsiteX9" fmla="*/ 155829 w 238601"/>
                  <a:gd name="connsiteY9" fmla="*/ 141827 h 425768"/>
                  <a:gd name="connsiteX10" fmla="*/ 155829 w 238601"/>
                  <a:gd name="connsiteY10" fmla="*/ 425672 h 425768"/>
                  <a:gd name="connsiteX11" fmla="*/ 238601 w 238601"/>
                  <a:gd name="connsiteY11" fmla="*/ 425672 h 425768"/>
                  <a:gd name="connsiteX12" fmla="*/ 49625 w 238601"/>
                  <a:gd name="connsiteY12" fmla="*/ 0 h 425768"/>
                  <a:gd name="connsiteX13" fmla="*/ 0 w 238601"/>
                  <a:gd name="connsiteY13" fmla="*/ 49625 h 425768"/>
                  <a:gd name="connsiteX14" fmla="*/ 49625 w 238601"/>
                  <a:gd name="connsiteY14" fmla="*/ 99251 h 425768"/>
                  <a:gd name="connsiteX15" fmla="*/ 99251 w 238601"/>
                  <a:gd name="connsiteY15" fmla="*/ 49625 h 425768"/>
                  <a:gd name="connsiteX16" fmla="*/ 49625 w 238601"/>
                  <a:gd name="connsiteY16" fmla="*/ 0 h 425768"/>
                  <a:gd name="connsiteX17" fmla="*/ 49625 w 238601"/>
                  <a:gd name="connsiteY17" fmla="*/ 0 h 425768"/>
                  <a:gd name="connsiteX0" fmla="*/ 0 w 238601"/>
                  <a:gd name="connsiteY0" fmla="*/ 217361 h 425768"/>
                  <a:gd name="connsiteX1" fmla="*/ 0 w 238601"/>
                  <a:gd name="connsiteY1" fmla="*/ 425768 h 425768"/>
                  <a:gd name="connsiteX2" fmla="*/ 99251 w 238601"/>
                  <a:gd name="connsiteY2" fmla="*/ 425768 h 425768"/>
                  <a:gd name="connsiteX3" fmla="*/ 99251 w 238601"/>
                  <a:gd name="connsiteY3" fmla="*/ 141923 h 425768"/>
                  <a:gd name="connsiteX4" fmla="*/ 0 w 238601"/>
                  <a:gd name="connsiteY4" fmla="*/ 141923 h 425768"/>
                  <a:gd name="connsiteX5" fmla="*/ 0 w 238601"/>
                  <a:gd name="connsiteY5" fmla="*/ 217361 h 425768"/>
                  <a:gd name="connsiteX6" fmla="*/ 238601 w 238601"/>
                  <a:gd name="connsiteY6" fmla="*/ 425672 h 425768"/>
                  <a:gd name="connsiteX7" fmla="*/ 236315 w 238601"/>
                  <a:gd name="connsiteY7" fmla="*/ 180213 h 425768"/>
                  <a:gd name="connsiteX8" fmla="*/ 155829 w 238601"/>
                  <a:gd name="connsiteY8" fmla="*/ 141827 h 425768"/>
                  <a:gd name="connsiteX9" fmla="*/ 155829 w 238601"/>
                  <a:gd name="connsiteY9" fmla="*/ 425672 h 425768"/>
                  <a:gd name="connsiteX10" fmla="*/ 238601 w 238601"/>
                  <a:gd name="connsiteY10" fmla="*/ 425672 h 425768"/>
                  <a:gd name="connsiteX11" fmla="*/ 49625 w 238601"/>
                  <a:gd name="connsiteY11" fmla="*/ 0 h 425768"/>
                  <a:gd name="connsiteX12" fmla="*/ 0 w 238601"/>
                  <a:gd name="connsiteY12" fmla="*/ 49625 h 425768"/>
                  <a:gd name="connsiteX13" fmla="*/ 49625 w 238601"/>
                  <a:gd name="connsiteY13" fmla="*/ 99251 h 425768"/>
                  <a:gd name="connsiteX14" fmla="*/ 99251 w 238601"/>
                  <a:gd name="connsiteY14" fmla="*/ 49625 h 425768"/>
                  <a:gd name="connsiteX15" fmla="*/ 49625 w 238601"/>
                  <a:gd name="connsiteY15" fmla="*/ 0 h 425768"/>
                  <a:gd name="connsiteX16" fmla="*/ 49625 w 238601"/>
                  <a:gd name="connsiteY16" fmla="*/ 0 h 425768"/>
                  <a:gd name="connsiteX0" fmla="*/ 0 w 238601"/>
                  <a:gd name="connsiteY0" fmla="*/ 217361 h 425768"/>
                  <a:gd name="connsiteX1" fmla="*/ 0 w 238601"/>
                  <a:gd name="connsiteY1" fmla="*/ 425768 h 425768"/>
                  <a:gd name="connsiteX2" fmla="*/ 99251 w 238601"/>
                  <a:gd name="connsiteY2" fmla="*/ 425768 h 425768"/>
                  <a:gd name="connsiteX3" fmla="*/ 99251 w 238601"/>
                  <a:gd name="connsiteY3" fmla="*/ 141923 h 425768"/>
                  <a:gd name="connsiteX4" fmla="*/ 0 w 238601"/>
                  <a:gd name="connsiteY4" fmla="*/ 141923 h 425768"/>
                  <a:gd name="connsiteX5" fmla="*/ 0 w 238601"/>
                  <a:gd name="connsiteY5" fmla="*/ 217361 h 425768"/>
                  <a:gd name="connsiteX6" fmla="*/ 238601 w 238601"/>
                  <a:gd name="connsiteY6" fmla="*/ 425672 h 425768"/>
                  <a:gd name="connsiteX7" fmla="*/ 155829 w 238601"/>
                  <a:gd name="connsiteY7" fmla="*/ 141827 h 425768"/>
                  <a:gd name="connsiteX8" fmla="*/ 155829 w 238601"/>
                  <a:gd name="connsiteY8" fmla="*/ 425672 h 425768"/>
                  <a:gd name="connsiteX9" fmla="*/ 238601 w 238601"/>
                  <a:gd name="connsiteY9" fmla="*/ 425672 h 425768"/>
                  <a:gd name="connsiteX10" fmla="*/ 49625 w 238601"/>
                  <a:gd name="connsiteY10" fmla="*/ 0 h 425768"/>
                  <a:gd name="connsiteX11" fmla="*/ 0 w 238601"/>
                  <a:gd name="connsiteY11" fmla="*/ 49625 h 425768"/>
                  <a:gd name="connsiteX12" fmla="*/ 49625 w 238601"/>
                  <a:gd name="connsiteY12" fmla="*/ 99251 h 425768"/>
                  <a:gd name="connsiteX13" fmla="*/ 99251 w 238601"/>
                  <a:gd name="connsiteY13" fmla="*/ 49625 h 425768"/>
                  <a:gd name="connsiteX14" fmla="*/ 49625 w 238601"/>
                  <a:gd name="connsiteY14" fmla="*/ 0 h 425768"/>
                  <a:gd name="connsiteX15" fmla="*/ 49625 w 238601"/>
                  <a:gd name="connsiteY15" fmla="*/ 0 h 425768"/>
                  <a:gd name="connsiteX0" fmla="*/ 0 w 238601"/>
                  <a:gd name="connsiteY0" fmla="*/ 217361 h 425768"/>
                  <a:gd name="connsiteX1" fmla="*/ 0 w 238601"/>
                  <a:gd name="connsiteY1" fmla="*/ 425768 h 425768"/>
                  <a:gd name="connsiteX2" fmla="*/ 99251 w 238601"/>
                  <a:gd name="connsiteY2" fmla="*/ 425768 h 425768"/>
                  <a:gd name="connsiteX3" fmla="*/ 99251 w 238601"/>
                  <a:gd name="connsiteY3" fmla="*/ 141923 h 425768"/>
                  <a:gd name="connsiteX4" fmla="*/ 0 w 238601"/>
                  <a:gd name="connsiteY4" fmla="*/ 141923 h 425768"/>
                  <a:gd name="connsiteX5" fmla="*/ 0 w 238601"/>
                  <a:gd name="connsiteY5" fmla="*/ 217361 h 425768"/>
                  <a:gd name="connsiteX6" fmla="*/ 238601 w 238601"/>
                  <a:gd name="connsiteY6" fmla="*/ 425672 h 425768"/>
                  <a:gd name="connsiteX7" fmla="*/ 155829 w 238601"/>
                  <a:gd name="connsiteY7" fmla="*/ 425672 h 425768"/>
                  <a:gd name="connsiteX8" fmla="*/ 238601 w 238601"/>
                  <a:gd name="connsiteY8" fmla="*/ 425672 h 425768"/>
                  <a:gd name="connsiteX9" fmla="*/ 49625 w 238601"/>
                  <a:gd name="connsiteY9" fmla="*/ 0 h 425768"/>
                  <a:gd name="connsiteX10" fmla="*/ 0 w 238601"/>
                  <a:gd name="connsiteY10" fmla="*/ 49625 h 425768"/>
                  <a:gd name="connsiteX11" fmla="*/ 49625 w 238601"/>
                  <a:gd name="connsiteY11" fmla="*/ 99251 h 425768"/>
                  <a:gd name="connsiteX12" fmla="*/ 99251 w 238601"/>
                  <a:gd name="connsiteY12" fmla="*/ 49625 h 425768"/>
                  <a:gd name="connsiteX13" fmla="*/ 49625 w 238601"/>
                  <a:gd name="connsiteY13" fmla="*/ 0 h 425768"/>
                  <a:gd name="connsiteX14" fmla="*/ 49625 w 238601"/>
                  <a:gd name="connsiteY14" fmla="*/ 0 h 425768"/>
                  <a:gd name="connsiteX0" fmla="*/ 0 w 99251"/>
                  <a:gd name="connsiteY0" fmla="*/ 217361 h 425768"/>
                  <a:gd name="connsiteX1" fmla="*/ 0 w 99251"/>
                  <a:gd name="connsiteY1" fmla="*/ 425768 h 425768"/>
                  <a:gd name="connsiteX2" fmla="*/ 99251 w 99251"/>
                  <a:gd name="connsiteY2" fmla="*/ 425768 h 425768"/>
                  <a:gd name="connsiteX3" fmla="*/ 99251 w 99251"/>
                  <a:gd name="connsiteY3" fmla="*/ 141923 h 425768"/>
                  <a:gd name="connsiteX4" fmla="*/ 0 w 99251"/>
                  <a:gd name="connsiteY4" fmla="*/ 141923 h 425768"/>
                  <a:gd name="connsiteX5" fmla="*/ 0 w 99251"/>
                  <a:gd name="connsiteY5" fmla="*/ 217361 h 425768"/>
                  <a:gd name="connsiteX6" fmla="*/ 49625 w 99251"/>
                  <a:gd name="connsiteY6" fmla="*/ 0 h 425768"/>
                  <a:gd name="connsiteX7" fmla="*/ 0 w 99251"/>
                  <a:gd name="connsiteY7" fmla="*/ 49625 h 425768"/>
                  <a:gd name="connsiteX8" fmla="*/ 49625 w 99251"/>
                  <a:gd name="connsiteY8" fmla="*/ 99251 h 425768"/>
                  <a:gd name="connsiteX9" fmla="*/ 99251 w 99251"/>
                  <a:gd name="connsiteY9" fmla="*/ 49625 h 425768"/>
                  <a:gd name="connsiteX10" fmla="*/ 49625 w 99251"/>
                  <a:gd name="connsiteY10" fmla="*/ 0 h 425768"/>
                  <a:gd name="connsiteX11" fmla="*/ 49625 w 99251"/>
                  <a:gd name="connsiteY11" fmla="*/ 0 h 425768"/>
                  <a:gd name="connsiteX0" fmla="*/ 0 w 99251"/>
                  <a:gd name="connsiteY0" fmla="*/ 217361 h 425768"/>
                  <a:gd name="connsiteX1" fmla="*/ 0 w 99251"/>
                  <a:gd name="connsiteY1" fmla="*/ 425768 h 425768"/>
                  <a:gd name="connsiteX2" fmla="*/ 99251 w 99251"/>
                  <a:gd name="connsiteY2" fmla="*/ 141923 h 425768"/>
                  <a:gd name="connsiteX3" fmla="*/ 0 w 99251"/>
                  <a:gd name="connsiteY3" fmla="*/ 141923 h 425768"/>
                  <a:gd name="connsiteX4" fmla="*/ 0 w 99251"/>
                  <a:gd name="connsiteY4" fmla="*/ 217361 h 425768"/>
                  <a:gd name="connsiteX5" fmla="*/ 49625 w 99251"/>
                  <a:gd name="connsiteY5" fmla="*/ 0 h 425768"/>
                  <a:gd name="connsiteX6" fmla="*/ 0 w 99251"/>
                  <a:gd name="connsiteY6" fmla="*/ 49625 h 425768"/>
                  <a:gd name="connsiteX7" fmla="*/ 49625 w 99251"/>
                  <a:gd name="connsiteY7" fmla="*/ 99251 h 425768"/>
                  <a:gd name="connsiteX8" fmla="*/ 99251 w 99251"/>
                  <a:gd name="connsiteY8" fmla="*/ 49625 h 425768"/>
                  <a:gd name="connsiteX9" fmla="*/ 49625 w 99251"/>
                  <a:gd name="connsiteY9" fmla="*/ 0 h 425768"/>
                  <a:gd name="connsiteX10" fmla="*/ 49625 w 99251"/>
                  <a:gd name="connsiteY10" fmla="*/ 0 h 425768"/>
                  <a:gd name="connsiteX0" fmla="*/ 0 w 99251"/>
                  <a:gd name="connsiteY0" fmla="*/ 217361 h 217362"/>
                  <a:gd name="connsiteX1" fmla="*/ 99251 w 99251"/>
                  <a:gd name="connsiteY1" fmla="*/ 141923 h 217362"/>
                  <a:gd name="connsiteX2" fmla="*/ 0 w 99251"/>
                  <a:gd name="connsiteY2" fmla="*/ 141923 h 217362"/>
                  <a:gd name="connsiteX3" fmla="*/ 0 w 99251"/>
                  <a:gd name="connsiteY3" fmla="*/ 217361 h 217362"/>
                  <a:gd name="connsiteX4" fmla="*/ 49625 w 99251"/>
                  <a:gd name="connsiteY4" fmla="*/ 0 h 217362"/>
                  <a:gd name="connsiteX5" fmla="*/ 0 w 99251"/>
                  <a:gd name="connsiteY5" fmla="*/ 49625 h 217362"/>
                  <a:gd name="connsiteX6" fmla="*/ 49625 w 99251"/>
                  <a:gd name="connsiteY6" fmla="*/ 99251 h 217362"/>
                  <a:gd name="connsiteX7" fmla="*/ 99251 w 99251"/>
                  <a:gd name="connsiteY7" fmla="*/ 49625 h 217362"/>
                  <a:gd name="connsiteX8" fmla="*/ 49625 w 99251"/>
                  <a:gd name="connsiteY8" fmla="*/ 0 h 217362"/>
                  <a:gd name="connsiteX9" fmla="*/ 49625 w 99251"/>
                  <a:gd name="connsiteY9" fmla="*/ 0 h 217362"/>
                  <a:gd name="connsiteX0" fmla="*/ 0 w 99251"/>
                  <a:gd name="connsiteY0" fmla="*/ 141923 h 141923"/>
                  <a:gd name="connsiteX1" fmla="*/ 99251 w 99251"/>
                  <a:gd name="connsiteY1" fmla="*/ 141923 h 141923"/>
                  <a:gd name="connsiteX2" fmla="*/ 0 w 99251"/>
                  <a:gd name="connsiteY2" fmla="*/ 141923 h 141923"/>
                  <a:gd name="connsiteX3" fmla="*/ 49625 w 99251"/>
                  <a:gd name="connsiteY3" fmla="*/ 0 h 141923"/>
                  <a:gd name="connsiteX4" fmla="*/ 0 w 99251"/>
                  <a:gd name="connsiteY4" fmla="*/ 49625 h 141923"/>
                  <a:gd name="connsiteX5" fmla="*/ 49625 w 99251"/>
                  <a:gd name="connsiteY5" fmla="*/ 99251 h 141923"/>
                  <a:gd name="connsiteX6" fmla="*/ 99251 w 99251"/>
                  <a:gd name="connsiteY6" fmla="*/ 49625 h 141923"/>
                  <a:gd name="connsiteX7" fmla="*/ 49625 w 99251"/>
                  <a:gd name="connsiteY7" fmla="*/ 0 h 141923"/>
                  <a:gd name="connsiteX8" fmla="*/ 49625 w 99251"/>
                  <a:gd name="connsiteY8" fmla="*/ 0 h 141923"/>
                  <a:gd name="connsiteX0" fmla="*/ 49625 w 99251"/>
                  <a:gd name="connsiteY0" fmla="*/ 0 h 99251"/>
                  <a:gd name="connsiteX1" fmla="*/ 0 w 99251"/>
                  <a:gd name="connsiteY1" fmla="*/ 49625 h 99251"/>
                  <a:gd name="connsiteX2" fmla="*/ 49625 w 99251"/>
                  <a:gd name="connsiteY2" fmla="*/ 99251 h 99251"/>
                  <a:gd name="connsiteX3" fmla="*/ 99251 w 99251"/>
                  <a:gd name="connsiteY3" fmla="*/ 49625 h 99251"/>
                  <a:gd name="connsiteX4" fmla="*/ 49625 w 99251"/>
                  <a:gd name="connsiteY4" fmla="*/ 0 h 99251"/>
                  <a:gd name="connsiteX5" fmla="*/ 49625 w 99251"/>
                  <a:gd name="connsiteY5" fmla="*/ 0 h 9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251" h="99251">
                    <a:moveTo>
                      <a:pt x="49625" y="0"/>
                    </a:moveTo>
                    <a:cubicBezTo>
                      <a:pt x="22193" y="0"/>
                      <a:pt x="0" y="22193"/>
                      <a:pt x="0" y="49625"/>
                    </a:cubicBezTo>
                    <a:cubicBezTo>
                      <a:pt x="0" y="77057"/>
                      <a:pt x="22193" y="99251"/>
                      <a:pt x="49625" y="99251"/>
                    </a:cubicBezTo>
                    <a:cubicBezTo>
                      <a:pt x="77057" y="99251"/>
                      <a:pt x="99251" y="77057"/>
                      <a:pt x="99251" y="49625"/>
                    </a:cubicBezTo>
                    <a:cubicBezTo>
                      <a:pt x="99251" y="22193"/>
                      <a:pt x="77057" y="0"/>
                      <a:pt x="49625" y="0"/>
                    </a:cubicBezTo>
                    <a:lnTo>
                      <a:pt x="4962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00FF94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6" name="Oval 45">
            <a:hlinkClick r:id="rId2" tooltip="Site"/>
            <a:extLst>
              <a:ext uri="{FF2B5EF4-FFF2-40B4-BE49-F238E27FC236}">
                <a16:creationId xmlns:a16="http://schemas.microsoft.com/office/drawing/2014/main" id="{BDBB1F60-E85A-63B0-94B3-FD50D1A86A30}"/>
              </a:ext>
            </a:extLst>
          </p:cNvPr>
          <p:cNvSpPr/>
          <p:nvPr/>
        </p:nvSpPr>
        <p:spPr>
          <a:xfrm>
            <a:off x="5547343" y="4252997"/>
            <a:ext cx="329139" cy="329139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hlinkClick r:id="rId3" tooltip="LinkedIn"/>
            <a:extLst>
              <a:ext uri="{FF2B5EF4-FFF2-40B4-BE49-F238E27FC236}">
                <a16:creationId xmlns:a16="http://schemas.microsoft.com/office/drawing/2014/main" id="{7EB1EBE4-E7C9-F33E-289F-50696076C9D0}"/>
              </a:ext>
            </a:extLst>
          </p:cNvPr>
          <p:cNvSpPr/>
          <p:nvPr/>
        </p:nvSpPr>
        <p:spPr>
          <a:xfrm>
            <a:off x="6315519" y="4252997"/>
            <a:ext cx="329139" cy="329139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BILBOMATICA">
            <a:extLst>
              <a:ext uri="{FF2B5EF4-FFF2-40B4-BE49-F238E27FC236}">
                <a16:creationId xmlns:a16="http://schemas.microsoft.com/office/drawing/2014/main" id="{98A7175F-E261-4280-B15F-2548F284EB46}"/>
              </a:ext>
            </a:extLst>
          </p:cNvPr>
          <p:cNvGrpSpPr/>
          <p:nvPr/>
        </p:nvGrpSpPr>
        <p:grpSpPr>
          <a:xfrm>
            <a:off x="3447873" y="3226680"/>
            <a:ext cx="5296255" cy="561403"/>
            <a:chOff x="0" y="2782824"/>
            <a:chExt cx="12192000" cy="1292352"/>
          </a:xfrm>
        </p:grpSpPr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8E637E86-A442-45A7-8A04-E837D149C1A0}"/>
                </a:ext>
              </a:extLst>
            </p:cNvPr>
            <p:cNvSpPr/>
            <p:nvPr/>
          </p:nvSpPr>
          <p:spPr>
            <a:xfrm>
              <a:off x="3791306" y="2777053"/>
              <a:ext cx="1300480" cy="1300480"/>
            </a:xfrm>
            <a:custGeom>
              <a:avLst/>
              <a:gdLst>
                <a:gd name="connsiteX0" fmla="*/ 6096 w 1300480"/>
                <a:gd name="connsiteY0" fmla="*/ 653979 h 1300480"/>
                <a:gd name="connsiteX1" fmla="*/ 653979 w 1300480"/>
                <a:gd name="connsiteY1" fmla="*/ 6096 h 1300480"/>
                <a:gd name="connsiteX2" fmla="*/ 1301862 w 1300480"/>
                <a:gd name="connsiteY2" fmla="*/ 653979 h 1300480"/>
                <a:gd name="connsiteX3" fmla="*/ 653979 w 1300480"/>
                <a:gd name="connsiteY3" fmla="*/ 1301862 h 1300480"/>
                <a:gd name="connsiteX4" fmla="*/ 653898 w 1300480"/>
                <a:gd name="connsiteY4" fmla="*/ 1301862 h 1300480"/>
                <a:gd name="connsiteX5" fmla="*/ 6096 w 1300480"/>
                <a:gd name="connsiteY5" fmla="*/ 654060 h 1300480"/>
                <a:gd name="connsiteX6" fmla="*/ 6096 w 1300480"/>
                <a:gd name="connsiteY6" fmla="*/ 654060 h 1300480"/>
                <a:gd name="connsiteX7" fmla="*/ 653898 w 1300480"/>
                <a:gd name="connsiteY7" fmla="*/ 1091184 h 1300480"/>
                <a:gd name="connsiteX8" fmla="*/ 1091265 w 1300480"/>
                <a:gd name="connsiteY8" fmla="*/ 653979 h 1300480"/>
                <a:gd name="connsiteX9" fmla="*/ 654060 w 1300480"/>
                <a:gd name="connsiteY9" fmla="*/ 216611 h 1300480"/>
                <a:gd name="connsiteX10" fmla="*/ 216692 w 1300480"/>
                <a:gd name="connsiteY10" fmla="*/ 653816 h 1300480"/>
                <a:gd name="connsiteX11" fmla="*/ 216692 w 1300480"/>
                <a:gd name="connsiteY11" fmla="*/ 653979 h 1300480"/>
                <a:gd name="connsiteX12" fmla="*/ 653898 w 1300480"/>
                <a:gd name="connsiteY12" fmla="*/ 1091184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0480" h="1300480">
                  <a:moveTo>
                    <a:pt x="6096" y="653979"/>
                  </a:moveTo>
                  <a:cubicBezTo>
                    <a:pt x="6096" y="296184"/>
                    <a:pt x="296184" y="6096"/>
                    <a:pt x="653979" y="6096"/>
                  </a:cubicBezTo>
                  <a:cubicBezTo>
                    <a:pt x="1011773" y="6096"/>
                    <a:pt x="1301862" y="296184"/>
                    <a:pt x="1301862" y="653979"/>
                  </a:cubicBezTo>
                  <a:cubicBezTo>
                    <a:pt x="1301862" y="1011773"/>
                    <a:pt x="1011773" y="1301862"/>
                    <a:pt x="653979" y="1301862"/>
                  </a:cubicBezTo>
                  <a:lnTo>
                    <a:pt x="653898" y="1301862"/>
                  </a:lnTo>
                  <a:cubicBezTo>
                    <a:pt x="296103" y="1301862"/>
                    <a:pt x="6096" y="1011855"/>
                    <a:pt x="6096" y="654060"/>
                  </a:cubicBezTo>
                  <a:lnTo>
                    <a:pt x="6096" y="654060"/>
                  </a:lnTo>
                  <a:moveTo>
                    <a:pt x="653898" y="1091184"/>
                  </a:moveTo>
                  <a:cubicBezTo>
                    <a:pt x="895380" y="1091184"/>
                    <a:pt x="1091184" y="895462"/>
                    <a:pt x="1091265" y="653979"/>
                  </a:cubicBezTo>
                  <a:cubicBezTo>
                    <a:pt x="1091265" y="412496"/>
                    <a:pt x="895543" y="216692"/>
                    <a:pt x="654060" y="216611"/>
                  </a:cubicBezTo>
                  <a:cubicBezTo>
                    <a:pt x="412577" y="216611"/>
                    <a:pt x="216774" y="412333"/>
                    <a:pt x="216692" y="653816"/>
                  </a:cubicBezTo>
                  <a:lnTo>
                    <a:pt x="216692" y="653979"/>
                  </a:lnTo>
                  <a:cubicBezTo>
                    <a:pt x="216692" y="895462"/>
                    <a:pt x="412415" y="1091184"/>
                    <a:pt x="653898" y="109118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" name="Forma libre: forma 62">
              <a:extLst>
                <a:ext uri="{FF2B5EF4-FFF2-40B4-BE49-F238E27FC236}">
                  <a16:creationId xmlns:a16="http://schemas.microsoft.com/office/drawing/2014/main" id="{5144E28D-A772-4AD0-92E8-586D3001DAEA}"/>
                </a:ext>
              </a:extLst>
            </p:cNvPr>
            <p:cNvSpPr/>
            <p:nvPr/>
          </p:nvSpPr>
          <p:spPr>
            <a:xfrm>
              <a:off x="1151981" y="2793797"/>
              <a:ext cx="219456" cy="1267968"/>
            </a:xfrm>
            <a:custGeom>
              <a:avLst/>
              <a:gdLst>
                <a:gd name="connsiteX0" fmla="*/ 216367 w 219456"/>
                <a:gd name="connsiteY0" fmla="*/ 6096 h 1267968"/>
                <a:gd name="connsiteX1" fmla="*/ 216367 w 219456"/>
                <a:gd name="connsiteY1" fmla="*/ 6096 h 1267968"/>
                <a:gd name="connsiteX2" fmla="*/ 216367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367 w 219456"/>
                <a:gd name="connsiteY5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456" h="1267968">
                  <a:moveTo>
                    <a:pt x="216367" y="6096"/>
                  </a:moveTo>
                  <a:lnTo>
                    <a:pt x="216367" y="6096"/>
                  </a:lnTo>
                  <a:lnTo>
                    <a:pt x="216367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218" y="6177"/>
                    <a:pt x="216367" y="609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" name="Forma libre: forma 63">
              <a:extLst>
                <a:ext uri="{FF2B5EF4-FFF2-40B4-BE49-F238E27FC236}">
                  <a16:creationId xmlns:a16="http://schemas.microsoft.com/office/drawing/2014/main" id="{F9E2CE3C-8220-4A59-9DC8-4767BE7A5F06}"/>
                </a:ext>
              </a:extLst>
            </p:cNvPr>
            <p:cNvSpPr/>
            <p:nvPr/>
          </p:nvSpPr>
          <p:spPr>
            <a:xfrm>
              <a:off x="9373128" y="2793797"/>
              <a:ext cx="219456" cy="1267968"/>
            </a:xfrm>
            <a:custGeom>
              <a:avLst/>
              <a:gdLst>
                <a:gd name="connsiteX0" fmla="*/ 216368 w 219456"/>
                <a:gd name="connsiteY0" fmla="*/ 6096 h 1267968"/>
                <a:gd name="connsiteX1" fmla="*/ 216368 w 219456"/>
                <a:gd name="connsiteY1" fmla="*/ 6096 h 1267968"/>
                <a:gd name="connsiteX2" fmla="*/ 216368 w 219456"/>
                <a:gd name="connsiteY2" fmla="*/ 1268212 h 1267968"/>
                <a:gd name="connsiteX3" fmla="*/ 6096 w 219456"/>
                <a:gd name="connsiteY3" fmla="*/ 1268212 h 1267968"/>
                <a:gd name="connsiteX4" fmla="*/ 6096 w 219456"/>
                <a:gd name="connsiteY4" fmla="*/ 216449 h 1267968"/>
                <a:gd name="connsiteX5" fmla="*/ 216287 w 219456"/>
                <a:gd name="connsiteY5" fmla="*/ 6096 h 1267968"/>
                <a:gd name="connsiteX6" fmla="*/ 216368 w 219456"/>
                <a:gd name="connsiteY6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56" h="1267968">
                  <a:moveTo>
                    <a:pt x="216368" y="6096"/>
                  </a:moveTo>
                  <a:lnTo>
                    <a:pt x="216368" y="6096"/>
                  </a:lnTo>
                  <a:lnTo>
                    <a:pt x="216368" y="1268212"/>
                  </a:lnTo>
                  <a:lnTo>
                    <a:pt x="6096" y="1268212"/>
                  </a:lnTo>
                  <a:lnTo>
                    <a:pt x="6096" y="216449"/>
                  </a:lnTo>
                  <a:cubicBezTo>
                    <a:pt x="6096" y="100300"/>
                    <a:pt x="100138" y="6177"/>
                    <a:pt x="216287" y="6096"/>
                  </a:cubicBezTo>
                  <a:lnTo>
                    <a:pt x="216368" y="6096"/>
                  </a:ln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" name="Forma libre: forma 64">
              <a:extLst>
                <a:ext uri="{FF2B5EF4-FFF2-40B4-BE49-F238E27FC236}">
                  <a16:creationId xmlns:a16="http://schemas.microsoft.com/office/drawing/2014/main" id="{C677DD23-2C9F-47D4-835F-CAEE0E43C3FD}"/>
                </a:ext>
              </a:extLst>
            </p:cNvPr>
            <p:cNvSpPr/>
            <p:nvPr/>
          </p:nvSpPr>
          <p:spPr>
            <a:xfrm>
              <a:off x="8111012" y="2793878"/>
              <a:ext cx="1056640" cy="1267968"/>
            </a:xfrm>
            <a:custGeom>
              <a:avLst/>
              <a:gdLst>
                <a:gd name="connsiteX0" fmla="*/ 74046 w 1056640"/>
                <a:gd name="connsiteY0" fmla="*/ 6096 h 1267968"/>
                <a:gd name="connsiteX1" fmla="*/ 6096 w 1056640"/>
                <a:gd name="connsiteY1" fmla="*/ 216367 h 1267968"/>
                <a:gd name="connsiteX2" fmla="*/ 426802 w 1056640"/>
                <a:gd name="connsiteY2" fmla="*/ 216367 h 1267968"/>
                <a:gd name="connsiteX3" fmla="*/ 426802 w 1056640"/>
                <a:gd name="connsiteY3" fmla="*/ 1268131 h 1267968"/>
                <a:gd name="connsiteX4" fmla="*/ 637155 w 1056640"/>
                <a:gd name="connsiteY4" fmla="*/ 1268131 h 1267968"/>
                <a:gd name="connsiteX5" fmla="*/ 637155 w 1056640"/>
                <a:gd name="connsiteY5" fmla="*/ 216367 h 1267968"/>
                <a:gd name="connsiteX6" fmla="*/ 847507 w 1056640"/>
                <a:gd name="connsiteY6" fmla="*/ 216367 h 1267968"/>
                <a:gd name="connsiteX7" fmla="*/ 1057860 w 1056640"/>
                <a:gd name="connsiteY7" fmla="*/ 6096 h 1267968"/>
                <a:gd name="connsiteX8" fmla="*/ 74046 w 1056640"/>
                <a:gd name="connsiteY8" fmla="*/ 6096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6640" h="1267968">
                  <a:moveTo>
                    <a:pt x="74046" y="6096"/>
                  </a:moveTo>
                  <a:lnTo>
                    <a:pt x="6096" y="216367"/>
                  </a:lnTo>
                  <a:lnTo>
                    <a:pt x="426802" y="216367"/>
                  </a:lnTo>
                  <a:lnTo>
                    <a:pt x="426802" y="1268131"/>
                  </a:lnTo>
                  <a:lnTo>
                    <a:pt x="637155" y="1268131"/>
                  </a:lnTo>
                  <a:lnTo>
                    <a:pt x="637155" y="216367"/>
                  </a:lnTo>
                  <a:lnTo>
                    <a:pt x="847507" y="216367"/>
                  </a:lnTo>
                  <a:cubicBezTo>
                    <a:pt x="963656" y="216367"/>
                    <a:pt x="1057779" y="122245"/>
                    <a:pt x="1057860" y="6096"/>
                  </a:cubicBezTo>
                  <a:lnTo>
                    <a:pt x="74046" y="609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3" name="Forma libre: forma 72">
              <a:extLst>
                <a:ext uri="{FF2B5EF4-FFF2-40B4-BE49-F238E27FC236}">
                  <a16:creationId xmlns:a16="http://schemas.microsoft.com/office/drawing/2014/main" id="{2A322130-A128-4398-932E-404C1D688B2E}"/>
                </a:ext>
              </a:extLst>
            </p:cNvPr>
            <p:cNvSpPr/>
            <p:nvPr/>
          </p:nvSpPr>
          <p:spPr>
            <a:xfrm>
              <a:off x="1602108" y="2793797"/>
              <a:ext cx="845312" cy="1267968"/>
            </a:xfrm>
            <a:custGeom>
              <a:avLst/>
              <a:gdLst>
                <a:gd name="connsiteX0" fmla="*/ 216288 w 845312"/>
                <a:gd name="connsiteY0" fmla="*/ 1057859 h 1267968"/>
                <a:gd name="connsiteX1" fmla="*/ 216288 w 845312"/>
                <a:gd name="connsiteY1" fmla="*/ 6096 h 1267968"/>
                <a:gd name="connsiteX2" fmla="*/ 6098 w 845312"/>
                <a:gd name="connsiteY2" fmla="*/ 6096 h 1267968"/>
                <a:gd name="connsiteX3" fmla="*/ 6098 w 845312"/>
                <a:gd name="connsiteY3" fmla="*/ 1057859 h 1267968"/>
                <a:gd name="connsiteX4" fmla="*/ 6098 w 845312"/>
                <a:gd name="connsiteY4" fmla="*/ 1057859 h 1267968"/>
                <a:gd name="connsiteX5" fmla="*/ 14226 w 845312"/>
                <a:gd name="connsiteY5" fmla="*/ 1116706 h 1267968"/>
                <a:gd name="connsiteX6" fmla="*/ 15201 w 845312"/>
                <a:gd name="connsiteY6" fmla="*/ 1120364 h 1267968"/>
                <a:gd name="connsiteX7" fmla="*/ 17071 w 845312"/>
                <a:gd name="connsiteY7" fmla="*/ 1125566 h 1267968"/>
                <a:gd name="connsiteX8" fmla="*/ 22598 w 845312"/>
                <a:gd name="connsiteY8" fmla="*/ 1140358 h 1267968"/>
                <a:gd name="connsiteX9" fmla="*/ 52021 w 845312"/>
                <a:gd name="connsiteY9" fmla="*/ 1189126 h 1267968"/>
                <a:gd name="connsiteX10" fmla="*/ 124685 w 845312"/>
                <a:gd name="connsiteY10" fmla="*/ 1246916 h 1267968"/>
                <a:gd name="connsiteX11" fmla="*/ 216125 w 845312"/>
                <a:gd name="connsiteY11" fmla="*/ 1268049 h 1267968"/>
                <a:gd name="connsiteX12" fmla="*/ 776957 w 845312"/>
                <a:gd name="connsiteY12" fmla="*/ 1268049 h 1267968"/>
                <a:gd name="connsiteX13" fmla="*/ 847021 w 845312"/>
                <a:gd name="connsiteY13" fmla="*/ 1057697 h 1267968"/>
                <a:gd name="connsiteX14" fmla="*/ 216288 w 845312"/>
                <a:gd name="connsiteY14" fmla="*/ 1057859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5312" h="1267968">
                  <a:moveTo>
                    <a:pt x="216288" y="1057859"/>
                  </a:moveTo>
                  <a:lnTo>
                    <a:pt x="216288" y="6096"/>
                  </a:lnTo>
                  <a:lnTo>
                    <a:pt x="6098" y="6096"/>
                  </a:lnTo>
                  <a:lnTo>
                    <a:pt x="6098" y="1057859"/>
                  </a:lnTo>
                  <a:lnTo>
                    <a:pt x="6098" y="1057859"/>
                  </a:lnTo>
                  <a:cubicBezTo>
                    <a:pt x="6017" y="1077773"/>
                    <a:pt x="8699" y="1097605"/>
                    <a:pt x="14226" y="1116706"/>
                  </a:cubicBezTo>
                  <a:cubicBezTo>
                    <a:pt x="14632" y="1117925"/>
                    <a:pt x="14795" y="1119226"/>
                    <a:pt x="15201" y="1120364"/>
                  </a:cubicBezTo>
                  <a:cubicBezTo>
                    <a:pt x="15608" y="1121502"/>
                    <a:pt x="16502" y="1123859"/>
                    <a:pt x="17071" y="1125566"/>
                  </a:cubicBezTo>
                  <a:cubicBezTo>
                    <a:pt x="18777" y="1130605"/>
                    <a:pt x="20566" y="1135563"/>
                    <a:pt x="22598" y="1140358"/>
                  </a:cubicBezTo>
                  <a:cubicBezTo>
                    <a:pt x="30157" y="1157915"/>
                    <a:pt x="40073" y="1174252"/>
                    <a:pt x="52021" y="1189126"/>
                  </a:cubicBezTo>
                  <a:cubicBezTo>
                    <a:pt x="71691" y="1213510"/>
                    <a:pt x="96481" y="1233262"/>
                    <a:pt x="124685" y="1246916"/>
                  </a:cubicBezTo>
                  <a:cubicBezTo>
                    <a:pt x="153215" y="1260734"/>
                    <a:pt x="184426" y="1267968"/>
                    <a:pt x="216125" y="1268049"/>
                  </a:cubicBezTo>
                  <a:lnTo>
                    <a:pt x="776957" y="1268049"/>
                  </a:lnTo>
                  <a:lnTo>
                    <a:pt x="847021" y="1057697"/>
                  </a:lnTo>
                  <a:lnTo>
                    <a:pt x="216288" y="105785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901EDF43-8347-436B-89E2-7B7426FA24FC}"/>
                </a:ext>
              </a:extLst>
            </p:cNvPr>
            <p:cNvSpPr/>
            <p:nvPr/>
          </p:nvSpPr>
          <p:spPr>
            <a:xfrm>
              <a:off x="-6096" y="2794284"/>
              <a:ext cx="959104" cy="1267968"/>
            </a:xfrm>
            <a:custGeom>
              <a:avLst/>
              <a:gdLst>
                <a:gd name="connsiteX0" fmla="*/ 818815 w 959104"/>
                <a:gd name="connsiteY0" fmla="*/ 411764 h 1267968"/>
                <a:gd name="connsiteX1" fmla="*/ 818815 w 959104"/>
                <a:gd name="connsiteY1" fmla="*/ 285699 h 1267968"/>
                <a:gd name="connsiteX2" fmla="*/ 539130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367 w 959104"/>
                <a:gd name="connsiteY5" fmla="*/ 1267399 h 1267968"/>
                <a:gd name="connsiteX6" fmla="*/ 532140 w 959104"/>
                <a:gd name="connsiteY6" fmla="*/ 1267399 h 1267968"/>
                <a:gd name="connsiteX7" fmla="*/ 953821 w 959104"/>
                <a:gd name="connsiteY7" fmla="*/ 892861 h 1267968"/>
                <a:gd name="connsiteX8" fmla="*/ 603260 w 959104"/>
                <a:gd name="connsiteY8" fmla="*/ 530596 h 1267968"/>
                <a:gd name="connsiteX9" fmla="*/ 218562 w 959104"/>
                <a:gd name="connsiteY9" fmla="*/ 531490 h 1267968"/>
                <a:gd name="connsiteX10" fmla="*/ 424282 w 959104"/>
                <a:gd name="connsiteY10" fmla="*/ 737210 h 1267968"/>
                <a:gd name="connsiteX11" fmla="*/ 424932 w 959104"/>
                <a:gd name="connsiteY11" fmla="*/ 737210 h 1267968"/>
                <a:gd name="connsiteX12" fmla="*/ 585785 w 959104"/>
                <a:gd name="connsiteY12" fmla="*/ 737210 h 1267968"/>
                <a:gd name="connsiteX13" fmla="*/ 758261 w 959104"/>
                <a:gd name="connsiteY13" fmla="*/ 889203 h 1267968"/>
                <a:gd name="connsiteX14" fmla="*/ 606268 w 959104"/>
                <a:gd name="connsiteY14" fmla="*/ 1061679 h 1267968"/>
                <a:gd name="connsiteX15" fmla="*/ 585704 w 959104"/>
                <a:gd name="connsiteY15" fmla="*/ 1061679 h 1267968"/>
                <a:gd name="connsiteX16" fmla="*/ 216530 w 959104"/>
                <a:gd name="connsiteY16" fmla="*/ 1061679 h 1267968"/>
                <a:gd name="connsiteX17" fmla="*/ 216530 w 959104"/>
                <a:gd name="connsiteY17" fmla="*/ 211653 h 1267968"/>
                <a:gd name="connsiteX18" fmla="*/ 467685 w 959104"/>
                <a:gd name="connsiteY18" fmla="*/ 211653 h 1267968"/>
                <a:gd name="connsiteX19" fmla="*/ 612689 w 959104"/>
                <a:gd name="connsiteY19" fmla="*/ 356575 h 1267968"/>
                <a:gd name="connsiteX20" fmla="*/ 612689 w 959104"/>
                <a:gd name="connsiteY20" fmla="*/ 530352 h 1267968"/>
                <a:gd name="connsiteX21" fmla="*/ 818815 w 959104"/>
                <a:gd name="connsiteY21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9104" h="1267968">
                  <a:moveTo>
                    <a:pt x="818815" y="411764"/>
                  </a:moveTo>
                  <a:lnTo>
                    <a:pt x="818815" y="285699"/>
                  </a:lnTo>
                  <a:cubicBezTo>
                    <a:pt x="818815" y="131267"/>
                    <a:pt x="693562" y="6096"/>
                    <a:pt x="539130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18" y="1267318"/>
                    <a:pt x="216367" y="1267399"/>
                  </a:cubicBezTo>
                  <a:lnTo>
                    <a:pt x="532140" y="1267399"/>
                  </a:lnTo>
                  <a:cubicBezTo>
                    <a:pt x="807436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260" y="530596"/>
                  </a:cubicBezTo>
                  <a:lnTo>
                    <a:pt x="218562" y="531490"/>
                  </a:lnTo>
                  <a:cubicBezTo>
                    <a:pt x="218562" y="645119"/>
                    <a:pt x="310652" y="737210"/>
                    <a:pt x="424282" y="737210"/>
                  </a:cubicBezTo>
                  <a:cubicBezTo>
                    <a:pt x="424525" y="737210"/>
                    <a:pt x="424688" y="737210"/>
                    <a:pt x="424932" y="737210"/>
                  </a:cubicBezTo>
                  <a:lnTo>
                    <a:pt x="585785" y="737210"/>
                  </a:lnTo>
                  <a:cubicBezTo>
                    <a:pt x="675356" y="731520"/>
                    <a:pt x="752653" y="799551"/>
                    <a:pt x="758261" y="889203"/>
                  </a:cubicBezTo>
                  <a:cubicBezTo>
                    <a:pt x="763951" y="978774"/>
                    <a:pt x="695919" y="1056071"/>
                    <a:pt x="606268" y="1061679"/>
                  </a:cubicBezTo>
                  <a:cubicBezTo>
                    <a:pt x="599440" y="1062086"/>
                    <a:pt x="592531" y="1062086"/>
                    <a:pt x="585704" y="1061679"/>
                  </a:cubicBezTo>
                  <a:lnTo>
                    <a:pt x="216530" y="1061679"/>
                  </a:lnTo>
                  <a:lnTo>
                    <a:pt x="216530" y="211653"/>
                  </a:lnTo>
                  <a:lnTo>
                    <a:pt x="467685" y="211653"/>
                  </a:lnTo>
                  <a:cubicBezTo>
                    <a:pt x="547014" y="213441"/>
                    <a:pt x="610901" y="277246"/>
                    <a:pt x="612689" y="356575"/>
                  </a:cubicBezTo>
                  <a:lnTo>
                    <a:pt x="612689" y="530352"/>
                  </a:lnTo>
                  <a:lnTo>
                    <a:pt x="818815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CB1E673-E906-4906-8838-C260E57E60AE}"/>
                </a:ext>
              </a:extLst>
            </p:cNvPr>
            <p:cNvSpPr/>
            <p:nvPr/>
          </p:nvSpPr>
          <p:spPr>
            <a:xfrm>
              <a:off x="2653792" y="2794284"/>
              <a:ext cx="959104" cy="1267968"/>
            </a:xfrm>
            <a:custGeom>
              <a:avLst/>
              <a:gdLst>
                <a:gd name="connsiteX0" fmla="*/ 818896 w 959104"/>
                <a:gd name="connsiteY0" fmla="*/ 411764 h 1267968"/>
                <a:gd name="connsiteX1" fmla="*/ 818896 w 959104"/>
                <a:gd name="connsiteY1" fmla="*/ 285699 h 1267968"/>
                <a:gd name="connsiteX2" fmla="*/ 539212 w 959104"/>
                <a:gd name="connsiteY2" fmla="*/ 6096 h 1267968"/>
                <a:gd name="connsiteX3" fmla="*/ 6096 w 959104"/>
                <a:gd name="connsiteY3" fmla="*/ 6096 h 1267968"/>
                <a:gd name="connsiteX4" fmla="*/ 6096 w 959104"/>
                <a:gd name="connsiteY4" fmla="*/ 1057047 h 1267968"/>
                <a:gd name="connsiteX5" fmla="*/ 216449 w 959104"/>
                <a:gd name="connsiteY5" fmla="*/ 1267399 h 1267968"/>
                <a:gd name="connsiteX6" fmla="*/ 532222 w 959104"/>
                <a:gd name="connsiteY6" fmla="*/ 1267399 h 1267968"/>
                <a:gd name="connsiteX7" fmla="*/ 953821 w 959104"/>
                <a:gd name="connsiteY7" fmla="*/ 892861 h 1267968"/>
                <a:gd name="connsiteX8" fmla="*/ 603342 w 959104"/>
                <a:gd name="connsiteY8" fmla="*/ 530596 h 1267968"/>
                <a:gd name="connsiteX9" fmla="*/ 218643 w 959104"/>
                <a:gd name="connsiteY9" fmla="*/ 531490 h 1267968"/>
                <a:gd name="connsiteX10" fmla="*/ 424363 w 959104"/>
                <a:gd name="connsiteY10" fmla="*/ 737210 h 1267968"/>
                <a:gd name="connsiteX11" fmla="*/ 424932 w 959104"/>
                <a:gd name="connsiteY11" fmla="*/ 737210 h 1267968"/>
                <a:gd name="connsiteX12" fmla="*/ 585866 w 959104"/>
                <a:gd name="connsiteY12" fmla="*/ 737210 h 1267968"/>
                <a:gd name="connsiteX13" fmla="*/ 737860 w 959104"/>
                <a:gd name="connsiteY13" fmla="*/ 909686 h 1267968"/>
                <a:gd name="connsiteX14" fmla="*/ 585866 w 959104"/>
                <a:gd name="connsiteY14" fmla="*/ 1061679 h 1267968"/>
                <a:gd name="connsiteX15" fmla="*/ 216611 w 959104"/>
                <a:gd name="connsiteY15" fmla="*/ 1061679 h 1267968"/>
                <a:gd name="connsiteX16" fmla="*/ 216611 w 959104"/>
                <a:gd name="connsiteY16" fmla="*/ 211653 h 1267968"/>
                <a:gd name="connsiteX17" fmla="*/ 467766 w 959104"/>
                <a:gd name="connsiteY17" fmla="*/ 211653 h 1267968"/>
                <a:gd name="connsiteX18" fmla="*/ 612770 w 959104"/>
                <a:gd name="connsiteY18" fmla="*/ 356575 h 1267968"/>
                <a:gd name="connsiteX19" fmla="*/ 612770 w 959104"/>
                <a:gd name="connsiteY19" fmla="*/ 530352 h 1267968"/>
                <a:gd name="connsiteX20" fmla="*/ 818896 w 959104"/>
                <a:gd name="connsiteY20" fmla="*/ 411764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9104" h="1267968">
                  <a:moveTo>
                    <a:pt x="818896" y="411764"/>
                  </a:moveTo>
                  <a:lnTo>
                    <a:pt x="818896" y="285699"/>
                  </a:lnTo>
                  <a:cubicBezTo>
                    <a:pt x="818896" y="131267"/>
                    <a:pt x="693644" y="6096"/>
                    <a:pt x="539212" y="6096"/>
                  </a:cubicBezTo>
                  <a:lnTo>
                    <a:pt x="6096" y="6096"/>
                  </a:lnTo>
                  <a:lnTo>
                    <a:pt x="6096" y="1057047"/>
                  </a:lnTo>
                  <a:cubicBezTo>
                    <a:pt x="6096" y="1173196"/>
                    <a:pt x="100299" y="1267399"/>
                    <a:pt x="216449" y="1267399"/>
                  </a:cubicBezTo>
                  <a:lnTo>
                    <a:pt x="532222" y="1267399"/>
                  </a:lnTo>
                  <a:cubicBezTo>
                    <a:pt x="807517" y="1267399"/>
                    <a:pt x="953821" y="1096711"/>
                    <a:pt x="953821" y="892861"/>
                  </a:cubicBezTo>
                  <a:cubicBezTo>
                    <a:pt x="953821" y="725587"/>
                    <a:pt x="840029" y="530596"/>
                    <a:pt x="603342" y="530596"/>
                  </a:cubicBezTo>
                  <a:lnTo>
                    <a:pt x="218643" y="531490"/>
                  </a:lnTo>
                  <a:cubicBezTo>
                    <a:pt x="218643" y="645119"/>
                    <a:pt x="310734" y="737210"/>
                    <a:pt x="424363" y="737210"/>
                  </a:cubicBezTo>
                  <a:cubicBezTo>
                    <a:pt x="424526" y="737210"/>
                    <a:pt x="424769" y="737210"/>
                    <a:pt x="424932" y="737210"/>
                  </a:cubicBezTo>
                  <a:lnTo>
                    <a:pt x="585866" y="737210"/>
                  </a:lnTo>
                  <a:cubicBezTo>
                    <a:pt x="675437" y="742899"/>
                    <a:pt x="743468" y="820115"/>
                    <a:pt x="737860" y="909686"/>
                  </a:cubicBezTo>
                  <a:cubicBezTo>
                    <a:pt x="732658" y="991372"/>
                    <a:pt x="667553" y="1056477"/>
                    <a:pt x="585866" y="1061679"/>
                  </a:cubicBezTo>
                  <a:lnTo>
                    <a:pt x="216611" y="1061679"/>
                  </a:lnTo>
                  <a:lnTo>
                    <a:pt x="216611" y="211653"/>
                  </a:lnTo>
                  <a:lnTo>
                    <a:pt x="467766" y="211653"/>
                  </a:lnTo>
                  <a:cubicBezTo>
                    <a:pt x="547096" y="213441"/>
                    <a:pt x="610982" y="277246"/>
                    <a:pt x="612770" y="356575"/>
                  </a:cubicBezTo>
                  <a:lnTo>
                    <a:pt x="612770" y="530352"/>
                  </a:lnTo>
                  <a:lnTo>
                    <a:pt x="818896" y="4117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61C3292D-FD7D-45E7-B03E-F35B42671B3C}"/>
                </a:ext>
              </a:extLst>
            </p:cNvPr>
            <p:cNvSpPr/>
            <p:nvPr/>
          </p:nvSpPr>
          <p:spPr>
            <a:xfrm>
              <a:off x="5297343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487CE172-7D2B-4531-9EB5-8241E8D00C6B}"/>
                </a:ext>
              </a:extLst>
            </p:cNvPr>
            <p:cNvSpPr/>
            <p:nvPr/>
          </p:nvSpPr>
          <p:spPr>
            <a:xfrm>
              <a:off x="5507695" y="2793634"/>
              <a:ext cx="487680" cy="1267968"/>
            </a:xfrm>
            <a:custGeom>
              <a:avLst/>
              <a:gdLst>
                <a:gd name="connsiteX0" fmla="*/ 426557 w 487680"/>
                <a:gd name="connsiteY0" fmla="*/ 1268375 h 1267968"/>
                <a:gd name="connsiteX1" fmla="*/ 485323 w 487680"/>
                <a:gd name="connsiteY1" fmla="*/ 1268375 h 1267968"/>
                <a:gd name="connsiteX2" fmla="*/ 248067 w 487680"/>
                <a:gd name="connsiteY2" fmla="*/ 154838 h 1267968"/>
                <a:gd name="connsiteX3" fmla="*/ 64861 w 487680"/>
                <a:gd name="connsiteY3" fmla="*/ 6096 h 1267968"/>
                <a:gd name="connsiteX4" fmla="*/ 6096 w 487680"/>
                <a:gd name="connsiteY4" fmla="*/ 6096 h 1267968"/>
                <a:gd name="connsiteX5" fmla="*/ 243352 w 487680"/>
                <a:gd name="connsiteY5" fmla="*/ 1119632 h 1267968"/>
                <a:gd name="connsiteX6" fmla="*/ 426557 w 487680"/>
                <a:gd name="connsiteY6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680" h="1267968">
                  <a:moveTo>
                    <a:pt x="426557" y="1268375"/>
                  </a:moveTo>
                  <a:lnTo>
                    <a:pt x="485323" y="1268375"/>
                  </a:lnTo>
                  <a:lnTo>
                    <a:pt x="248067" y="154838"/>
                  </a:lnTo>
                  <a:cubicBezTo>
                    <a:pt x="229535" y="68356"/>
                    <a:pt x="153294" y="6421"/>
                    <a:pt x="64861" y="6096"/>
                  </a:cubicBezTo>
                  <a:lnTo>
                    <a:pt x="6096" y="6096"/>
                  </a:lnTo>
                  <a:lnTo>
                    <a:pt x="243352" y="1119632"/>
                  </a:lnTo>
                  <a:cubicBezTo>
                    <a:pt x="261803" y="1206114"/>
                    <a:pt x="338125" y="1267887"/>
                    <a:pt x="426557" y="126796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DA362EBF-9B08-4D41-8EC5-FB6DFA8A628E}"/>
                </a:ext>
              </a:extLst>
            </p:cNvPr>
            <p:cNvSpPr/>
            <p:nvPr/>
          </p:nvSpPr>
          <p:spPr>
            <a:xfrm>
              <a:off x="5986922" y="2794284"/>
              <a:ext cx="487680" cy="1267968"/>
            </a:xfrm>
            <a:custGeom>
              <a:avLst/>
              <a:gdLst>
                <a:gd name="connsiteX0" fmla="*/ 243271 w 487680"/>
                <a:gd name="connsiteY0" fmla="*/ 154595 h 1267968"/>
                <a:gd name="connsiteX1" fmla="*/ 6096 w 487680"/>
                <a:gd name="connsiteY1" fmla="*/ 1268131 h 1267968"/>
                <a:gd name="connsiteX2" fmla="*/ 216367 w 487680"/>
                <a:gd name="connsiteY2" fmla="*/ 1268131 h 1267968"/>
                <a:gd name="connsiteX3" fmla="*/ 485323 w 487680"/>
                <a:gd name="connsiteY3" fmla="*/ 6096 h 1267968"/>
                <a:gd name="connsiteX4" fmla="*/ 426557 w 487680"/>
                <a:gd name="connsiteY4" fmla="*/ 6096 h 1267968"/>
                <a:gd name="connsiteX5" fmla="*/ 243271 w 487680"/>
                <a:gd name="connsiteY5" fmla="*/ 155001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680" h="1267968">
                  <a:moveTo>
                    <a:pt x="243271" y="154595"/>
                  </a:moveTo>
                  <a:lnTo>
                    <a:pt x="6096" y="1268131"/>
                  </a:lnTo>
                  <a:lnTo>
                    <a:pt x="216367" y="1268131"/>
                  </a:lnTo>
                  <a:lnTo>
                    <a:pt x="485323" y="6096"/>
                  </a:lnTo>
                  <a:lnTo>
                    <a:pt x="426557" y="6096"/>
                  </a:lnTo>
                  <a:cubicBezTo>
                    <a:pt x="338043" y="6421"/>
                    <a:pt x="261722" y="68438"/>
                    <a:pt x="243271" y="1550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6B9DFFF3-9C09-420E-9262-730C56973DA4}"/>
                </a:ext>
              </a:extLst>
            </p:cNvPr>
            <p:cNvSpPr/>
            <p:nvPr/>
          </p:nvSpPr>
          <p:spPr>
            <a:xfrm>
              <a:off x="6466149" y="2793878"/>
              <a:ext cx="219456" cy="1267968"/>
            </a:xfrm>
            <a:custGeom>
              <a:avLst/>
              <a:gdLst>
                <a:gd name="connsiteX0" fmla="*/ 6096 w 219456"/>
                <a:gd name="connsiteY0" fmla="*/ 6096 h 1267968"/>
                <a:gd name="connsiteX1" fmla="*/ 216449 w 219456"/>
                <a:gd name="connsiteY1" fmla="*/ 6096 h 1267968"/>
                <a:gd name="connsiteX2" fmla="*/ 216449 w 219456"/>
                <a:gd name="connsiteY2" fmla="*/ 1268212 h 1267968"/>
                <a:gd name="connsiteX3" fmla="*/ 6096 w 219456"/>
                <a:gd name="connsiteY3" fmla="*/ 1268212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56" h="1267968">
                  <a:moveTo>
                    <a:pt x="6096" y="6096"/>
                  </a:moveTo>
                  <a:lnTo>
                    <a:pt x="216449" y="6096"/>
                  </a:lnTo>
                  <a:lnTo>
                    <a:pt x="216449" y="1268212"/>
                  </a:lnTo>
                  <a:lnTo>
                    <a:pt x="6096" y="12682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EDFBE0E2-56F0-44F3-80F2-A58FCB62DBA8}"/>
                </a:ext>
              </a:extLst>
            </p:cNvPr>
            <p:cNvSpPr/>
            <p:nvPr/>
          </p:nvSpPr>
          <p:spPr>
            <a:xfrm>
              <a:off x="9815617" y="2776728"/>
              <a:ext cx="950976" cy="1300480"/>
            </a:xfrm>
            <a:custGeom>
              <a:avLst/>
              <a:gdLst>
                <a:gd name="connsiteX0" fmla="*/ 889935 w 950976"/>
                <a:gd name="connsiteY0" fmla="*/ 286350 h 1300480"/>
                <a:gd name="connsiteX1" fmla="*/ 285618 w 950976"/>
                <a:gd name="connsiteY1" fmla="*/ 417779 h 1300480"/>
                <a:gd name="connsiteX2" fmla="*/ 417047 w 950976"/>
                <a:gd name="connsiteY2" fmla="*/ 1022096 h 1300480"/>
                <a:gd name="connsiteX3" fmla="*/ 653410 w 950976"/>
                <a:gd name="connsiteY3" fmla="*/ 1091509 h 1300480"/>
                <a:gd name="connsiteX4" fmla="*/ 927242 w 950976"/>
                <a:gd name="connsiteY4" fmla="*/ 997712 h 1300480"/>
                <a:gd name="connsiteX5" fmla="*/ 927242 w 950976"/>
                <a:gd name="connsiteY5" fmla="*/ 1240170 h 1300480"/>
                <a:gd name="connsiteX6" fmla="*/ 653736 w 950976"/>
                <a:gd name="connsiteY6" fmla="*/ 1301862 h 1300480"/>
                <a:gd name="connsiteX7" fmla="*/ 6096 w 950976"/>
                <a:gd name="connsiteY7" fmla="*/ 653735 h 1300480"/>
                <a:gd name="connsiteX8" fmla="*/ 654304 w 950976"/>
                <a:gd name="connsiteY8" fmla="*/ 6096 h 1300480"/>
                <a:gd name="connsiteX9" fmla="*/ 948050 w 950976"/>
                <a:gd name="connsiteY9" fmla="*/ 76647 h 1300480"/>
                <a:gd name="connsiteX10" fmla="*/ 889935 w 950976"/>
                <a:gd name="connsiteY10" fmla="*/ 28635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0976" h="1300480">
                  <a:moveTo>
                    <a:pt x="889935" y="286350"/>
                  </a:moveTo>
                  <a:cubicBezTo>
                    <a:pt x="686735" y="155814"/>
                    <a:pt x="416235" y="214661"/>
                    <a:pt x="285618" y="417779"/>
                  </a:cubicBezTo>
                  <a:cubicBezTo>
                    <a:pt x="155082" y="620979"/>
                    <a:pt x="213929" y="891479"/>
                    <a:pt x="417047" y="1022096"/>
                  </a:cubicBezTo>
                  <a:cubicBezTo>
                    <a:pt x="487599" y="1067369"/>
                    <a:pt x="569610" y="1091509"/>
                    <a:pt x="653410" y="1091509"/>
                  </a:cubicBezTo>
                  <a:cubicBezTo>
                    <a:pt x="752571" y="1091753"/>
                    <a:pt x="849051" y="1058753"/>
                    <a:pt x="927242" y="997712"/>
                  </a:cubicBezTo>
                  <a:lnTo>
                    <a:pt x="927242" y="1240170"/>
                  </a:lnTo>
                  <a:cubicBezTo>
                    <a:pt x="841817" y="1280892"/>
                    <a:pt x="748345" y="1302024"/>
                    <a:pt x="653736" y="1301862"/>
                  </a:cubicBezTo>
                  <a:cubicBezTo>
                    <a:pt x="295941" y="1301699"/>
                    <a:pt x="5933" y="1011530"/>
                    <a:pt x="6096" y="653735"/>
                  </a:cubicBezTo>
                  <a:cubicBezTo>
                    <a:pt x="6259" y="295941"/>
                    <a:pt x="296428" y="5934"/>
                    <a:pt x="654304" y="6096"/>
                  </a:cubicBezTo>
                  <a:cubicBezTo>
                    <a:pt x="756391" y="6096"/>
                    <a:pt x="857097" y="30318"/>
                    <a:pt x="948050" y="76647"/>
                  </a:cubicBezTo>
                  <a:lnTo>
                    <a:pt x="889935" y="28635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B511924A-A9EE-4653-A426-3A1F35089730}"/>
                </a:ext>
              </a:extLst>
            </p:cNvPr>
            <p:cNvSpPr/>
            <p:nvPr/>
          </p:nvSpPr>
          <p:spPr>
            <a:xfrm>
              <a:off x="6886773" y="2794041"/>
              <a:ext cx="1276096" cy="1267968"/>
            </a:xfrm>
            <a:custGeom>
              <a:avLst/>
              <a:gdLst>
                <a:gd name="connsiteX0" fmla="*/ 1060135 w 1276096"/>
                <a:gd name="connsiteY0" fmla="*/ 1267968 h 1267968"/>
                <a:gd name="connsiteX1" fmla="*/ 1273007 w 1276096"/>
                <a:gd name="connsiteY1" fmla="*/ 1267968 h 1267968"/>
                <a:gd name="connsiteX2" fmla="*/ 900501 w 1276096"/>
                <a:gd name="connsiteY2" fmla="*/ 149962 h 1267968"/>
                <a:gd name="connsiteX3" fmla="*/ 700959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8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1 w 1276096"/>
                <a:gd name="connsiteY12" fmla="*/ 6096 h 1267968"/>
                <a:gd name="connsiteX13" fmla="*/ 1060135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135" y="1267968"/>
                  </a:moveTo>
                  <a:lnTo>
                    <a:pt x="1273007" y="1267968"/>
                  </a:lnTo>
                  <a:lnTo>
                    <a:pt x="900501" y="149962"/>
                  </a:lnTo>
                  <a:cubicBezTo>
                    <a:pt x="871891" y="64049"/>
                    <a:pt x="791505" y="6096"/>
                    <a:pt x="700959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8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1" y="6096"/>
                  </a:lnTo>
                  <a:lnTo>
                    <a:pt x="1060135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731E2A47-BC02-4BA1-A124-F812D7B05664}"/>
                </a:ext>
              </a:extLst>
            </p:cNvPr>
            <p:cNvSpPr/>
            <p:nvPr/>
          </p:nvSpPr>
          <p:spPr>
            <a:xfrm>
              <a:off x="10918749" y="2794041"/>
              <a:ext cx="1276096" cy="1267968"/>
            </a:xfrm>
            <a:custGeom>
              <a:avLst/>
              <a:gdLst>
                <a:gd name="connsiteX0" fmla="*/ 1060380 w 1276096"/>
                <a:gd name="connsiteY0" fmla="*/ 1267968 h 1267968"/>
                <a:gd name="connsiteX1" fmla="*/ 1273251 w 1276096"/>
                <a:gd name="connsiteY1" fmla="*/ 1267968 h 1267968"/>
                <a:gd name="connsiteX2" fmla="*/ 900420 w 1276096"/>
                <a:gd name="connsiteY2" fmla="*/ 149962 h 1267968"/>
                <a:gd name="connsiteX3" fmla="*/ 700877 w 1276096"/>
                <a:gd name="connsiteY3" fmla="*/ 6096 h 1267968"/>
                <a:gd name="connsiteX4" fmla="*/ 426801 w 1276096"/>
                <a:gd name="connsiteY4" fmla="*/ 6096 h 1267968"/>
                <a:gd name="connsiteX5" fmla="*/ 6096 w 1276096"/>
                <a:gd name="connsiteY5" fmla="*/ 1268212 h 1267968"/>
                <a:gd name="connsiteX6" fmla="*/ 218969 w 1276096"/>
                <a:gd name="connsiteY6" fmla="*/ 1268212 h 1267968"/>
                <a:gd name="connsiteX7" fmla="*/ 324145 w 1276096"/>
                <a:gd name="connsiteY7" fmla="*/ 952683 h 1267968"/>
                <a:gd name="connsiteX8" fmla="*/ 673649 w 1276096"/>
                <a:gd name="connsiteY8" fmla="*/ 952683 h 1267968"/>
                <a:gd name="connsiteX9" fmla="*/ 884001 w 1276096"/>
                <a:gd name="connsiteY9" fmla="*/ 742330 h 1267968"/>
                <a:gd name="connsiteX10" fmla="*/ 884001 w 1276096"/>
                <a:gd name="connsiteY10" fmla="*/ 742330 h 1267968"/>
                <a:gd name="connsiteX11" fmla="*/ 394127 w 1276096"/>
                <a:gd name="connsiteY11" fmla="*/ 742330 h 1267968"/>
                <a:gd name="connsiteX12" fmla="*/ 639512 w 1276096"/>
                <a:gd name="connsiteY12" fmla="*/ 6096 h 1267968"/>
                <a:gd name="connsiteX13" fmla="*/ 1060380 w 1276096"/>
                <a:gd name="connsiteY13" fmla="*/ 1267968 h 126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096" h="1267968">
                  <a:moveTo>
                    <a:pt x="1060380" y="1267968"/>
                  </a:moveTo>
                  <a:lnTo>
                    <a:pt x="1273251" y="1267968"/>
                  </a:lnTo>
                  <a:lnTo>
                    <a:pt x="900420" y="149962"/>
                  </a:lnTo>
                  <a:cubicBezTo>
                    <a:pt x="871809" y="64049"/>
                    <a:pt x="791423" y="6096"/>
                    <a:pt x="700877" y="6096"/>
                  </a:cubicBezTo>
                  <a:lnTo>
                    <a:pt x="426801" y="6096"/>
                  </a:lnTo>
                  <a:lnTo>
                    <a:pt x="6096" y="1268212"/>
                  </a:lnTo>
                  <a:lnTo>
                    <a:pt x="218969" y="1268212"/>
                  </a:lnTo>
                  <a:lnTo>
                    <a:pt x="324145" y="952683"/>
                  </a:lnTo>
                  <a:lnTo>
                    <a:pt x="673649" y="952683"/>
                  </a:lnTo>
                  <a:cubicBezTo>
                    <a:pt x="789798" y="952683"/>
                    <a:pt x="884001" y="858479"/>
                    <a:pt x="884001" y="742330"/>
                  </a:cubicBezTo>
                  <a:lnTo>
                    <a:pt x="884001" y="742330"/>
                  </a:lnTo>
                  <a:cubicBezTo>
                    <a:pt x="884001" y="742330"/>
                    <a:pt x="394127" y="742330"/>
                    <a:pt x="394127" y="742330"/>
                  </a:cubicBezTo>
                  <a:lnTo>
                    <a:pt x="639512" y="6096"/>
                  </a:lnTo>
                  <a:lnTo>
                    <a:pt x="1060380" y="1267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404379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78FE3-7BA3-4158-5B2B-CC12701B5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Agrupar 216">
            <a:extLst>
              <a:ext uri="{FF2B5EF4-FFF2-40B4-BE49-F238E27FC236}">
                <a16:creationId xmlns:a16="http://schemas.microsoft.com/office/drawing/2014/main" id="{E3F52D25-E3DB-4A12-AA34-24F171DFC9E9}"/>
              </a:ext>
            </a:extLst>
          </p:cNvPr>
          <p:cNvGrpSpPr/>
          <p:nvPr/>
        </p:nvGrpSpPr>
        <p:grpSpPr>
          <a:xfrm>
            <a:off x="9742790" y="924391"/>
            <a:ext cx="1466165" cy="716107"/>
            <a:chOff x="6781189" y="957054"/>
            <a:chExt cx="1466165" cy="716107"/>
          </a:xfrm>
        </p:grpSpPr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56E47C67-9BFC-CF7A-205E-D0D234DC9CD0}"/>
                </a:ext>
              </a:extLst>
            </p:cNvPr>
            <p:cNvSpPr txBox="1"/>
            <p:nvPr/>
          </p:nvSpPr>
          <p:spPr>
            <a:xfrm>
              <a:off x="6781189" y="1367500"/>
              <a:ext cx="1200902" cy="305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PT" sz="16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Clientes</a:t>
              </a:r>
              <a:endParaRPr lang="en-US" sz="1600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7831E2-3814-81A9-6EF7-29A821B355CA}"/>
                </a:ext>
              </a:extLst>
            </p:cNvPr>
            <p:cNvSpPr txBox="1"/>
            <p:nvPr/>
          </p:nvSpPr>
          <p:spPr>
            <a:xfrm>
              <a:off x="6781189" y="957054"/>
              <a:ext cx="1466165" cy="57240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>
              <a:defPPr>
                <a:defRPr lang="pt-PT"/>
              </a:defPPr>
              <a:lvl1pPr>
                <a:lnSpc>
                  <a:spcPct val="85000"/>
                </a:lnSpc>
                <a:defRPr sz="6000" b="1">
                  <a:gradFill flip="none" rotWithShape="1">
                    <a:gsLst>
                      <a:gs pos="0">
                        <a:srgbClr val="00F0FB"/>
                      </a:gs>
                      <a:gs pos="44000">
                        <a:srgbClr val="0087B0"/>
                      </a:gs>
                      <a:gs pos="100000">
                        <a:srgbClr val="00275E"/>
                      </a:gs>
                    </a:gsLst>
                    <a:lin ang="5400000" scaled="1"/>
                    <a:tileRect/>
                  </a:gra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PT" sz="3600" b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150</a:t>
              </a:r>
              <a:r>
                <a:rPr lang="pt-PT" sz="3600" b="0" dirty="0">
                  <a:solidFill>
                    <a:srgbClr val="184BFF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+</a:t>
              </a:r>
              <a:endParaRPr lang="en-US" sz="3600" b="0" baseline="3000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endParaRPr>
            </a:p>
          </p:txBody>
        </p:sp>
      </p:grpSp>
      <p:grpSp>
        <p:nvGrpSpPr>
          <p:cNvPr id="218" name="Agrupar 217">
            <a:extLst>
              <a:ext uri="{FF2B5EF4-FFF2-40B4-BE49-F238E27FC236}">
                <a16:creationId xmlns:a16="http://schemas.microsoft.com/office/drawing/2014/main" id="{BDD0BE2C-B767-5AAF-B251-AF35813FF5E9}"/>
              </a:ext>
            </a:extLst>
          </p:cNvPr>
          <p:cNvGrpSpPr/>
          <p:nvPr/>
        </p:nvGrpSpPr>
        <p:grpSpPr>
          <a:xfrm>
            <a:off x="9742790" y="2343978"/>
            <a:ext cx="1652062" cy="925395"/>
            <a:chOff x="6781189" y="2383076"/>
            <a:chExt cx="1652062" cy="925395"/>
          </a:xfrm>
        </p:grpSpPr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915D18B2-6DDD-9CD3-228F-A0D226AD096C}"/>
                </a:ext>
              </a:extLst>
            </p:cNvPr>
            <p:cNvSpPr txBox="1"/>
            <p:nvPr/>
          </p:nvSpPr>
          <p:spPr>
            <a:xfrm>
              <a:off x="6781189" y="2793522"/>
              <a:ext cx="1652062" cy="514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PT" sz="16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Años de experiencia</a:t>
              </a:r>
              <a:endParaRPr lang="en-US" sz="1600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endParaRPr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B6F53608-93D5-6641-4803-5D3DF1FC878F}"/>
                </a:ext>
              </a:extLst>
            </p:cNvPr>
            <p:cNvSpPr txBox="1"/>
            <p:nvPr/>
          </p:nvSpPr>
          <p:spPr>
            <a:xfrm>
              <a:off x="6781189" y="2383076"/>
              <a:ext cx="1466165" cy="57240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>
              <a:defPPr>
                <a:defRPr lang="pt-PT"/>
              </a:defPPr>
              <a:lvl1pPr>
                <a:lnSpc>
                  <a:spcPct val="85000"/>
                </a:lnSpc>
                <a:defRPr sz="6000" b="1">
                  <a:gradFill flip="none" rotWithShape="1">
                    <a:gsLst>
                      <a:gs pos="0">
                        <a:srgbClr val="00F0FB"/>
                      </a:gs>
                      <a:gs pos="44000">
                        <a:srgbClr val="0087B0"/>
                      </a:gs>
                      <a:gs pos="100000">
                        <a:srgbClr val="00275E"/>
                      </a:gs>
                    </a:gsLst>
                    <a:lin ang="5400000" scaled="1"/>
                    <a:tileRect/>
                  </a:gra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PT" sz="3600" b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30</a:t>
              </a:r>
              <a:r>
                <a:rPr lang="pt-PT" sz="3600" b="0" dirty="0">
                  <a:solidFill>
                    <a:srgbClr val="184BFF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+</a:t>
              </a:r>
              <a:endParaRPr lang="en-US" sz="3600" b="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endParaRPr>
            </a:p>
          </p:txBody>
        </p:sp>
      </p:grpSp>
      <p:grpSp>
        <p:nvGrpSpPr>
          <p:cNvPr id="219" name="Agrupar 218">
            <a:extLst>
              <a:ext uri="{FF2B5EF4-FFF2-40B4-BE49-F238E27FC236}">
                <a16:creationId xmlns:a16="http://schemas.microsoft.com/office/drawing/2014/main" id="{E9E6EF59-47E0-923B-A815-8E7EB717B439}"/>
              </a:ext>
            </a:extLst>
          </p:cNvPr>
          <p:cNvGrpSpPr/>
          <p:nvPr/>
        </p:nvGrpSpPr>
        <p:grpSpPr>
          <a:xfrm>
            <a:off x="6914639" y="924919"/>
            <a:ext cx="1678297" cy="1396293"/>
            <a:chOff x="6781188" y="3809098"/>
            <a:chExt cx="1678297" cy="1396293"/>
          </a:xfrm>
        </p:grpSpPr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81F38AC0-D3EB-4834-7E5E-6C909140AA87}"/>
                </a:ext>
              </a:extLst>
            </p:cNvPr>
            <p:cNvSpPr txBox="1"/>
            <p:nvPr/>
          </p:nvSpPr>
          <p:spPr>
            <a:xfrm>
              <a:off x="6781188" y="4219544"/>
              <a:ext cx="1678297" cy="985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PT" sz="16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Localizaciones</a:t>
              </a:r>
            </a:p>
            <a:p>
              <a:pPr>
                <a:lnSpc>
                  <a:spcPct val="85000"/>
                </a:lnSpc>
              </a:pPr>
              <a:r>
                <a:rPr lang="en-US" sz="12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Bilbao</a:t>
              </a:r>
            </a:p>
            <a:p>
              <a:pPr>
                <a:lnSpc>
                  <a:spcPct val="85000"/>
                </a:lnSpc>
              </a:pPr>
              <a:r>
                <a:rPr lang="en-US" sz="12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Vitoria</a:t>
              </a:r>
            </a:p>
            <a:p>
              <a:pPr>
                <a:lnSpc>
                  <a:spcPct val="85000"/>
                </a:lnSpc>
              </a:pPr>
              <a:r>
                <a:rPr lang="en-US" sz="12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Pamplona</a:t>
              </a:r>
            </a:p>
            <a:p>
              <a:pPr>
                <a:lnSpc>
                  <a:spcPct val="85000"/>
                </a:lnSpc>
              </a:pPr>
              <a:endParaRPr lang="en-US" sz="1600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endParaRPr>
            </a:p>
          </p:txBody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558E1C37-3C9B-1480-4E11-909A8F6B18ED}"/>
                </a:ext>
              </a:extLst>
            </p:cNvPr>
            <p:cNvSpPr txBox="1"/>
            <p:nvPr/>
          </p:nvSpPr>
          <p:spPr>
            <a:xfrm>
              <a:off x="6781190" y="3809098"/>
              <a:ext cx="1300120" cy="57240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b">
              <a:spAutoFit/>
            </a:bodyPr>
            <a:lstStyle>
              <a:defPPr>
                <a:defRPr lang="pt-PT"/>
              </a:defPPr>
              <a:lvl1pPr>
                <a:lnSpc>
                  <a:spcPct val="85000"/>
                </a:lnSpc>
                <a:defRPr sz="6000" b="1">
                  <a:gradFill flip="none" rotWithShape="1">
                    <a:gsLst>
                      <a:gs pos="0">
                        <a:srgbClr val="00F0FB"/>
                      </a:gs>
                      <a:gs pos="44000">
                        <a:srgbClr val="0087B0"/>
                      </a:gs>
                      <a:gs pos="100000">
                        <a:srgbClr val="00275E"/>
                      </a:gs>
                    </a:gsLst>
                    <a:lin ang="5400000" scaled="1"/>
                    <a:tileRect/>
                  </a:gra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PT" sz="3600" b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3</a:t>
              </a:r>
            </a:p>
          </p:txBody>
        </p:sp>
      </p:grpSp>
      <p:grpSp>
        <p:nvGrpSpPr>
          <p:cNvPr id="221" name="Agrupar 220">
            <a:extLst>
              <a:ext uri="{FF2B5EF4-FFF2-40B4-BE49-F238E27FC236}">
                <a16:creationId xmlns:a16="http://schemas.microsoft.com/office/drawing/2014/main" id="{362BFAF7-93F9-E6C6-9D51-3E8774A7BC1D}"/>
              </a:ext>
            </a:extLst>
          </p:cNvPr>
          <p:cNvGrpSpPr/>
          <p:nvPr/>
        </p:nvGrpSpPr>
        <p:grpSpPr>
          <a:xfrm>
            <a:off x="6914639" y="2343978"/>
            <a:ext cx="2185843" cy="716107"/>
            <a:chOff x="9380835" y="957054"/>
            <a:chExt cx="2185843" cy="716107"/>
          </a:xfrm>
        </p:grpSpPr>
        <p:sp>
          <p:nvSpPr>
            <p:cNvPr id="42" name="TextBox 3">
              <a:extLst>
                <a:ext uri="{FF2B5EF4-FFF2-40B4-BE49-F238E27FC236}">
                  <a16:creationId xmlns:a16="http://schemas.microsoft.com/office/drawing/2014/main" id="{E3FA9D9A-002C-55A1-0EAD-441DDFB15E62}"/>
                </a:ext>
              </a:extLst>
            </p:cNvPr>
            <p:cNvSpPr txBox="1"/>
            <p:nvPr/>
          </p:nvSpPr>
          <p:spPr>
            <a:xfrm>
              <a:off x="9380835" y="1367500"/>
              <a:ext cx="1837402" cy="305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PT" sz="16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Personas</a:t>
              </a:r>
              <a:endParaRPr lang="en-US" sz="1600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endParaRPr>
            </a:p>
          </p:txBody>
        </p:sp>
        <p:sp>
          <p:nvSpPr>
            <p:cNvPr id="43" name="TextBox 9">
              <a:extLst>
                <a:ext uri="{FF2B5EF4-FFF2-40B4-BE49-F238E27FC236}">
                  <a16:creationId xmlns:a16="http://schemas.microsoft.com/office/drawing/2014/main" id="{53C6FBBC-2AB7-9131-41E3-CD0CC67EE2E7}"/>
                </a:ext>
              </a:extLst>
            </p:cNvPr>
            <p:cNvSpPr txBox="1"/>
            <p:nvPr/>
          </p:nvSpPr>
          <p:spPr>
            <a:xfrm>
              <a:off x="9380835" y="957054"/>
              <a:ext cx="2185843" cy="57240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>
              <a:defPPr>
                <a:defRPr lang="pt-PT"/>
              </a:defPPr>
              <a:lvl1pPr>
                <a:lnSpc>
                  <a:spcPct val="85000"/>
                </a:lnSpc>
                <a:defRPr sz="6000" b="1">
                  <a:gradFill flip="none" rotWithShape="1">
                    <a:gsLst>
                      <a:gs pos="0">
                        <a:srgbClr val="00F0FB"/>
                      </a:gs>
                      <a:gs pos="44000">
                        <a:srgbClr val="0087B0"/>
                      </a:gs>
                      <a:gs pos="100000">
                        <a:srgbClr val="00275E"/>
                      </a:gs>
                    </a:gsLst>
                    <a:lin ang="5400000" scaled="1"/>
                    <a:tileRect/>
                  </a:gra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PT" sz="3600" b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600</a:t>
              </a:r>
              <a:endParaRPr lang="en-US" sz="3600" b="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endParaRPr>
            </a:p>
          </p:txBody>
        </p:sp>
      </p:grpSp>
      <p:grpSp>
        <p:nvGrpSpPr>
          <p:cNvPr id="212" name="Agrupar 211">
            <a:extLst>
              <a:ext uri="{FF2B5EF4-FFF2-40B4-BE49-F238E27FC236}">
                <a16:creationId xmlns:a16="http://schemas.microsoft.com/office/drawing/2014/main" id="{D55E7CF8-ABFE-F09E-DFCB-1573FDE2D02C}"/>
              </a:ext>
            </a:extLst>
          </p:cNvPr>
          <p:cNvGrpSpPr/>
          <p:nvPr/>
        </p:nvGrpSpPr>
        <p:grpSpPr>
          <a:xfrm>
            <a:off x="8940039" y="2381656"/>
            <a:ext cx="747317" cy="463300"/>
            <a:chOff x="5844931" y="2453726"/>
            <a:chExt cx="846073" cy="524524"/>
          </a:xfrm>
        </p:grpSpPr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7D56CB20-F9B7-4299-7814-E12D8F45CC0D}"/>
                </a:ext>
              </a:extLst>
            </p:cNvPr>
            <p:cNvSpPr/>
            <p:nvPr/>
          </p:nvSpPr>
          <p:spPr>
            <a:xfrm flipH="1">
              <a:off x="5844931" y="2453726"/>
              <a:ext cx="846073" cy="524524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84BFF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dirty="0"/>
            </a:p>
          </p:txBody>
        </p:sp>
        <p:grpSp>
          <p:nvGrpSpPr>
            <p:cNvPr id="137" name="Agrupar 136">
              <a:extLst>
                <a:ext uri="{FF2B5EF4-FFF2-40B4-BE49-F238E27FC236}">
                  <a16:creationId xmlns:a16="http://schemas.microsoft.com/office/drawing/2014/main" id="{03826E8E-4141-707D-4842-92896B56B73A}"/>
                </a:ext>
              </a:extLst>
            </p:cNvPr>
            <p:cNvGrpSpPr/>
            <p:nvPr/>
          </p:nvGrpSpPr>
          <p:grpSpPr>
            <a:xfrm>
              <a:off x="6049984" y="2517965"/>
              <a:ext cx="342698" cy="354775"/>
              <a:chOff x="4877682" y="2172570"/>
              <a:chExt cx="753897" cy="780466"/>
            </a:xfrm>
          </p:grpSpPr>
          <p:grpSp>
            <p:nvGrpSpPr>
              <p:cNvPr id="130" name="Gráfico 127">
                <a:extLst>
                  <a:ext uri="{FF2B5EF4-FFF2-40B4-BE49-F238E27FC236}">
                    <a16:creationId xmlns:a16="http://schemas.microsoft.com/office/drawing/2014/main" id="{5C00D0C8-DE88-4B59-B6C4-F60050A258B3}"/>
                  </a:ext>
                </a:extLst>
              </p:cNvPr>
              <p:cNvGrpSpPr/>
              <p:nvPr/>
            </p:nvGrpSpPr>
            <p:grpSpPr>
              <a:xfrm>
                <a:off x="4877682" y="2281042"/>
                <a:ext cx="559963" cy="671994"/>
                <a:chOff x="4877682" y="2281042"/>
                <a:chExt cx="559963" cy="671994"/>
              </a:xfrm>
              <a:noFill/>
            </p:grpSpPr>
            <p:sp>
              <p:nvSpPr>
                <p:cNvPr id="131" name="Forma livre: Forma 130">
                  <a:extLst>
                    <a:ext uri="{FF2B5EF4-FFF2-40B4-BE49-F238E27FC236}">
                      <a16:creationId xmlns:a16="http://schemas.microsoft.com/office/drawing/2014/main" id="{B8018928-E209-33B2-8AC0-22DF0D9308D6}"/>
                    </a:ext>
                  </a:extLst>
                </p:cNvPr>
                <p:cNvSpPr/>
                <p:nvPr/>
              </p:nvSpPr>
              <p:spPr>
                <a:xfrm>
                  <a:off x="4877682" y="2281042"/>
                  <a:ext cx="276535" cy="670993"/>
                </a:xfrm>
                <a:custGeom>
                  <a:avLst/>
                  <a:gdLst>
                    <a:gd name="connsiteX0" fmla="*/ 276536 w 276535"/>
                    <a:gd name="connsiteY0" fmla="*/ 0 h 670993"/>
                    <a:gd name="connsiteX1" fmla="*/ 165426 w 276535"/>
                    <a:gd name="connsiteY1" fmla="*/ 41079 h 670993"/>
                    <a:gd name="connsiteX2" fmla="*/ 80964 w 276535"/>
                    <a:gd name="connsiteY2" fmla="*/ 235710 h 670993"/>
                    <a:gd name="connsiteX3" fmla="*/ 72445 w 276535"/>
                    <a:gd name="connsiteY3" fmla="*/ 296555 h 670993"/>
                    <a:gd name="connsiteX4" fmla="*/ 1505 w 276535"/>
                    <a:gd name="connsiteY4" fmla="*/ 379956 h 670993"/>
                    <a:gd name="connsiteX5" fmla="*/ 20422 w 276535"/>
                    <a:gd name="connsiteY5" fmla="*/ 407120 h 670993"/>
                    <a:gd name="connsiteX6" fmla="*/ 63653 w 276535"/>
                    <a:gd name="connsiteY6" fmla="*/ 416033 h 670993"/>
                    <a:gd name="connsiteX7" fmla="*/ 83511 w 276535"/>
                    <a:gd name="connsiteY7" fmla="*/ 478424 h 670993"/>
                    <a:gd name="connsiteX8" fmla="*/ 79024 w 276535"/>
                    <a:gd name="connsiteY8" fmla="*/ 538996 h 670993"/>
                    <a:gd name="connsiteX9" fmla="*/ 87785 w 276535"/>
                    <a:gd name="connsiteY9" fmla="*/ 597567 h 670993"/>
                    <a:gd name="connsiteX10" fmla="*/ 236548 w 276535"/>
                    <a:gd name="connsiteY10" fmla="*/ 591716 h 670993"/>
                    <a:gd name="connsiteX11" fmla="*/ 258770 w 276535"/>
                    <a:gd name="connsiteY11" fmla="*/ 670994 h 670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6535" h="670993">
                      <a:moveTo>
                        <a:pt x="276536" y="0"/>
                      </a:moveTo>
                      <a:cubicBezTo>
                        <a:pt x="241520" y="6366"/>
                        <a:pt x="204140" y="19130"/>
                        <a:pt x="165426" y="41079"/>
                      </a:cubicBezTo>
                      <a:cubicBezTo>
                        <a:pt x="165426" y="41079"/>
                        <a:pt x="58318" y="87433"/>
                        <a:pt x="80964" y="235710"/>
                      </a:cubicBezTo>
                      <a:cubicBezTo>
                        <a:pt x="80964" y="235710"/>
                        <a:pt x="85572" y="277183"/>
                        <a:pt x="72445" y="296555"/>
                      </a:cubicBezTo>
                      <a:lnTo>
                        <a:pt x="1505" y="379956"/>
                      </a:lnTo>
                      <a:cubicBezTo>
                        <a:pt x="1505" y="379956"/>
                        <a:pt x="-7924" y="404755"/>
                        <a:pt x="20422" y="407120"/>
                      </a:cubicBezTo>
                      <a:lnTo>
                        <a:pt x="63653" y="416033"/>
                      </a:lnTo>
                      <a:cubicBezTo>
                        <a:pt x="63653" y="416033"/>
                        <a:pt x="81722" y="451291"/>
                        <a:pt x="83511" y="478424"/>
                      </a:cubicBezTo>
                      <a:cubicBezTo>
                        <a:pt x="85330" y="505557"/>
                        <a:pt x="79024" y="538996"/>
                        <a:pt x="79024" y="538996"/>
                      </a:cubicBezTo>
                      <a:cubicBezTo>
                        <a:pt x="79024" y="538996"/>
                        <a:pt x="63653" y="579681"/>
                        <a:pt x="87785" y="597567"/>
                      </a:cubicBezTo>
                      <a:cubicBezTo>
                        <a:pt x="92515" y="598750"/>
                        <a:pt x="110250" y="618850"/>
                        <a:pt x="236548" y="591716"/>
                      </a:cubicBezTo>
                      <a:cubicBezTo>
                        <a:pt x="236548" y="591716"/>
                        <a:pt x="251009" y="604995"/>
                        <a:pt x="258770" y="670994"/>
                      </a:cubicBez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  <p:sp>
              <p:nvSpPr>
                <p:cNvPr id="132" name="Forma livre: Forma 131">
                  <a:extLst>
                    <a:ext uri="{FF2B5EF4-FFF2-40B4-BE49-F238E27FC236}">
                      <a16:creationId xmlns:a16="http://schemas.microsoft.com/office/drawing/2014/main" id="{47FE9043-AF15-4757-946B-4073FBC41BE9}"/>
                    </a:ext>
                  </a:extLst>
                </p:cNvPr>
                <p:cNvSpPr/>
                <p:nvPr/>
              </p:nvSpPr>
              <p:spPr>
                <a:xfrm>
                  <a:off x="5395731" y="2693861"/>
                  <a:ext cx="41914" cy="259175"/>
                </a:xfrm>
                <a:custGeom>
                  <a:avLst/>
                  <a:gdLst>
                    <a:gd name="connsiteX0" fmla="*/ 13387 w 41914"/>
                    <a:gd name="connsiteY0" fmla="*/ 259175 h 259175"/>
                    <a:gd name="connsiteX1" fmla="*/ 593 w 41914"/>
                    <a:gd name="connsiteY1" fmla="*/ 113929 h 259175"/>
                    <a:gd name="connsiteX2" fmla="*/ 41915 w 41914"/>
                    <a:gd name="connsiteY2" fmla="*/ 0 h 259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914" h="259175">
                      <a:moveTo>
                        <a:pt x="13387" y="259175"/>
                      </a:moveTo>
                      <a:cubicBezTo>
                        <a:pt x="7809" y="226464"/>
                        <a:pt x="-2590" y="165770"/>
                        <a:pt x="593" y="113929"/>
                      </a:cubicBezTo>
                      <a:cubicBezTo>
                        <a:pt x="593" y="113929"/>
                        <a:pt x="14357" y="51902"/>
                        <a:pt x="41915" y="0"/>
                      </a:cubicBez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  <p:sp>
              <p:nvSpPr>
                <p:cNvPr id="133" name="Forma livre: Forma 132">
                  <a:extLst>
                    <a:ext uri="{FF2B5EF4-FFF2-40B4-BE49-F238E27FC236}">
                      <a16:creationId xmlns:a16="http://schemas.microsoft.com/office/drawing/2014/main" id="{47E745DB-CA35-B81A-9E54-986DFDA43C64}"/>
                    </a:ext>
                  </a:extLst>
                </p:cNvPr>
                <p:cNvSpPr/>
                <p:nvPr/>
              </p:nvSpPr>
              <p:spPr>
                <a:xfrm>
                  <a:off x="4966619" y="2761285"/>
                  <a:ext cx="54266" cy="909"/>
                </a:xfrm>
                <a:custGeom>
                  <a:avLst/>
                  <a:gdLst>
                    <a:gd name="connsiteX0" fmla="*/ 0 w 54266"/>
                    <a:gd name="connsiteY0" fmla="*/ 0 h 909"/>
                    <a:gd name="connsiteX1" fmla="*/ 54266 w 54266"/>
                    <a:gd name="connsiteY1" fmla="*/ 910 h 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266" h="909">
                      <a:moveTo>
                        <a:pt x="0" y="0"/>
                      </a:moveTo>
                      <a:lnTo>
                        <a:pt x="54266" y="910"/>
                      </a:ln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</p:grpSp>
          <p:grpSp>
            <p:nvGrpSpPr>
              <p:cNvPr id="134" name="Gráfico 127">
                <a:extLst>
                  <a:ext uri="{FF2B5EF4-FFF2-40B4-BE49-F238E27FC236}">
                    <a16:creationId xmlns:a16="http://schemas.microsoft.com/office/drawing/2014/main" id="{5DD5A3D9-EEEF-5ED8-7FF7-0E9EBB706EA0}"/>
                  </a:ext>
                </a:extLst>
              </p:cNvPr>
              <p:cNvGrpSpPr/>
              <p:nvPr/>
            </p:nvGrpSpPr>
            <p:grpSpPr>
              <a:xfrm>
                <a:off x="5178561" y="2172570"/>
                <a:ext cx="453018" cy="453109"/>
                <a:chOff x="5178561" y="2172570"/>
                <a:chExt cx="453018" cy="453109"/>
              </a:xfrm>
              <a:noFill/>
            </p:grpSpPr>
            <p:sp>
              <p:nvSpPr>
                <p:cNvPr id="135" name="Forma livre: Forma 134">
                  <a:extLst>
                    <a:ext uri="{FF2B5EF4-FFF2-40B4-BE49-F238E27FC236}">
                      <a16:creationId xmlns:a16="http://schemas.microsoft.com/office/drawing/2014/main" id="{1DBD3B82-5456-FE38-65D8-69E568E1CBCB}"/>
                    </a:ext>
                  </a:extLst>
                </p:cNvPr>
                <p:cNvSpPr/>
                <p:nvPr/>
              </p:nvSpPr>
              <p:spPr>
                <a:xfrm>
                  <a:off x="5178561" y="2172570"/>
                  <a:ext cx="453018" cy="453109"/>
                </a:xfrm>
                <a:custGeom>
                  <a:avLst/>
                  <a:gdLst>
                    <a:gd name="connsiteX0" fmla="*/ 184233 w 453018"/>
                    <a:gd name="connsiteY0" fmla="*/ 60754 h 453109"/>
                    <a:gd name="connsiteX1" fmla="*/ 139486 w 453018"/>
                    <a:gd name="connsiteY1" fmla="*/ 79217 h 453109"/>
                    <a:gd name="connsiteX2" fmla="*/ 89191 w 453018"/>
                    <a:gd name="connsiteY2" fmla="*/ 43534 h 453109"/>
                    <a:gd name="connsiteX3" fmla="*/ 43474 w 453018"/>
                    <a:gd name="connsiteY3" fmla="*/ 89221 h 453109"/>
                    <a:gd name="connsiteX4" fmla="*/ 79156 w 453018"/>
                    <a:gd name="connsiteY4" fmla="*/ 139516 h 453109"/>
                    <a:gd name="connsiteX5" fmla="*/ 60784 w 453018"/>
                    <a:gd name="connsiteY5" fmla="*/ 183900 h 453109"/>
                    <a:gd name="connsiteX6" fmla="*/ 0 w 453018"/>
                    <a:gd name="connsiteY6" fmla="*/ 194237 h 453109"/>
                    <a:gd name="connsiteX7" fmla="*/ 0 w 453018"/>
                    <a:gd name="connsiteY7" fmla="*/ 258872 h 453109"/>
                    <a:gd name="connsiteX8" fmla="*/ 60784 w 453018"/>
                    <a:gd name="connsiteY8" fmla="*/ 269210 h 453109"/>
                    <a:gd name="connsiteX9" fmla="*/ 79368 w 453018"/>
                    <a:gd name="connsiteY9" fmla="*/ 313896 h 453109"/>
                    <a:gd name="connsiteX10" fmla="*/ 43474 w 453018"/>
                    <a:gd name="connsiteY10" fmla="*/ 363888 h 453109"/>
                    <a:gd name="connsiteX11" fmla="*/ 89191 w 453018"/>
                    <a:gd name="connsiteY11" fmla="*/ 409605 h 453109"/>
                    <a:gd name="connsiteX12" fmla="*/ 139183 w 453018"/>
                    <a:gd name="connsiteY12" fmla="*/ 373711 h 453109"/>
                    <a:gd name="connsiteX13" fmla="*/ 183839 w 453018"/>
                    <a:gd name="connsiteY13" fmla="*/ 392264 h 453109"/>
                    <a:gd name="connsiteX14" fmla="*/ 194177 w 453018"/>
                    <a:gd name="connsiteY14" fmla="*/ 453110 h 453109"/>
                    <a:gd name="connsiteX15" fmla="*/ 258842 w 453018"/>
                    <a:gd name="connsiteY15" fmla="*/ 453110 h 453109"/>
                    <a:gd name="connsiteX16" fmla="*/ 269180 w 453018"/>
                    <a:gd name="connsiteY16" fmla="*/ 392295 h 453109"/>
                    <a:gd name="connsiteX17" fmla="*/ 313866 w 453018"/>
                    <a:gd name="connsiteY17" fmla="*/ 373741 h 453109"/>
                    <a:gd name="connsiteX18" fmla="*/ 363828 w 453018"/>
                    <a:gd name="connsiteY18" fmla="*/ 409636 h 453109"/>
                    <a:gd name="connsiteX19" fmla="*/ 409545 w 453018"/>
                    <a:gd name="connsiteY19" fmla="*/ 363919 h 453109"/>
                    <a:gd name="connsiteX20" fmla="*/ 373650 w 453018"/>
                    <a:gd name="connsiteY20" fmla="*/ 313957 h 453109"/>
                    <a:gd name="connsiteX21" fmla="*/ 392325 w 453018"/>
                    <a:gd name="connsiteY21" fmla="*/ 268877 h 453109"/>
                    <a:gd name="connsiteX22" fmla="*/ 453019 w 453018"/>
                    <a:gd name="connsiteY22" fmla="*/ 258902 h 453109"/>
                    <a:gd name="connsiteX23" fmla="*/ 453019 w 453018"/>
                    <a:gd name="connsiteY23" fmla="*/ 194268 h 453109"/>
                    <a:gd name="connsiteX24" fmla="*/ 392325 w 453018"/>
                    <a:gd name="connsiteY24" fmla="*/ 184263 h 453109"/>
                    <a:gd name="connsiteX25" fmla="*/ 373862 w 453018"/>
                    <a:gd name="connsiteY25" fmla="*/ 139516 h 453109"/>
                    <a:gd name="connsiteX26" fmla="*/ 409545 w 453018"/>
                    <a:gd name="connsiteY26" fmla="*/ 89221 h 453109"/>
                    <a:gd name="connsiteX27" fmla="*/ 363828 w 453018"/>
                    <a:gd name="connsiteY27" fmla="*/ 43504 h 453109"/>
                    <a:gd name="connsiteX28" fmla="*/ 313533 w 453018"/>
                    <a:gd name="connsiteY28" fmla="*/ 79187 h 453109"/>
                    <a:gd name="connsiteX29" fmla="*/ 268786 w 453018"/>
                    <a:gd name="connsiteY29" fmla="*/ 60724 h 453109"/>
                    <a:gd name="connsiteX30" fmla="*/ 258812 w 453018"/>
                    <a:gd name="connsiteY30" fmla="*/ 0 h 453109"/>
                    <a:gd name="connsiteX31" fmla="*/ 194147 w 453018"/>
                    <a:gd name="connsiteY31" fmla="*/ 0 h 453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53018" h="453109">
                      <a:moveTo>
                        <a:pt x="184233" y="60754"/>
                      </a:moveTo>
                      <a:cubicBezTo>
                        <a:pt x="168287" y="64817"/>
                        <a:pt x="153280" y="71031"/>
                        <a:pt x="139486" y="79217"/>
                      </a:cubicBezTo>
                      <a:lnTo>
                        <a:pt x="89191" y="43534"/>
                      </a:lnTo>
                      <a:lnTo>
                        <a:pt x="43474" y="89221"/>
                      </a:lnTo>
                      <a:lnTo>
                        <a:pt x="79156" y="139516"/>
                      </a:lnTo>
                      <a:cubicBezTo>
                        <a:pt x="71062" y="153219"/>
                        <a:pt x="64817" y="168105"/>
                        <a:pt x="60784" y="183900"/>
                      </a:cubicBezTo>
                      <a:lnTo>
                        <a:pt x="0" y="194237"/>
                      </a:lnTo>
                      <a:lnTo>
                        <a:pt x="0" y="258872"/>
                      </a:lnTo>
                      <a:lnTo>
                        <a:pt x="60784" y="269210"/>
                      </a:lnTo>
                      <a:cubicBezTo>
                        <a:pt x="64877" y="285126"/>
                        <a:pt x="71153" y="300133"/>
                        <a:pt x="79368" y="313896"/>
                      </a:cubicBezTo>
                      <a:lnTo>
                        <a:pt x="43474" y="363888"/>
                      </a:lnTo>
                      <a:lnTo>
                        <a:pt x="89191" y="409605"/>
                      </a:lnTo>
                      <a:lnTo>
                        <a:pt x="139183" y="373711"/>
                      </a:lnTo>
                      <a:cubicBezTo>
                        <a:pt x="152946" y="381896"/>
                        <a:pt x="167923" y="388202"/>
                        <a:pt x="183839" y="392264"/>
                      </a:cubicBezTo>
                      <a:lnTo>
                        <a:pt x="194177" y="453110"/>
                      </a:lnTo>
                      <a:lnTo>
                        <a:pt x="258842" y="453110"/>
                      </a:lnTo>
                      <a:lnTo>
                        <a:pt x="269180" y="392295"/>
                      </a:lnTo>
                      <a:cubicBezTo>
                        <a:pt x="285096" y="388202"/>
                        <a:pt x="300103" y="381927"/>
                        <a:pt x="313866" y="373741"/>
                      </a:cubicBezTo>
                      <a:lnTo>
                        <a:pt x="363828" y="409636"/>
                      </a:lnTo>
                      <a:lnTo>
                        <a:pt x="409545" y="363919"/>
                      </a:lnTo>
                      <a:lnTo>
                        <a:pt x="373650" y="313957"/>
                      </a:lnTo>
                      <a:cubicBezTo>
                        <a:pt x="381927" y="300072"/>
                        <a:pt x="388232" y="284944"/>
                        <a:pt x="392325" y="268877"/>
                      </a:cubicBezTo>
                      <a:lnTo>
                        <a:pt x="453019" y="258902"/>
                      </a:lnTo>
                      <a:lnTo>
                        <a:pt x="453019" y="194268"/>
                      </a:lnTo>
                      <a:lnTo>
                        <a:pt x="392325" y="184263"/>
                      </a:lnTo>
                      <a:cubicBezTo>
                        <a:pt x="388293" y="168347"/>
                        <a:pt x="382048" y="153341"/>
                        <a:pt x="373862" y="139516"/>
                      </a:cubicBezTo>
                      <a:lnTo>
                        <a:pt x="409545" y="89221"/>
                      </a:lnTo>
                      <a:lnTo>
                        <a:pt x="363828" y="43504"/>
                      </a:lnTo>
                      <a:lnTo>
                        <a:pt x="313533" y="79187"/>
                      </a:lnTo>
                      <a:cubicBezTo>
                        <a:pt x="299739" y="71001"/>
                        <a:pt x="284702" y="64786"/>
                        <a:pt x="268786" y="60724"/>
                      </a:cubicBezTo>
                      <a:lnTo>
                        <a:pt x="258812" y="0"/>
                      </a:lnTo>
                      <a:lnTo>
                        <a:pt x="194147" y="0"/>
                      </a:ln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  <p:sp>
              <p:nvSpPr>
                <p:cNvPr id="136" name="Forma livre: Forma 135">
                  <a:extLst>
                    <a:ext uri="{FF2B5EF4-FFF2-40B4-BE49-F238E27FC236}">
                      <a16:creationId xmlns:a16="http://schemas.microsoft.com/office/drawing/2014/main" id="{D2C7DD77-B4CC-3A97-B4BA-A570A829F7CF}"/>
                    </a:ext>
                  </a:extLst>
                </p:cNvPr>
                <p:cNvSpPr/>
                <p:nvPr/>
              </p:nvSpPr>
              <p:spPr>
                <a:xfrm>
                  <a:off x="5338905" y="2332913"/>
                  <a:ext cx="132422" cy="132422"/>
                </a:xfrm>
                <a:custGeom>
                  <a:avLst/>
                  <a:gdLst>
                    <a:gd name="connsiteX0" fmla="*/ 49052 w 132422"/>
                    <a:gd name="connsiteY0" fmla="*/ 2243 h 132422"/>
                    <a:gd name="connsiteX1" fmla="*/ 66211 w 132422"/>
                    <a:gd name="connsiteY1" fmla="*/ 0 h 132422"/>
                    <a:gd name="connsiteX2" fmla="*/ 132422 w 132422"/>
                    <a:gd name="connsiteY2" fmla="*/ 66211 h 132422"/>
                    <a:gd name="connsiteX3" fmla="*/ 66211 w 132422"/>
                    <a:gd name="connsiteY3" fmla="*/ 132422 h 132422"/>
                    <a:gd name="connsiteX4" fmla="*/ 0 w 132422"/>
                    <a:gd name="connsiteY4" fmla="*/ 66211 h 132422"/>
                    <a:gd name="connsiteX5" fmla="*/ 2547 w 132422"/>
                    <a:gd name="connsiteY5" fmla="*/ 48052 h 132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422" h="132422">
                      <a:moveTo>
                        <a:pt x="49052" y="2243"/>
                      </a:moveTo>
                      <a:cubicBezTo>
                        <a:pt x="54509" y="788"/>
                        <a:pt x="60269" y="0"/>
                        <a:pt x="66211" y="0"/>
                      </a:cubicBezTo>
                      <a:cubicBezTo>
                        <a:pt x="102773" y="0"/>
                        <a:pt x="132422" y="29649"/>
                        <a:pt x="132422" y="66211"/>
                      </a:cubicBezTo>
                      <a:cubicBezTo>
                        <a:pt x="132422" y="102773"/>
                        <a:pt x="102803" y="132422"/>
                        <a:pt x="66211" y="132422"/>
                      </a:cubicBezTo>
                      <a:cubicBezTo>
                        <a:pt x="29619" y="132422"/>
                        <a:pt x="0" y="102773"/>
                        <a:pt x="0" y="66211"/>
                      </a:cubicBezTo>
                      <a:cubicBezTo>
                        <a:pt x="0" y="59905"/>
                        <a:pt x="879" y="53812"/>
                        <a:pt x="2547" y="48052"/>
                      </a:cubicBez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</p:grpSp>
        </p:grpSp>
      </p:grpSp>
      <p:grpSp>
        <p:nvGrpSpPr>
          <p:cNvPr id="215" name="Agrupar 214">
            <a:extLst>
              <a:ext uri="{FF2B5EF4-FFF2-40B4-BE49-F238E27FC236}">
                <a16:creationId xmlns:a16="http://schemas.microsoft.com/office/drawing/2014/main" id="{D02D4B4C-EF3B-397B-DF28-A0C57C38FB58}"/>
              </a:ext>
            </a:extLst>
          </p:cNvPr>
          <p:cNvGrpSpPr/>
          <p:nvPr/>
        </p:nvGrpSpPr>
        <p:grpSpPr>
          <a:xfrm>
            <a:off x="6110642" y="2381656"/>
            <a:ext cx="747317" cy="463300"/>
            <a:chOff x="8444577" y="1027704"/>
            <a:chExt cx="846073" cy="524524"/>
          </a:xfrm>
        </p:grpSpPr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3AF3BDB6-9A06-B8F7-3D76-7E841418E495}"/>
                </a:ext>
              </a:extLst>
            </p:cNvPr>
            <p:cNvSpPr/>
            <p:nvPr/>
          </p:nvSpPr>
          <p:spPr>
            <a:xfrm flipH="1">
              <a:off x="8444577" y="1027704"/>
              <a:ext cx="846073" cy="524524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84BFF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/>
            </a:p>
          </p:txBody>
        </p:sp>
        <p:grpSp>
          <p:nvGrpSpPr>
            <p:cNvPr id="172" name="Agrupar 171">
              <a:extLst>
                <a:ext uri="{FF2B5EF4-FFF2-40B4-BE49-F238E27FC236}">
                  <a16:creationId xmlns:a16="http://schemas.microsoft.com/office/drawing/2014/main" id="{E277E158-311C-9BD7-DFEE-BBB7E8CEF4C4}"/>
                </a:ext>
              </a:extLst>
            </p:cNvPr>
            <p:cNvGrpSpPr/>
            <p:nvPr/>
          </p:nvGrpSpPr>
          <p:grpSpPr>
            <a:xfrm>
              <a:off x="8661321" y="1117879"/>
              <a:ext cx="305547" cy="316662"/>
              <a:chOff x="6371480" y="431005"/>
              <a:chExt cx="2186368" cy="2265901"/>
            </a:xfrm>
          </p:grpSpPr>
          <p:grpSp>
            <p:nvGrpSpPr>
              <p:cNvPr id="173" name="Gráfico 186">
                <a:extLst>
                  <a:ext uri="{FF2B5EF4-FFF2-40B4-BE49-F238E27FC236}">
                    <a16:creationId xmlns:a16="http://schemas.microsoft.com/office/drawing/2014/main" id="{070F1284-83F0-5EA3-CB14-020F55FCAD5E}"/>
                  </a:ext>
                </a:extLst>
              </p:cNvPr>
              <p:cNvGrpSpPr/>
              <p:nvPr/>
            </p:nvGrpSpPr>
            <p:grpSpPr>
              <a:xfrm>
                <a:off x="6371480" y="944021"/>
                <a:ext cx="2186368" cy="1752885"/>
                <a:chOff x="6371480" y="944021"/>
                <a:chExt cx="2186368" cy="1752885"/>
              </a:xfrm>
              <a:noFill/>
            </p:grpSpPr>
            <p:grpSp>
              <p:nvGrpSpPr>
                <p:cNvPr id="177" name="Gráfico 186">
                  <a:extLst>
                    <a:ext uri="{FF2B5EF4-FFF2-40B4-BE49-F238E27FC236}">
                      <a16:creationId xmlns:a16="http://schemas.microsoft.com/office/drawing/2014/main" id="{000852D2-AFF0-51AD-944D-E566239DA538}"/>
                    </a:ext>
                  </a:extLst>
                </p:cNvPr>
                <p:cNvGrpSpPr/>
                <p:nvPr/>
              </p:nvGrpSpPr>
              <p:grpSpPr>
                <a:xfrm>
                  <a:off x="7025466" y="944021"/>
                  <a:ext cx="878395" cy="1752885"/>
                  <a:chOff x="7025466" y="944021"/>
                  <a:chExt cx="878395" cy="1752885"/>
                </a:xfrm>
                <a:noFill/>
              </p:grpSpPr>
              <p:sp>
                <p:nvSpPr>
                  <p:cNvPr id="186" name="Forma livre: Forma 185">
                    <a:extLst>
                      <a:ext uri="{FF2B5EF4-FFF2-40B4-BE49-F238E27FC236}">
                        <a16:creationId xmlns:a16="http://schemas.microsoft.com/office/drawing/2014/main" id="{DF7AA69A-AF20-9048-5D33-8CA18B2712A7}"/>
                      </a:ext>
                    </a:extLst>
                  </p:cNvPr>
                  <p:cNvSpPr/>
                  <p:nvPr/>
                </p:nvSpPr>
                <p:spPr>
                  <a:xfrm>
                    <a:off x="7272830" y="944021"/>
                    <a:ext cx="383667" cy="383857"/>
                  </a:xfrm>
                  <a:custGeom>
                    <a:avLst/>
                    <a:gdLst>
                      <a:gd name="connsiteX0" fmla="*/ 383667 w 383667"/>
                      <a:gd name="connsiteY0" fmla="*/ 191929 h 383857"/>
                      <a:gd name="connsiteX1" fmla="*/ 191929 w 383667"/>
                      <a:gd name="connsiteY1" fmla="*/ 383858 h 383857"/>
                      <a:gd name="connsiteX2" fmla="*/ 0 w 383667"/>
                      <a:gd name="connsiteY2" fmla="*/ 191929 h 383857"/>
                      <a:gd name="connsiteX3" fmla="*/ 191929 w 383667"/>
                      <a:gd name="connsiteY3" fmla="*/ 0 h 383857"/>
                      <a:gd name="connsiteX4" fmla="*/ 383667 w 383667"/>
                      <a:gd name="connsiteY4" fmla="*/ 191929 h 383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3667" h="383857">
                        <a:moveTo>
                          <a:pt x="383667" y="191929"/>
                        </a:moveTo>
                        <a:cubicBezTo>
                          <a:pt x="383667" y="297847"/>
                          <a:pt x="297752" y="383858"/>
                          <a:pt x="191929" y="383858"/>
                        </a:cubicBezTo>
                        <a:cubicBezTo>
                          <a:pt x="86106" y="383858"/>
                          <a:pt x="0" y="297847"/>
                          <a:pt x="0" y="191929"/>
                        </a:cubicBezTo>
                        <a:cubicBezTo>
                          <a:pt x="0" y="86011"/>
                          <a:pt x="85916" y="0"/>
                          <a:pt x="191929" y="0"/>
                        </a:cubicBezTo>
                        <a:cubicBezTo>
                          <a:pt x="297942" y="0"/>
                          <a:pt x="383667" y="85915"/>
                          <a:pt x="383667" y="191929"/>
                        </a:cubicBezTo>
                        <a:close/>
                      </a:path>
                    </a:pathLst>
                  </a:custGeom>
                  <a:noFill/>
                  <a:ln w="12700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sp>
                <p:nvSpPr>
                  <p:cNvPr id="187" name="Forma livre: Forma 186">
                    <a:extLst>
                      <a:ext uri="{FF2B5EF4-FFF2-40B4-BE49-F238E27FC236}">
                        <a16:creationId xmlns:a16="http://schemas.microsoft.com/office/drawing/2014/main" id="{59DAA92D-3A89-3CAA-8572-5C323E39D2A8}"/>
                      </a:ext>
                    </a:extLst>
                  </p:cNvPr>
                  <p:cNvSpPr/>
                  <p:nvPr/>
                </p:nvSpPr>
                <p:spPr>
                  <a:xfrm>
                    <a:off x="7025466" y="1523046"/>
                    <a:ext cx="878395" cy="882586"/>
                  </a:xfrm>
                  <a:custGeom>
                    <a:avLst/>
                    <a:gdLst>
                      <a:gd name="connsiteX0" fmla="*/ 188309 w 878395"/>
                      <a:gd name="connsiteY0" fmla="*/ 882586 h 882586"/>
                      <a:gd name="connsiteX1" fmla="*/ 0 w 878395"/>
                      <a:gd name="connsiteY1" fmla="*/ 627793 h 882586"/>
                      <a:gd name="connsiteX2" fmla="*/ 0 w 878395"/>
                      <a:gd name="connsiteY2" fmla="*/ 254794 h 882586"/>
                      <a:gd name="connsiteX3" fmla="*/ 254698 w 878395"/>
                      <a:gd name="connsiteY3" fmla="*/ 0 h 882586"/>
                      <a:gd name="connsiteX4" fmla="*/ 623602 w 878395"/>
                      <a:gd name="connsiteY4" fmla="*/ 0 h 882586"/>
                      <a:gd name="connsiteX5" fmla="*/ 878396 w 878395"/>
                      <a:gd name="connsiteY5" fmla="*/ 254794 h 882586"/>
                      <a:gd name="connsiteX6" fmla="*/ 878396 w 878395"/>
                      <a:gd name="connsiteY6" fmla="*/ 627793 h 882586"/>
                      <a:gd name="connsiteX7" fmla="*/ 689991 w 878395"/>
                      <a:gd name="connsiteY7" fmla="*/ 882586 h 88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8395" h="882586">
                        <a:moveTo>
                          <a:pt x="188309" y="882586"/>
                        </a:moveTo>
                        <a:cubicBezTo>
                          <a:pt x="48196" y="882586"/>
                          <a:pt x="0" y="767906"/>
                          <a:pt x="0" y="627793"/>
                        </a:cubicBezTo>
                        <a:lnTo>
                          <a:pt x="0" y="254794"/>
                        </a:lnTo>
                        <a:cubicBezTo>
                          <a:pt x="0" y="114681"/>
                          <a:pt x="114586" y="0"/>
                          <a:pt x="254698" y="0"/>
                        </a:cubicBezTo>
                        <a:lnTo>
                          <a:pt x="623602" y="0"/>
                        </a:lnTo>
                        <a:cubicBezTo>
                          <a:pt x="763714" y="0"/>
                          <a:pt x="878396" y="114681"/>
                          <a:pt x="878396" y="254794"/>
                        </a:cubicBezTo>
                        <a:lnTo>
                          <a:pt x="878396" y="627793"/>
                        </a:lnTo>
                        <a:cubicBezTo>
                          <a:pt x="878396" y="767906"/>
                          <a:pt x="830199" y="882586"/>
                          <a:pt x="689991" y="882586"/>
                        </a:cubicBezTo>
                      </a:path>
                    </a:pathLst>
                  </a:custGeom>
                  <a:noFill/>
                  <a:ln w="12700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grpSp>
                <p:nvGrpSpPr>
                  <p:cNvPr id="188" name="Gráfico 186">
                    <a:extLst>
                      <a:ext uri="{FF2B5EF4-FFF2-40B4-BE49-F238E27FC236}">
                        <a16:creationId xmlns:a16="http://schemas.microsoft.com/office/drawing/2014/main" id="{FC9A50A9-15D7-150B-073D-B52C29811A58}"/>
                      </a:ext>
                    </a:extLst>
                  </p:cNvPr>
                  <p:cNvGrpSpPr/>
                  <p:nvPr/>
                </p:nvGrpSpPr>
                <p:grpSpPr>
                  <a:xfrm>
                    <a:off x="7211585" y="1854992"/>
                    <a:ext cx="506158" cy="841914"/>
                    <a:chOff x="7211585" y="1854992"/>
                    <a:chExt cx="506158" cy="841914"/>
                  </a:xfrm>
                </p:grpSpPr>
                <p:sp>
                  <p:nvSpPr>
                    <p:cNvPr id="189" name="Forma livre: Forma 188">
                      <a:extLst>
                        <a:ext uri="{FF2B5EF4-FFF2-40B4-BE49-F238E27FC236}">
                          <a16:creationId xmlns:a16="http://schemas.microsoft.com/office/drawing/2014/main" id="{8D7C50AA-0472-EC93-46BA-AEAF4DBA81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17743" y="1854992"/>
                      <a:ext cx="9525" cy="841914"/>
                    </a:xfrm>
                    <a:custGeom>
                      <a:avLst/>
                      <a:gdLst>
                        <a:gd name="connsiteX0" fmla="*/ 0 w 9525"/>
                        <a:gd name="connsiteY0" fmla="*/ 0 h 841914"/>
                        <a:gd name="connsiteX1" fmla="*/ 0 w 9525"/>
                        <a:gd name="connsiteY1" fmla="*/ 841915 h 8419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841914">
                          <a:moveTo>
                            <a:pt x="0" y="0"/>
                          </a:moveTo>
                          <a:lnTo>
                            <a:pt x="0" y="841915"/>
                          </a:lnTo>
                        </a:path>
                      </a:pathLst>
                    </a:custGeom>
                    <a:noFill/>
                    <a:ln w="12700" cap="sq">
                      <a:solidFill>
                        <a:srgbClr val="00FF94"/>
                      </a:solidFill>
                      <a:prstDash val="solid"/>
                      <a:miter lim="800000"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pt-PT"/>
                    </a:p>
                  </p:txBody>
                </p:sp>
                <p:sp>
                  <p:nvSpPr>
                    <p:cNvPr id="190" name="Forma livre: Forma 189">
                      <a:extLst>
                        <a:ext uri="{FF2B5EF4-FFF2-40B4-BE49-F238E27FC236}">
                          <a16:creationId xmlns:a16="http://schemas.microsoft.com/office/drawing/2014/main" id="{1433ABE7-275F-C358-E0C5-5221E4DC45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11585" y="1854992"/>
                      <a:ext cx="9525" cy="841914"/>
                    </a:xfrm>
                    <a:custGeom>
                      <a:avLst/>
                      <a:gdLst>
                        <a:gd name="connsiteX0" fmla="*/ 0 w 9525"/>
                        <a:gd name="connsiteY0" fmla="*/ 0 h 841914"/>
                        <a:gd name="connsiteX1" fmla="*/ 0 w 9525"/>
                        <a:gd name="connsiteY1" fmla="*/ 841915 h 8419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841914">
                          <a:moveTo>
                            <a:pt x="0" y="0"/>
                          </a:moveTo>
                          <a:lnTo>
                            <a:pt x="0" y="841915"/>
                          </a:lnTo>
                        </a:path>
                      </a:pathLst>
                    </a:custGeom>
                    <a:noFill/>
                    <a:ln w="12700" cap="sq">
                      <a:solidFill>
                        <a:srgbClr val="00FF94"/>
                      </a:solidFill>
                      <a:prstDash val="solid"/>
                      <a:miter lim="800000"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pt-PT"/>
                    </a:p>
                  </p:txBody>
                </p:sp>
              </p:grpSp>
            </p:grpSp>
            <p:grpSp>
              <p:nvGrpSpPr>
                <p:cNvPr id="178" name="Gráfico 186">
                  <a:extLst>
                    <a:ext uri="{FF2B5EF4-FFF2-40B4-BE49-F238E27FC236}">
                      <a16:creationId xmlns:a16="http://schemas.microsoft.com/office/drawing/2014/main" id="{DF944D97-862D-87C9-CE73-851B1A2C01AE}"/>
                    </a:ext>
                  </a:extLst>
                </p:cNvPr>
                <p:cNvGrpSpPr/>
                <p:nvPr/>
              </p:nvGrpSpPr>
              <p:grpSpPr>
                <a:xfrm>
                  <a:off x="6371480" y="944021"/>
                  <a:ext cx="631031" cy="1752885"/>
                  <a:chOff x="6371480" y="944021"/>
                  <a:chExt cx="631031" cy="1752885"/>
                </a:xfrm>
                <a:noFill/>
              </p:grpSpPr>
              <p:sp>
                <p:nvSpPr>
                  <p:cNvPr id="183" name="Forma livre: Forma 182">
                    <a:extLst>
                      <a:ext uri="{FF2B5EF4-FFF2-40B4-BE49-F238E27FC236}">
                        <a16:creationId xmlns:a16="http://schemas.microsoft.com/office/drawing/2014/main" id="{187DAC0C-E09D-4CB8-C82D-406B7BFE83E2}"/>
                      </a:ext>
                    </a:extLst>
                  </p:cNvPr>
                  <p:cNvSpPr/>
                  <p:nvPr/>
                </p:nvSpPr>
                <p:spPr>
                  <a:xfrm>
                    <a:off x="6618844" y="944021"/>
                    <a:ext cx="383667" cy="383857"/>
                  </a:xfrm>
                  <a:custGeom>
                    <a:avLst/>
                    <a:gdLst>
                      <a:gd name="connsiteX0" fmla="*/ 383667 w 383667"/>
                      <a:gd name="connsiteY0" fmla="*/ 191929 h 383857"/>
                      <a:gd name="connsiteX1" fmla="*/ 191929 w 383667"/>
                      <a:gd name="connsiteY1" fmla="*/ 383858 h 383857"/>
                      <a:gd name="connsiteX2" fmla="*/ 0 w 383667"/>
                      <a:gd name="connsiteY2" fmla="*/ 191929 h 383857"/>
                      <a:gd name="connsiteX3" fmla="*/ 191929 w 383667"/>
                      <a:gd name="connsiteY3" fmla="*/ 0 h 383857"/>
                      <a:gd name="connsiteX4" fmla="*/ 383667 w 383667"/>
                      <a:gd name="connsiteY4" fmla="*/ 191929 h 383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3667" h="383857">
                        <a:moveTo>
                          <a:pt x="383667" y="191929"/>
                        </a:moveTo>
                        <a:cubicBezTo>
                          <a:pt x="383667" y="297847"/>
                          <a:pt x="297752" y="383858"/>
                          <a:pt x="191929" y="383858"/>
                        </a:cubicBezTo>
                        <a:cubicBezTo>
                          <a:pt x="86106" y="383858"/>
                          <a:pt x="0" y="297847"/>
                          <a:pt x="0" y="191929"/>
                        </a:cubicBezTo>
                        <a:cubicBezTo>
                          <a:pt x="0" y="86011"/>
                          <a:pt x="85916" y="0"/>
                          <a:pt x="191929" y="0"/>
                        </a:cubicBezTo>
                        <a:cubicBezTo>
                          <a:pt x="297942" y="0"/>
                          <a:pt x="383667" y="85915"/>
                          <a:pt x="383667" y="191929"/>
                        </a:cubicBezTo>
                        <a:close/>
                      </a:path>
                    </a:pathLst>
                  </a:custGeom>
                  <a:noFill/>
                  <a:ln w="12700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sp>
                <p:nvSpPr>
                  <p:cNvPr id="184" name="Forma livre: Forma 183">
                    <a:extLst>
                      <a:ext uri="{FF2B5EF4-FFF2-40B4-BE49-F238E27FC236}">
                        <a16:creationId xmlns:a16="http://schemas.microsoft.com/office/drawing/2014/main" id="{1327054C-B610-361D-9F94-935D15E302AB}"/>
                      </a:ext>
                    </a:extLst>
                  </p:cNvPr>
                  <p:cNvSpPr/>
                  <p:nvPr/>
                </p:nvSpPr>
                <p:spPr>
                  <a:xfrm>
                    <a:off x="6371480" y="1523046"/>
                    <a:ext cx="528542" cy="882586"/>
                  </a:xfrm>
                  <a:custGeom>
                    <a:avLst/>
                    <a:gdLst>
                      <a:gd name="connsiteX0" fmla="*/ 188309 w 528542"/>
                      <a:gd name="connsiteY0" fmla="*/ 882586 h 882586"/>
                      <a:gd name="connsiteX1" fmla="*/ 0 w 528542"/>
                      <a:gd name="connsiteY1" fmla="*/ 627793 h 882586"/>
                      <a:gd name="connsiteX2" fmla="*/ 0 w 528542"/>
                      <a:gd name="connsiteY2" fmla="*/ 254794 h 882586"/>
                      <a:gd name="connsiteX3" fmla="*/ 254699 w 528542"/>
                      <a:gd name="connsiteY3" fmla="*/ 0 h 882586"/>
                      <a:gd name="connsiteX4" fmla="*/ 528542 w 528542"/>
                      <a:gd name="connsiteY4" fmla="*/ 0 h 88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42" h="882586">
                        <a:moveTo>
                          <a:pt x="188309" y="882586"/>
                        </a:moveTo>
                        <a:cubicBezTo>
                          <a:pt x="48197" y="882586"/>
                          <a:pt x="0" y="767906"/>
                          <a:pt x="0" y="627793"/>
                        </a:cubicBezTo>
                        <a:lnTo>
                          <a:pt x="0" y="254794"/>
                        </a:lnTo>
                        <a:cubicBezTo>
                          <a:pt x="0" y="114681"/>
                          <a:pt x="114586" y="0"/>
                          <a:pt x="254699" y="0"/>
                        </a:cubicBezTo>
                        <a:lnTo>
                          <a:pt x="528542" y="0"/>
                        </a:lnTo>
                      </a:path>
                    </a:pathLst>
                  </a:custGeom>
                  <a:noFill/>
                  <a:ln w="12700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sp>
                <p:nvSpPr>
                  <p:cNvPr id="185" name="Forma livre: Forma 184">
                    <a:extLst>
                      <a:ext uri="{FF2B5EF4-FFF2-40B4-BE49-F238E27FC236}">
                        <a16:creationId xmlns:a16="http://schemas.microsoft.com/office/drawing/2014/main" id="{74F45ADE-D760-C1BC-333E-F496B6584C9B}"/>
                      </a:ext>
                    </a:extLst>
                  </p:cNvPr>
                  <p:cNvSpPr/>
                  <p:nvPr/>
                </p:nvSpPr>
                <p:spPr>
                  <a:xfrm>
                    <a:off x="6557598" y="1854992"/>
                    <a:ext cx="9525" cy="841914"/>
                  </a:xfrm>
                  <a:custGeom>
                    <a:avLst/>
                    <a:gdLst>
                      <a:gd name="connsiteX0" fmla="*/ 0 w 9525"/>
                      <a:gd name="connsiteY0" fmla="*/ 0 h 841914"/>
                      <a:gd name="connsiteX1" fmla="*/ 0 w 9525"/>
                      <a:gd name="connsiteY1" fmla="*/ 841915 h 841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841914">
                        <a:moveTo>
                          <a:pt x="0" y="0"/>
                        </a:moveTo>
                        <a:lnTo>
                          <a:pt x="0" y="841915"/>
                        </a:lnTo>
                      </a:path>
                    </a:pathLst>
                  </a:custGeom>
                  <a:noFill/>
                  <a:ln w="12700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179" name="Gráfico 186">
                  <a:extLst>
                    <a:ext uri="{FF2B5EF4-FFF2-40B4-BE49-F238E27FC236}">
                      <a16:creationId xmlns:a16="http://schemas.microsoft.com/office/drawing/2014/main" id="{D6F7131A-7145-CB5F-7A4F-6D9F699EB501}"/>
                    </a:ext>
                  </a:extLst>
                </p:cNvPr>
                <p:cNvGrpSpPr/>
                <p:nvPr/>
              </p:nvGrpSpPr>
              <p:grpSpPr>
                <a:xfrm>
                  <a:off x="7926817" y="944021"/>
                  <a:ext cx="631031" cy="1752885"/>
                  <a:chOff x="7926817" y="944021"/>
                  <a:chExt cx="631031" cy="1752885"/>
                </a:xfrm>
                <a:noFill/>
              </p:grpSpPr>
              <p:sp>
                <p:nvSpPr>
                  <p:cNvPr id="180" name="Forma livre: Forma 179">
                    <a:extLst>
                      <a:ext uri="{FF2B5EF4-FFF2-40B4-BE49-F238E27FC236}">
                        <a16:creationId xmlns:a16="http://schemas.microsoft.com/office/drawing/2014/main" id="{291BECDF-3A4C-3ABA-50E3-3313FEE8DEB5}"/>
                      </a:ext>
                    </a:extLst>
                  </p:cNvPr>
                  <p:cNvSpPr/>
                  <p:nvPr/>
                </p:nvSpPr>
                <p:spPr>
                  <a:xfrm>
                    <a:off x="7926817" y="944021"/>
                    <a:ext cx="383762" cy="383857"/>
                  </a:xfrm>
                  <a:custGeom>
                    <a:avLst/>
                    <a:gdLst>
                      <a:gd name="connsiteX0" fmla="*/ 0 w 383762"/>
                      <a:gd name="connsiteY0" fmla="*/ 191929 h 383857"/>
                      <a:gd name="connsiteX1" fmla="*/ 191834 w 383762"/>
                      <a:gd name="connsiteY1" fmla="*/ 383858 h 383857"/>
                      <a:gd name="connsiteX2" fmla="*/ 383762 w 383762"/>
                      <a:gd name="connsiteY2" fmla="*/ 191929 h 383857"/>
                      <a:gd name="connsiteX3" fmla="*/ 191834 w 383762"/>
                      <a:gd name="connsiteY3" fmla="*/ 0 h 383857"/>
                      <a:gd name="connsiteX4" fmla="*/ 0 w 383762"/>
                      <a:gd name="connsiteY4" fmla="*/ 191929 h 383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3762" h="383857">
                        <a:moveTo>
                          <a:pt x="0" y="191929"/>
                        </a:moveTo>
                        <a:cubicBezTo>
                          <a:pt x="0" y="297847"/>
                          <a:pt x="85916" y="383858"/>
                          <a:pt x="191834" y="383858"/>
                        </a:cubicBezTo>
                        <a:cubicBezTo>
                          <a:pt x="297752" y="383858"/>
                          <a:pt x="383762" y="297847"/>
                          <a:pt x="383762" y="191929"/>
                        </a:cubicBezTo>
                        <a:cubicBezTo>
                          <a:pt x="383762" y="86011"/>
                          <a:pt x="297847" y="0"/>
                          <a:pt x="191834" y="0"/>
                        </a:cubicBezTo>
                        <a:cubicBezTo>
                          <a:pt x="85820" y="0"/>
                          <a:pt x="0" y="85915"/>
                          <a:pt x="0" y="191929"/>
                        </a:cubicBezTo>
                        <a:close/>
                      </a:path>
                    </a:pathLst>
                  </a:custGeom>
                  <a:noFill/>
                  <a:ln w="12700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sp>
                <p:nvSpPr>
                  <p:cNvPr id="181" name="Forma livre: Forma 180">
                    <a:extLst>
                      <a:ext uri="{FF2B5EF4-FFF2-40B4-BE49-F238E27FC236}">
                        <a16:creationId xmlns:a16="http://schemas.microsoft.com/office/drawing/2014/main" id="{4F7218C6-70FB-1D39-F4DF-5FE55440399A}"/>
                      </a:ext>
                    </a:extLst>
                  </p:cNvPr>
                  <p:cNvSpPr/>
                  <p:nvPr/>
                </p:nvSpPr>
                <p:spPr>
                  <a:xfrm>
                    <a:off x="8029306" y="1523046"/>
                    <a:ext cx="528542" cy="882586"/>
                  </a:xfrm>
                  <a:custGeom>
                    <a:avLst/>
                    <a:gdLst>
                      <a:gd name="connsiteX0" fmla="*/ 340233 w 528542"/>
                      <a:gd name="connsiteY0" fmla="*/ 882586 h 882586"/>
                      <a:gd name="connsiteX1" fmla="*/ 528542 w 528542"/>
                      <a:gd name="connsiteY1" fmla="*/ 627793 h 882586"/>
                      <a:gd name="connsiteX2" fmla="*/ 528542 w 528542"/>
                      <a:gd name="connsiteY2" fmla="*/ 254794 h 882586"/>
                      <a:gd name="connsiteX3" fmla="*/ 273844 w 528542"/>
                      <a:gd name="connsiteY3" fmla="*/ 0 h 882586"/>
                      <a:gd name="connsiteX4" fmla="*/ 0 w 528542"/>
                      <a:gd name="connsiteY4" fmla="*/ 0 h 88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42" h="882586">
                        <a:moveTo>
                          <a:pt x="340233" y="882586"/>
                        </a:moveTo>
                        <a:cubicBezTo>
                          <a:pt x="480250" y="882586"/>
                          <a:pt x="528542" y="767906"/>
                          <a:pt x="528542" y="627793"/>
                        </a:cubicBezTo>
                        <a:lnTo>
                          <a:pt x="528542" y="254794"/>
                        </a:lnTo>
                        <a:cubicBezTo>
                          <a:pt x="528542" y="114681"/>
                          <a:pt x="413956" y="0"/>
                          <a:pt x="273844" y="0"/>
                        </a:cubicBez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sp>
                <p:nvSpPr>
                  <p:cNvPr id="182" name="Forma livre: Forma 181">
                    <a:extLst>
                      <a:ext uri="{FF2B5EF4-FFF2-40B4-BE49-F238E27FC236}">
                        <a16:creationId xmlns:a16="http://schemas.microsoft.com/office/drawing/2014/main" id="{69ECAD61-068A-4FF1-F38F-9B39D6525D1F}"/>
                      </a:ext>
                    </a:extLst>
                  </p:cNvPr>
                  <p:cNvSpPr/>
                  <p:nvPr/>
                </p:nvSpPr>
                <p:spPr>
                  <a:xfrm>
                    <a:off x="8371730" y="1854992"/>
                    <a:ext cx="9525" cy="841914"/>
                  </a:xfrm>
                  <a:custGeom>
                    <a:avLst/>
                    <a:gdLst>
                      <a:gd name="connsiteX0" fmla="*/ 0 w 9525"/>
                      <a:gd name="connsiteY0" fmla="*/ 0 h 841914"/>
                      <a:gd name="connsiteX1" fmla="*/ 0 w 9525"/>
                      <a:gd name="connsiteY1" fmla="*/ 841915 h 841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841914">
                        <a:moveTo>
                          <a:pt x="0" y="0"/>
                        </a:moveTo>
                        <a:lnTo>
                          <a:pt x="0" y="841915"/>
                        </a:lnTo>
                      </a:path>
                    </a:pathLst>
                  </a:custGeom>
                  <a:noFill/>
                  <a:ln w="12700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</p:grpSp>
          </p:grpSp>
          <p:grpSp>
            <p:nvGrpSpPr>
              <p:cNvPr id="174" name="Gráfico 186">
                <a:extLst>
                  <a:ext uri="{FF2B5EF4-FFF2-40B4-BE49-F238E27FC236}">
                    <a16:creationId xmlns:a16="http://schemas.microsoft.com/office/drawing/2014/main" id="{41553F87-9015-0537-E5A5-CF2B89677292}"/>
                  </a:ext>
                </a:extLst>
              </p:cNvPr>
              <p:cNvGrpSpPr/>
              <p:nvPr/>
            </p:nvGrpSpPr>
            <p:grpSpPr>
              <a:xfrm>
                <a:off x="6945932" y="431005"/>
                <a:ext cx="1037558" cy="383857"/>
                <a:chOff x="6945932" y="431005"/>
                <a:chExt cx="1037558" cy="383857"/>
              </a:xfrm>
              <a:noFill/>
            </p:grpSpPr>
            <p:sp>
              <p:nvSpPr>
                <p:cNvPr id="175" name="Forma livre: Forma 174">
                  <a:extLst>
                    <a:ext uri="{FF2B5EF4-FFF2-40B4-BE49-F238E27FC236}">
                      <a16:creationId xmlns:a16="http://schemas.microsoft.com/office/drawing/2014/main" id="{C108AF45-69B6-B129-3E5E-6C93147ACDE7}"/>
                    </a:ext>
                  </a:extLst>
                </p:cNvPr>
                <p:cNvSpPr/>
                <p:nvPr/>
              </p:nvSpPr>
              <p:spPr>
                <a:xfrm>
                  <a:off x="7599824" y="431005"/>
                  <a:ext cx="383666" cy="383857"/>
                </a:xfrm>
                <a:custGeom>
                  <a:avLst/>
                  <a:gdLst>
                    <a:gd name="connsiteX0" fmla="*/ 383667 w 383666"/>
                    <a:gd name="connsiteY0" fmla="*/ 191929 h 383857"/>
                    <a:gd name="connsiteX1" fmla="*/ 191929 w 383666"/>
                    <a:gd name="connsiteY1" fmla="*/ 383858 h 383857"/>
                    <a:gd name="connsiteX2" fmla="*/ 0 w 383666"/>
                    <a:gd name="connsiteY2" fmla="*/ 191929 h 383857"/>
                    <a:gd name="connsiteX3" fmla="*/ 191929 w 383666"/>
                    <a:gd name="connsiteY3" fmla="*/ 0 h 383857"/>
                    <a:gd name="connsiteX4" fmla="*/ 383667 w 383666"/>
                    <a:gd name="connsiteY4" fmla="*/ 191929 h 383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666" h="383857">
                      <a:moveTo>
                        <a:pt x="383667" y="191929"/>
                      </a:moveTo>
                      <a:cubicBezTo>
                        <a:pt x="383667" y="297942"/>
                        <a:pt x="297751" y="383858"/>
                        <a:pt x="191929" y="383858"/>
                      </a:cubicBezTo>
                      <a:cubicBezTo>
                        <a:pt x="86106" y="383858"/>
                        <a:pt x="0" y="297942"/>
                        <a:pt x="0" y="191929"/>
                      </a:cubicBezTo>
                      <a:cubicBezTo>
                        <a:pt x="0" y="85916"/>
                        <a:pt x="85915" y="0"/>
                        <a:pt x="191929" y="0"/>
                      </a:cubicBezTo>
                      <a:cubicBezTo>
                        <a:pt x="297942" y="0"/>
                        <a:pt x="383667" y="86011"/>
                        <a:pt x="383667" y="191929"/>
                      </a:cubicBez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  <p:sp>
              <p:nvSpPr>
                <p:cNvPr id="176" name="Forma livre: Forma 175">
                  <a:extLst>
                    <a:ext uri="{FF2B5EF4-FFF2-40B4-BE49-F238E27FC236}">
                      <a16:creationId xmlns:a16="http://schemas.microsoft.com/office/drawing/2014/main" id="{D74E598B-ADFD-24FA-86F3-34E7667159E5}"/>
                    </a:ext>
                  </a:extLst>
                </p:cNvPr>
                <p:cNvSpPr/>
                <p:nvPr/>
              </p:nvSpPr>
              <p:spPr>
                <a:xfrm>
                  <a:off x="6945932" y="431005"/>
                  <a:ext cx="383666" cy="383857"/>
                </a:xfrm>
                <a:custGeom>
                  <a:avLst/>
                  <a:gdLst>
                    <a:gd name="connsiteX0" fmla="*/ 383667 w 383666"/>
                    <a:gd name="connsiteY0" fmla="*/ 191929 h 383857"/>
                    <a:gd name="connsiteX1" fmla="*/ 191929 w 383666"/>
                    <a:gd name="connsiteY1" fmla="*/ 383858 h 383857"/>
                    <a:gd name="connsiteX2" fmla="*/ 0 w 383666"/>
                    <a:gd name="connsiteY2" fmla="*/ 191929 h 383857"/>
                    <a:gd name="connsiteX3" fmla="*/ 191929 w 383666"/>
                    <a:gd name="connsiteY3" fmla="*/ 0 h 383857"/>
                    <a:gd name="connsiteX4" fmla="*/ 383667 w 383666"/>
                    <a:gd name="connsiteY4" fmla="*/ 191929 h 383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666" h="383857">
                      <a:moveTo>
                        <a:pt x="383667" y="191929"/>
                      </a:moveTo>
                      <a:cubicBezTo>
                        <a:pt x="383667" y="297942"/>
                        <a:pt x="297752" y="383858"/>
                        <a:pt x="191929" y="383858"/>
                      </a:cubicBezTo>
                      <a:cubicBezTo>
                        <a:pt x="86106" y="383858"/>
                        <a:pt x="0" y="297942"/>
                        <a:pt x="0" y="191929"/>
                      </a:cubicBezTo>
                      <a:cubicBezTo>
                        <a:pt x="0" y="85916"/>
                        <a:pt x="85916" y="0"/>
                        <a:pt x="191929" y="0"/>
                      </a:cubicBezTo>
                      <a:cubicBezTo>
                        <a:pt x="297942" y="0"/>
                        <a:pt x="383667" y="86011"/>
                        <a:pt x="383667" y="191929"/>
                      </a:cubicBez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</p:grp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FC4A7E-B459-9D25-0988-6386FAC83C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1D91D-E532-414E-8BE0-BA80ED49D994}" type="slidenum">
              <a:rPr lang="pt-PT" smtClean="0"/>
              <a:pPr/>
              <a:t>2</a:t>
            </a:fld>
            <a:endParaRPr lang="pt-PT"/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7802BA53-E775-68AE-92AC-C19155046C10}"/>
              </a:ext>
            </a:extLst>
          </p:cNvPr>
          <p:cNvSpPr txBox="1"/>
          <p:nvPr/>
        </p:nvSpPr>
        <p:spPr>
          <a:xfrm>
            <a:off x="523793" y="850423"/>
            <a:ext cx="5329925" cy="1553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8000"/>
              </a:lnSpc>
            </a:pPr>
            <a:r>
              <a:rPr lang="es-ES" sz="400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REINVENTANDO</a:t>
            </a:r>
          </a:p>
          <a:p>
            <a:pPr>
              <a:lnSpc>
                <a:spcPct val="78000"/>
              </a:lnSpc>
            </a:pPr>
            <a:r>
              <a:rPr lang="es-ES" sz="400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LOS NEGOCIOS</a:t>
            </a:r>
          </a:p>
          <a:p>
            <a:pPr>
              <a:lnSpc>
                <a:spcPct val="78000"/>
              </a:lnSpc>
            </a:pPr>
            <a:r>
              <a:rPr lang="es-ES" sz="400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MUY CERCA DE TI</a:t>
            </a:r>
          </a:p>
        </p:txBody>
      </p:sp>
      <p:sp>
        <p:nvSpPr>
          <p:cNvPr id="11" name="TextBox 25">
            <a:extLst>
              <a:ext uri="{FF2B5EF4-FFF2-40B4-BE49-F238E27FC236}">
                <a16:creationId xmlns:a16="http://schemas.microsoft.com/office/drawing/2014/main" id="{84659DBD-178C-85F8-CBB2-C9766A6ABA04}"/>
              </a:ext>
            </a:extLst>
          </p:cNvPr>
          <p:cNvSpPr txBox="1"/>
          <p:nvPr/>
        </p:nvSpPr>
        <p:spPr>
          <a:xfrm>
            <a:off x="523793" y="2555945"/>
            <a:ext cx="5191420" cy="2909323"/>
          </a:xfrm>
          <a:prstGeom prst="rect">
            <a:avLst/>
          </a:prstGeom>
          <a:noFill/>
          <a:ln>
            <a:noFill/>
          </a:ln>
        </p:spPr>
        <p:txBody>
          <a:bodyPr wrap="square" lIns="72000" tIns="0" rIns="7200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1400" b="1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rPr>
              <a:t>BILBOMATICA</a:t>
            </a:r>
            <a:r>
              <a:rPr lang="es-ES" sz="1400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 es una compañía tecnológica de referencia que ofrece </a:t>
            </a:r>
            <a:r>
              <a:rPr lang="es-ES" sz="1400" b="1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rPr>
              <a:t>servicios de alto valor de tecnologías de la información y consultoría de transformación digital</a:t>
            </a:r>
            <a:r>
              <a:rPr lang="es-ES" sz="1400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s-ES" sz="1400" dirty="0">
              <a:solidFill>
                <a:srgbClr val="132153"/>
              </a:solidFill>
              <a:latin typeface="ALTIA Eddi Light" panose="020B0000000000020000" pitchFamily="34" charset="0"/>
              <a:ea typeface="ALTIA Eddi Light" panose="020B0000000000020000" pitchFamily="34" charset="0"/>
              <a:cs typeface="ALTIA Eddi Light" panose="020B0000000000020000" pitchFamily="34" charset="0"/>
            </a:endParaRPr>
          </a:p>
          <a:p>
            <a:pPr>
              <a:lnSpc>
                <a:spcPct val="90000"/>
              </a:lnSpc>
            </a:pPr>
            <a:r>
              <a:rPr lang="es-ES" sz="1400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Gracias al compromiso de sus casi 600 profesionales y más de 34 años de experiencia, acompaña como socio tecnológico a clientes líderes en sus sectores tanto de carácter público como privado.</a:t>
            </a:r>
          </a:p>
          <a:p>
            <a:pPr>
              <a:lnSpc>
                <a:spcPct val="90000"/>
              </a:lnSpc>
            </a:pPr>
            <a:endParaRPr lang="es-ES" sz="1400" dirty="0">
              <a:solidFill>
                <a:srgbClr val="132153"/>
              </a:solidFill>
              <a:latin typeface="ALTIA Eddi Light" panose="020B0000000000020000" pitchFamily="34" charset="0"/>
              <a:ea typeface="ALTIA Eddi Light" panose="020B0000000000020000" pitchFamily="34" charset="0"/>
              <a:cs typeface="ALTIA Eddi Light" panose="020B0000000000020000" pitchFamily="34" charset="0"/>
            </a:endParaRPr>
          </a:p>
          <a:p>
            <a:pPr>
              <a:lnSpc>
                <a:spcPct val="90000"/>
              </a:lnSpc>
            </a:pPr>
            <a:r>
              <a:rPr lang="es-ES" sz="1400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Con 34 años de experiencia es </a:t>
            </a:r>
            <a:r>
              <a:rPr lang="es-ES" sz="1400" b="1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rPr>
              <a:t>una de las primeras compañías IT en el País Vasco</a:t>
            </a:r>
            <a:r>
              <a:rPr lang="es-ES" sz="1400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. Lugar de origen y donde mantiene su sede y centraliza su capacidad.</a:t>
            </a:r>
          </a:p>
          <a:p>
            <a:pPr>
              <a:lnSpc>
                <a:spcPct val="90000"/>
              </a:lnSpc>
            </a:pPr>
            <a:endParaRPr lang="es-ES" sz="1400" dirty="0">
              <a:solidFill>
                <a:srgbClr val="132153"/>
              </a:solidFill>
              <a:latin typeface="ALTIA Eddi Light" panose="020B0000000000020000" pitchFamily="34" charset="0"/>
              <a:ea typeface="ALTIA Eddi Light" panose="020B0000000000020000" pitchFamily="34" charset="0"/>
              <a:cs typeface="ALTIA Eddi Light" panose="020B0000000000020000" pitchFamily="34" charset="0"/>
            </a:endParaRPr>
          </a:p>
          <a:p>
            <a:pPr>
              <a:lnSpc>
                <a:spcPct val="90000"/>
              </a:lnSpc>
            </a:pPr>
            <a:r>
              <a:rPr lang="es-ES" sz="1400" b="1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rPr>
              <a:t>BILBOMATICA</a:t>
            </a:r>
            <a:r>
              <a:rPr lang="es-ES" sz="1400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 se incorporó a </a:t>
            </a:r>
            <a:r>
              <a:rPr lang="es-ES" sz="1400" b="1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rPr>
              <a:t>ALTIA en 2022</a:t>
            </a:r>
            <a:r>
              <a:rPr lang="es-ES" sz="1400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, sumando así capacidades y ampliando su enfoque.</a:t>
            </a:r>
          </a:p>
        </p:txBody>
      </p:sp>
      <p:grpSp>
        <p:nvGrpSpPr>
          <p:cNvPr id="224" name="Gráfico 1">
            <a:extLst>
              <a:ext uri="{FF2B5EF4-FFF2-40B4-BE49-F238E27FC236}">
                <a16:creationId xmlns:a16="http://schemas.microsoft.com/office/drawing/2014/main" id="{B519A7D6-39D7-4220-A56D-B40EF2D2F234}"/>
              </a:ext>
            </a:extLst>
          </p:cNvPr>
          <p:cNvGrpSpPr/>
          <p:nvPr/>
        </p:nvGrpSpPr>
        <p:grpSpPr>
          <a:xfrm>
            <a:off x="10552387" y="277601"/>
            <a:ext cx="1317128" cy="139616"/>
            <a:chOff x="9964420" y="593345"/>
            <a:chExt cx="1678940" cy="177968"/>
          </a:xfrm>
        </p:grpSpPr>
        <p:sp>
          <p:nvSpPr>
            <p:cNvPr id="225" name="Forma libre: forma 224">
              <a:extLst>
                <a:ext uri="{FF2B5EF4-FFF2-40B4-BE49-F238E27FC236}">
                  <a16:creationId xmlns:a16="http://schemas.microsoft.com/office/drawing/2014/main" id="{06A0629D-B40D-4FBC-A637-D641067FE41B}"/>
                </a:ext>
              </a:extLst>
            </p:cNvPr>
            <p:cNvSpPr/>
            <p:nvPr/>
          </p:nvSpPr>
          <p:spPr>
            <a:xfrm>
              <a:off x="10486514" y="592550"/>
              <a:ext cx="179087" cy="179087"/>
            </a:xfrm>
            <a:custGeom>
              <a:avLst/>
              <a:gdLst>
                <a:gd name="connsiteX0" fmla="*/ 839 w 179086"/>
                <a:gd name="connsiteY0" fmla="*/ 90059 h 179087"/>
                <a:gd name="connsiteX1" fmla="*/ 90058 w 179086"/>
                <a:gd name="connsiteY1" fmla="*/ 839 h 179087"/>
                <a:gd name="connsiteX2" fmla="*/ 179277 w 179086"/>
                <a:gd name="connsiteY2" fmla="*/ 90059 h 179087"/>
                <a:gd name="connsiteX3" fmla="*/ 90058 w 179086"/>
                <a:gd name="connsiteY3" fmla="*/ 179278 h 179087"/>
                <a:gd name="connsiteX4" fmla="*/ 90047 w 179086"/>
                <a:gd name="connsiteY4" fmla="*/ 179278 h 179087"/>
                <a:gd name="connsiteX5" fmla="*/ 839 w 179086"/>
                <a:gd name="connsiteY5" fmla="*/ 90070 h 179087"/>
                <a:gd name="connsiteX6" fmla="*/ 839 w 179086"/>
                <a:gd name="connsiteY6" fmla="*/ 90070 h 179087"/>
                <a:gd name="connsiteX7" fmla="*/ 90047 w 179086"/>
                <a:gd name="connsiteY7" fmla="*/ 150265 h 179087"/>
                <a:gd name="connsiteX8" fmla="*/ 150276 w 179086"/>
                <a:gd name="connsiteY8" fmla="*/ 90059 h 179087"/>
                <a:gd name="connsiteX9" fmla="*/ 90070 w 179086"/>
                <a:gd name="connsiteY9" fmla="*/ 29829 h 179087"/>
                <a:gd name="connsiteX10" fmla="*/ 29840 w 179086"/>
                <a:gd name="connsiteY10" fmla="*/ 90036 h 179087"/>
                <a:gd name="connsiteX11" fmla="*/ 29840 w 179086"/>
                <a:gd name="connsiteY11" fmla="*/ 90059 h 179087"/>
                <a:gd name="connsiteX12" fmla="*/ 90047 w 179086"/>
                <a:gd name="connsiteY12" fmla="*/ 150265 h 17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086" h="179087">
                  <a:moveTo>
                    <a:pt x="839" y="90059"/>
                  </a:moveTo>
                  <a:cubicBezTo>
                    <a:pt x="839" y="40787"/>
                    <a:pt x="40787" y="839"/>
                    <a:pt x="90058" y="839"/>
                  </a:cubicBezTo>
                  <a:cubicBezTo>
                    <a:pt x="139330" y="839"/>
                    <a:pt x="179277" y="40787"/>
                    <a:pt x="179277" y="90059"/>
                  </a:cubicBezTo>
                  <a:cubicBezTo>
                    <a:pt x="179277" y="139330"/>
                    <a:pt x="139330" y="179278"/>
                    <a:pt x="90058" y="179278"/>
                  </a:cubicBezTo>
                  <a:lnTo>
                    <a:pt x="90047" y="179278"/>
                  </a:lnTo>
                  <a:cubicBezTo>
                    <a:pt x="40776" y="179278"/>
                    <a:pt x="839" y="139341"/>
                    <a:pt x="839" y="90070"/>
                  </a:cubicBezTo>
                  <a:lnTo>
                    <a:pt x="839" y="90070"/>
                  </a:lnTo>
                  <a:moveTo>
                    <a:pt x="90047" y="150265"/>
                  </a:moveTo>
                  <a:cubicBezTo>
                    <a:pt x="123301" y="150265"/>
                    <a:pt x="150265" y="123313"/>
                    <a:pt x="150276" y="90059"/>
                  </a:cubicBezTo>
                  <a:cubicBezTo>
                    <a:pt x="150276" y="56804"/>
                    <a:pt x="123324" y="29840"/>
                    <a:pt x="90070" y="29829"/>
                  </a:cubicBezTo>
                  <a:cubicBezTo>
                    <a:pt x="56815" y="29829"/>
                    <a:pt x="29852" y="56782"/>
                    <a:pt x="29840" y="90036"/>
                  </a:cubicBezTo>
                  <a:lnTo>
                    <a:pt x="29840" y="90059"/>
                  </a:lnTo>
                  <a:cubicBezTo>
                    <a:pt x="29840" y="123313"/>
                    <a:pt x="56793" y="150265"/>
                    <a:pt x="90047" y="150265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26" name="Forma libre: forma 225">
              <a:extLst>
                <a:ext uri="{FF2B5EF4-FFF2-40B4-BE49-F238E27FC236}">
                  <a16:creationId xmlns:a16="http://schemas.microsoft.com/office/drawing/2014/main" id="{EBC2BF1A-5E6F-46ED-8006-30397039F6FA}"/>
                </a:ext>
              </a:extLst>
            </p:cNvPr>
            <p:cNvSpPr/>
            <p:nvPr/>
          </p:nvSpPr>
          <p:spPr>
            <a:xfrm>
              <a:off x="10123057" y="594856"/>
              <a:ext cx="30221" cy="174610"/>
            </a:xfrm>
            <a:custGeom>
              <a:avLst/>
              <a:gdLst>
                <a:gd name="connsiteX0" fmla="*/ 29796 w 30220"/>
                <a:gd name="connsiteY0" fmla="*/ 839 h 174610"/>
                <a:gd name="connsiteX1" fmla="*/ 29796 w 30220"/>
                <a:gd name="connsiteY1" fmla="*/ 839 h 174610"/>
                <a:gd name="connsiteX2" fmla="*/ 29796 w 30220"/>
                <a:gd name="connsiteY2" fmla="*/ 174644 h 174610"/>
                <a:gd name="connsiteX3" fmla="*/ 839 w 30220"/>
                <a:gd name="connsiteY3" fmla="*/ 174644 h 174610"/>
                <a:gd name="connsiteX4" fmla="*/ 839 w 30220"/>
                <a:gd name="connsiteY4" fmla="*/ 29807 h 174610"/>
                <a:gd name="connsiteX5" fmla="*/ 29796 w 30220"/>
                <a:gd name="connsiteY5" fmla="*/ 839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20" h="174610">
                  <a:moveTo>
                    <a:pt x="29796" y="839"/>
                  </a:moveTo>
                  <a:lnTo>
                    <a:pt x="29796" y="839"/>
                  </a:lnTo>
                  <a:lnTo>
                    <a:pt x="29796" y="174644"/>
                  </a:lnTo>
                  <a:lnTo>
                    <a:pt x="839" y="174644"/>
                  </a:lnTo>
                  <a:lnTo>
                    <a:pt x="839" y="29807"/>
                  </a:lnTo>
                  <a:cubicBezTo>
                    <a:pt x="839" y="13812"/>
                    <a:pt x="13801" y="851"/>
                    <a:pt x="29796" y="839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27" name="Forma libre: forma 226">
              <a:extLst>
                <a:ext uri="{FF2B5EF4-FFF2-40B4-BE49-F238E27FC236}">
                  <a16:creationId xmlns:a16="http://schemas.microsoft.com/office/drawing/2014/main" id="{D8B7D858-71D4-4B5D-8BA0-4FB4AFF43300}"/>
                </a:ext>
              </a:extLst>
            </p:cNvPr>
            <p:cNvSpPr/>
            <p:nvPr/>
          </p:nvSpPr>
          <p:spPr>
            <a:xfrm>
              <a:off x="11255178" y="594856"/>
              <a:ext cx="30221" cy="174610"/>
            </a:xfrm>
            <a:custGeom>
              <a:avLst/>
              <a:gdLst>
                <a:gd name="connsiteX0" fmla="*/ 29796 w 30220"/>
                <a:gd name="connsiteY0" fmla="*/ 839 h 174610"/>
                <a:gd name="connsiteX1" fmla="*/ 29796 w 30220"/>
                <a:gd name="connsiteY1" fmla="*/ 839 h 174610"/>
                <a:gd name="connsiteX2" fmla="*/ 29796 w 30220"/>
                <a:gd name="connsiteY2" fmla="*/ 174644 h 174610"/>
                <a:gd name="connsiteX3" fmla="*/ 839 w 30220"/>
                <a:gd name="connsiteY3" fmla="*/ 174644 h 174610"/>
                <a:gd name="connsiteX4" fmla="*/ 839 w 30220"/>
                <a:gd name="connsiteY4" fmla="*/ 29807 h 174610"/>
                <a:gd name="connsiteX5" fmla="*/ 29785 w 30220"/>
                <a:gd name="connsiteY5" fmla="*/ 839 h 174610"/>
                <a:gd name="connsiteX6" fmla="*/ 29796 w 30220"/>
                <a:gd name="connsiteY6" fmla="*/ 839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20" h="174610">
                  <a:moveTo>
                    <a:pt x="29796" y="839"/>
                  </a:moveTo>
                  <a:lnTo>
                    <a:pt x="29796" y="839"/>
                  </a:lnTo>
                  <a:lnTo>
                    <a:pt x="29796" y="174644"/>
                  </a:lnTo>
                  <a:lnTo>
                    <a:pt x="839" y="174644"/>
                  </a:lnTo>
                  <a:lnTo>
                    <a:pt x="839" y="29807"/>
                  </a:lnTo>
                  <a:cubicBezTo>
                    <a:pt x="839" y="13812"/>
                    <a:pt x="13790" y="851"/>
                    <a:pt x="29785" y="839"/>
                  </a:cubicBezTo>
                  <a:lnTo>
                    <a:pt x="29796" y="839"/>
                  </a:ln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28" name="Forma libre: forma 227">
              <a:extLst>
                <a:ext uri="{FF2B5EF4-FFF2-40B4-BE49-F238E27FC236}">
                  <a16:creationId xmlns:a16="http://schemas.microsoft.com/office/drawing/2014/main" id="{75C95174-4302-491D-8D3C-19927C4AC746}"/>
                </a:ext>
              </a:extLst>
            </p:cNvPr>
            <p:cNvSpPr/>
            <p:nvPr/>
          </p:nvSpPr>
          <p:spPr>
            <a:xfrm>
              <a:off x="11081374" y="594867"/>
              <a:ext cx="145508" cy="174610"/>
            </a:xfrm>
            <a:custGeom>
              <a:avLst/>
              <a:gdLst>
                <a:gd name="connsiteX0" fmla="*/ 10197 w 145508"/>
                <a:gd name="connsiteY0" fmla="*/ 839 h 174610"/>
                <a:gd name="connsiteX1" fmla="*/ 839 w 145508"/>
                <a:gd name="connsiteY1" fmla="*/ 29796 h 174610"/>
                <a:gd name="connsiteX2" fmla="*/ 58774 w 145508"/>
                <a:gd name="connsiteY2" fmla="*/ 29796 h 174610"/>
                <a:gd name="connsiteX3" fmla="*/ 58774 w 145508"/>
                <a:gd name="connsiteY3" fmla="*/ 174633 h 174610"/>
                <a:gd name="connsiteX4" fmla="*/ 87741 w 145508"/>
                <a:gd name="connsiteY4" fmla="*/ 174633 h 174610"/>
                <a:gd name="connsiteX5" fmla="*/ 87741 w 145508"/>
                <a:gd name="connsiteY5" fmla="*/ 29796 h 174610"/>
                <a:gd name="connsiteX6" fmla="*/ 116709 w 145508"/>
                <a:gd name="connsiteY6" fmla="*/ 29796 h 174610"/>
                <a:gd name="connsiteX7" fmla="*/ 145676 w 145508"/>
                <a:gd name="connsiteY7" fmla="*/ 839 h 174610"/>
                <a:gd name="connsiteX8" fmla="*/ 10197 w 145508"/>
                <a:gd name="connsiteY8" fmla="*/ 839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08" h="174610">
                  <a:moveTo>
                    <a:pt x="10197" y="839"/>
                  </a:moveTo>
                  <a:lnTo>
                    <a:pt x="839" y="29796"/>
                  </a:lnTo>
                  <a:lnTo>
                    <a:pt x="58774" y="29796"/>
                  </a:lnTo>
                  <a:lnTo>
                    <a:pt x="58774" y="174633"/>
                  </a:lnTo>
                  <a:lnTo>
                    <a:pt x="87741" y="174633"/>
                  </a:lnTo>
                  <a:lnTo>
                    <a:pt x="87741" y="29796"/>
                  </a:lnTo>
                  <a:lnTo>
                    <a:pt x="116709" y="29796"/>
                  </a:lnTo>
                  <a:cubicBezTo>
                    <a:pt x="132703" y="29796"/>
                    <a:pt x="145665" y="16834"/>
                    <a:pt x="145676" y="839"/>
                  </a:cubicBezTo>
                  <a:lnTo>
                    <a:pt x="10197" y="839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29" name="Forma libre: forma 228">
              <a:extLst>
                <a:ext uri="{FF2B5EF4-FFF2-40B4-BE49-F238E27FC236}">
                  <a16:creationId xmlns:a16="http://schemas.microsoft.com/office/drawing/2014/main" id="{2A254E45-B7C7-4090-9B5A-0713DC6E8D76}"/>
                </a:ext>
              </a:extLst>
            </p:cNvPr>
            <p:cNvSpPr/>
            <p:nvPr/>
          </p:nvSpPr>
          <p:spPr>
            <a:xfrm>
              <a:off x="10185044" y="594856"/>
              <a:ext cx="116407" cy="174610"/>
            </a:xfrm>
            <a:custGeom>
              <a:avLst/>
              <a:gdLst>
                <a:gd name="connsiteX0" fmla="*/ 29785 w 116406"/>
                <a:gd name="connsiteY0" fmla="*/ 145676 h 174610"/>
                <a:gd name="connsiteX1" fmla="*/ 29785 w 116406"/>
                <a:gd name="connsiteY1" fmla="*/ 839 h 174610"/>
                <a:gd name="connsiteX2" fmla="*/ 840 w 116406"/>
                <a:gd name="connsiteY2" fmla="*/ 839 h 174610"/>
                <a:gd name="connsiteX3" fmla="*/ 840 w 116406"/>
                <a:gd name="connsiteY3" fmla="*/ 145676 h 174610"/>
                <a:gd name="connsiteX4" fmla="*/ 840 w 116406"/>
                <a:gd name="connsiteY4" fmla="*/ 145676 h 174610"/>
                <a:gd name="connsiteX5" fmla="*/ 1959 w 116406"/>
                <a:gd name="connsiteY5" fmla="*/ 153780 h 174610"/>
                <a:gd name="connsiteX6" fmla="*/ 2093 w 116406"/>
                <a:gd name="connsiteY6" fmla="*/ 154284 h 174610"/>
                <a:gd name="connsiteX7" fmla="*/ 2351 w 116406"/>
                <a:gd name="connsiteY7" fmla="*/ 155000 h 174610"/>
                <a:gd name="connsiteX8" fmla="*/ 3112 w 116406"/>
                <a:gd name="connsiteY8" fmla="*/ 157037 h 174610"/>
                <a:gd name="connsiteX9" fmla="*/ 7164 w 116406"/>
                <a:gd name="connsiteY9" fmla="*/ 163753 h 174610"/>
                <a:gd name="connsiteX10" fmla="*/ 17170 w 116406"/>
                <a:gd name="connsiteY10" fmla="*/ 171711 h 174610"/>
                <a:gd name="connsiteX11" fmla="*/ 29762 w 116406"/>
                <a:gd name="connsiteY11" fmla="*/ 174621 h 174610"/>
                <a:gd name="connsiteX12" fmla="*/ 106994 w 116406"/>
                <a:gd name="connsiteY12" fmla="*/ 174621 h 174610"/>
                <a:gd name="connsiteX13" fmla="*/ 116642 w 116406"/>
                <a:gd name="connsiteY13" fmla="*/ 145654 h 174610"/>
                <a:gd name="connsiteX14" fmla="*/ 29785 w 116406"/>
                <a:gd name="connsiteY14" fmla="*/ 145676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6406" h="174610">
                  <a:moveTo>
                    <a:pt x="29785" y="145676"/>
                  </a:moveTo>
                  <a:lnTo>
                    <a:pt x="29785" y="839"/>
                  </a:lnTo>
                  <a:lnTo>
                    <a:pt x="840" y="839"/>
                  </a:lnTo>
                  <a:lnTo>
                    <a:pt x="840" y="145676"/>
                  </a:lnTo>
                  <a:lnTo>
                    <a:pt x="840" y="145676"/>
                  </a:lnTo>
                  <a:cubicBezTo>
                    <a:pt x="829" y="148419"/>
                    <a:pt x="1198" y="151150"/>
                    <a:pt x="1959" y="153780"/>
                  </a:cubicBezTo>
                  <a:cubicBezTo>
                    <a:pt x="2015" y="153948"/>
                    <a:pt x="2037" y="154127"/>
                    <a:pt x="2093" y="154284"/>
                  </a:cubicBezTo>
                  <a:cubicBezTo>
                    <a:pt x="2149" y="154440"/>
                    <a:pt x="2272" y="154765"/>
                    <a:pt x="2351" y="155000"/>
                  </a:cubicBezTo>
                  <a:cubicBezTo>
                    <a:pt x="2586" y="155694"/>
                    <a:pt x="2832" y="156377"/>
                    <a:pt x="3112" y="157037"/>
                  </a:cubicBezTo>
                  <a:cubicBezTo>
                    <a:pt x="4153" y="159455"/>
                    <a:pt x="5518" y="161705"/>
                    <a:pt x="7164" y="163753"/>
                  </a:cubicBezTo>
                  <a:cubicBezTo>
                    <a:pt x="9872" y="167111"/>
                    <a:pt x="13286" y="169831"/>
                    <a:pt x="17170" y="171711"/>
                  </a:cubicBezTo>
                  <a:cubicBezTo>
                    <a:pt x="21099" y="173614"/>
                    <a:pt x="25397" y="174610"/>
                    <a:pt x="29762" y="174621"/>
                  </a:cubicBezTo>
                  <a:lnTo>
                    <a:pt x="106994" y="174621"/>
                  </a:lnTo>
                  <a:lnTo>
                    <a:pt x="116642" y="145654"/>
                  </a:lnTo>
                  <a:lnTo>
                    <a:pt x="29785" y="145676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0" name="Forma libre: forma 229">
              <a:extLst>
                <a:ext uri="{FF2B5EF4-FFF2-40B4-BE49-F238E27FC236}">
                  <a16:creationId xmlns:a16="http://schemas.microsoft.com/office/drawing/2014/main" id="{D602A6D4-8694-41CC-A680-6939733FB60C}"/>
                </a:ext>
              </a:extLst>
            </p:cNvPr>
            <p:cNvSpPr/>
            <p:nvPr/>
          </p:nvSpPr>
          <p:spPr>
            <a:xfrm>
              <a:off x="9963581" y="594923"/>
              <a:ext cx="132077" cy="174610"/>
            </a:xfrm>
            <a:custGeom>
              <a:avLst/>
              <a:gdLst>
                <a:gd name="connsiteX0" fmla="*/ 112758 w 132076"/>
                <a:gd name="connsiteY0" fmla="*/ 56704 h 174610"/>
                <a:gd name="connsiteX1" fmla="*/ 112758 w 132076"/>
                <a:gd name="connsiteY1" fmla="*/ 39343 h 174610"/>
                <a:gd name="connsiteX2" fmla="*/ 74243 w 132076"/>
                <a:gd name="connsiteY2" fmla="*/ 839 h 174610"/>
                <a:gd name="connsiteX3" fmla="*/ 839 w 132076"/>
                <a:gd name="connsiteY3" fmla="*/ 839 h 174610"/>
                <a:gd name="connsiteX4" fmla="*/ 839 w 132076"/>
                <a:gd name="connsiteY4" fmla="*/ 145564 h 174610"/>
                <a:gd name="connsiteX5" fmla="*/ 29796 w 132076"/>
                <a:gd name="connsiteY5" fmla="*/ 174532 h 174610"/>
                <a:gd name="connsiteX6" fmla="*/ 73280 w 132076"/>
                <a:gd name="connsiteY6" fmla="*/ 174532 h 174610"/>
                <a:gd name="connsiteX7" fmla="*/ 131349 w 132076"/>
                <a:gd name="connsiteY7" fmla="*/ 122955 h 174610"/>
                <a:gd name="connsiteX8" fmla="*/ 83074 w 132076"/>
                <a:gd name="connsiteY8" fmla="*/ 73068 h 174610"/>
                <a:gd name="connsiteX9" fmla="*/ 30098 w 132076"/>
                <a:gd name="connsiteY9" fmla="*/ 73191 h 174610"/>
                <a:gd name="connsiteX10" fmla="*/ 58427 w 132076"/>
                <a:gd name="connsiteY10" fmla="*/ 101520 h 174610"/>
                <a:gd name="connsiteX11" fmla="*/ 58517 w 132076"/>
                <a:gd name="connsiteY11" fmla="*/ 101520 h 174610"/>
                <a:gd name="connsiteX12" fmla="*/ 80667 w 132076"/>
                <a:gd name="connsiteY12" fmla="*/ 101520 h 174610"/>
                <a:gd name="connsiteX13" fmla="*/ 104419 w 132076"/>
                <a:gd name="connsiteY13" fmla="*/ 122451 h 174610"/>
                <a:gd name="connsiteX14" fmla="*/ 83488 w 132076"/>
                <a:gd name="connsiteY14" fmla="*/ 146202 h 174610"/>
                <a:gd name="connsiteX15" fmla="*/ 80656 w 132076"/>
                <a:gd name="connsiteY15" fmla="*/ 146202 h 174610"/>
                <a:gd name="connsiteX16" fmla="*/ 29818 w 132076"/>
                <a:gd name="connsiteY16" fmla="*/ 146202 h 174610"/>
                <a:gd name="connsiteX17" fmla="*/ 29818 w 132076"/>
                <a:gd name="connsiteY17" fmla="*/ 29146 h 174610"/>
                <a:gd name="connsiteX18" fmla="*/ 64404 w 132076"/>
                <a:gd name="connsiteY18" fmla="*/ 29146 h 174610"/>
                <a:gd name="connsiteX19" fmla="*/ 84372 w 132076"/>
                <a:gd name="connsiteY19" fmla="*/ 49103 h 174610"/>
                <a:gd name="connsiteX20" fmla="*/ 84372 w 132076"/>
                <a:gd name="connsiteY20" fmla="*/ 73034 h 174610"/>
                <a:gd name="connsiteX21" fmla="*/ 112758 w 132076"/>
                <a:gd name="connsiteY21" fmla="*/ 56704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2076" h="174610">
                  <a:moveTo>
                    <a:pt x="112758" y="56704"/>
                  </a:moveTo>
                  <a:lnTo>
                    <a:pt x="112758" y="39343"/>
                  </a:lnTo>
                  <a:cubicBezTo>
                    <a:pt x="112758" y="18077"/>
                    <a:pt x="95509" y="839"/>
                    <a:pt x="74243" y="839"/>
                  </a:cubicBezTo>
                  <a:lnTo>
                    <a:pt x="839" y="839"/>
                  </a:lnTo>
                  <a:lnTo>
                    <a:pt x="839" y="145564"/>
                  </a:lnTo>
                  <a:cubicBezTo>
                    <a:pt x="839" y="161559"/>
                    <a:pt x="13801" y="174521"/>
                    <a:pt x="29796" y="174532"/>
                  </a:cubicBezTo>
                  <a:lnTo>
                    <a:pt x="73280" y="174532"/>
                  </a:lnTo>
                  <a:cubicBezTo>
                    <a:pt x="111191" y="174532"/>
                    <a:pt x="131349" y="151027"/>
                    <a:pt x="131349" y="122955"/>
                  </a:cubicBezTo>
                  <a:cubicBezTo>
                    <a:pt x="131349" y="99920"/>
                    <a:pt x="115679" y="73068"/>
                    <a:pt x="83074" y="73068"/>
                  </a:cubicBezTo>
                  <a:lnTo>
                    <a:pt x="30098" y="73191"/>
                  </a:lnTo>
                  <a:cubicBezTo>
                    <a:pt x="30098" y="88838"/>
                    <a:pt x="42779" y="101520"/>
                    <a:pt x="58427" y="101520"/>
                  </a:cubicBezTo>
                  <a:cubicBezTo>
                    <a:pt x="58461" y="101520"/>
                    <a:pt x="58483" y="101520"/>
                    <a:pt x="58517" y="101520"/>
                  </a:cubicBezTo>
                  <a:lnTo>
                    <a:pt x="80667" y="101520"/>
                  </a:lnTo>
                  <a:cubicBezTo>
                    <a:pt x="93002" y="100737"/>
                    <a:pt x="103647" y="110105"/>
                    <a:pt x="104419" y="122451"/>
                  </a:cubicBezTo>
                  <a:cubicBezTo>
                    <a:pt x="105202" y="134786"/>
                    <a:pt x="95834" y="145430"/>
                    <a:pt x="83488" y="146202"/>
                  </a:cubicBezTo>
                  <a:cubicBezTo>
                    <a:pt x="82548" y="146258"/>
                    <a:pt x="81596" y="146258"/>
                    <a:pt x="80656" y="146202"/>
                  </a:cubicBezTo>
                  <a:lnTo>
                    <a:pt x="29818" y="146202"/>
                  </a:lnTo>
                  <a:lnTo>
                    <a:pt x="29818" y="29146"/>
                  </a:lnTo>
                  <a:lnTo>
                    <a:pt x="64404" y="29146"/>
                  </a:lnTo>
                  <a:cubicBezTo>
                    <a:pt x="75328" y="29393"/>
                    <a:pt x="84126" y="38179"/>
                    <a:pt x="84372" y="49103"/>
                  </a:cubicBezTo>
                  <a:lnTo>
                    <a:pt x="84372" y="73034"/>
                  </a:lnTo>
                  <a:lnTo>
                    <a:pt x="112758" y="5670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1" name="Forma libre: forma 230">
              <a:extLst>
                <a:ext uri="{FF2B5EF4-FFF2-40B4-BE49-F238E27FC236}">
                  <a16:creationId xmlns:a16="http://schemas.microsoft.com/office/drawing/2014/main" id="{F59972A2-8B0C-4104-B8F2-F93C892DF756}"/>
                </a:ext>
              </a:extLst>
            </p:cNvPr>
            <p:cNvSpPr/>
            <p:nvPr/>
          </p:nvSpPr>
          <p:spPr>
            <a:xfrm>
              <a:off x="10329869" y="594923"/>
              <a:ext cx="132077" cy="174610"/>
            </a:xfrm>
            <a:custGeom>
              <a:avLst/>
              <a:gdLst>
                <a:gd name="connsiteX0" fmla="*/ 112769 w 132076"/>
                <a:gd name="connsiteY0" fmla="*/ 56704 h 174610"/>
                <a:gd name="connsiteX1" fmla="*/ 112769 w 132076"/>
                <a:gd name="connsiteY1" fmla="*/ 39343 h 174610"/>
                <a:gd name="connsiteX2" fmla="*/ 74254 w 132076"/>
                <a:gd name="connsiteY2" fmla="*/ 839 h 174610"/>
                <a:gd name="connsiteX3" fmla="*/ 839 w 132076"/>
                <a:gd name="connsiteY3" fmla="*/ 839 h 174610"/>
                <a:gd name="connsiteX4" fmla="*/ 839 w 132076"/>
                <a:gd name="connsiteY4" fmla="*/ 145564 h 174610"/>
                <a:gd name="connsiteX5" fmla="*/ 29807 w 132076"/>
                <a:gd name="connsiteY5" fmla="*/ 174532 h 174610"/>
                <a:gd name="connsiteX6" fmla="*/ 73291 w 132076"/>
                <a:gd name="connsiteY6" fmla="*/ 174532 h 174610"/>
                <a:gd name="connsiteX7" fmla="*/ 131349 w 132076"/>
                <a:gd name="connsiteY7" fmla="*/ 122955 h 174610"/>
                <a:gd name="connsiteX8" fmla="*/ 83085 w 132076"/>
                <a:gd name="connsiteY8" fmla="*/ 73068 h 174610"/>
                <a:gd name="connsiteX9" fmla="*/ 30109 w 132076"/>
                <a:gd name="connsiteY9" fmla="*/ 73191 h 174610"/>
                <a:gd name="connsiteX10" fmla="*/ 58438 w 132076"/>
                <a:gd name="connsiteY10" fmla="*/ 101520 h 174610"/>
                <a:gd name="connsiteX11" fmla="*/ 58517 w 132076"/>
                <a:gd name="connsiteY11" fmla="*/ 101520 h 174610"/>
                <a:gd name="connsiteX12" fmla="*/ 80679 w 132076"/>
                <a:gd name="connsiteY12" fmla="*/ 101520 h 174610"/>
                <a:gd name="connsiteX13" fmla="*/ 101609 w 132076"/>
                <a:gd name="connsiteY13" fmla="*/ 125272 h 174610"/>
                <a:gd name="connsiteX14" fmla="*/ 80679 w 132076"/>
                <a:gd name="connsiteY14" fmla="*/ 146202 h 174610"/>
                <a:gd name="connsiteX15" fmla="*/ 29829 w 132076"/>
                <a:gd name="connsiteY15" fmla="*/ 146202 h 174610"/>
                <a:gd name="connsiteX16" fmla="*/ 29829 w 132076"/>
                <a:gd name="connsiteY16" fmla="*/ 29146 h 174610"/>
                <a:gd name="connsiteX17" fmla="*/ 64415 w 132076"/>
                <a:gd name="connsiteY17" fmla="*/ 29146 h 174610"/>
                <a:gd name="connsiteX18" fmla="*/ 84384 w 132076"/>
                <a:gd name="connsiteY18" fmla="*/ 49103 h 174610"/>
                <a:gd name="connsiteX19" fmla="*/ 84384 w 132076"/>
                <a:gd name="connsiteY19" fmla="*/ 73034 h 174610"/>
                <a:gd name="connsiteX20" fmla="*/ 112769 w 132076"/>
                <a:gd name="connsiteY20" fmla="*/ 56704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2076" h="174610">
                  <a:moveTo>
                    <a:pt x="112769" y="56704"/>
                  </a:moveTo>
                  <a:lnTo>
                    <a:pt x="112769" y="39343"/>
                  </a:lnTo>
                  <a:cubicBezTo>
                    <a:pt x="112769" y="18077"/>
                    <a:pt x="95520" y="839"/>
                    <a:pt x="74254" y="839"/>
                  </a:cubicBezTo>
                  <a:lnTo>
                    <a:pt x="839" y="839"/>
                  </a:lnTo>
                  <a:lnTo>
                    <a:pt x="839" y="145564"/>
                  </a:lnTo>
                  <a:cubicBezTo>
                    <a:pt x="839" y="161559"/>
                    <a:pt x="13812" y="174532"/>
                    <a:pt x="29807" y="174532"/>
                  </a:cubicBezTo>
                  <a:lnTo>
                    <a:pt x="73291" y="174532"/>
                  </a:lnTo>
                  <a:cubicBezTo>
                    <a:pt x="111202" y="174532"/>
                    <a:pt x="131349" y="151027"/>
                    <a:pt x="131349" y="122955"/>
                  </a:cubicBezTo>
                  <a:cubicBezTo>
                    <a:pt x="131349" y="99920"/>
                    <a:pt x="115679" y="73068"/>
                    <a:pt x="83085" y="73068"/>
                  </a:cubicBezTo>
                  <a:lnTo>
                    <a:pt x="30109" y="73191"/>
                  </a:lnTo>
                  <a:cubicBezTo>
                    <a:pt x="30109" y="88838"/>
                    <a:pt x="42791" y="101520"/>
                    <a:pt x="58438" y="101520"/>
                  </a:cubicBezTo>
                  <a:cubicBezTo>
                    <a:pt x="58461" y="101520"/>
                    <a:pt x="58494" y="101520"/>
                    <a:pt x="58517" y="101520"/>
                  </a:cubicBezTo>
                  <a:lnTo>
                    <a:pt x="80679" y="101520"/>
                  </a:lnTo>
                  <a:cubicBezTo>
                    <a:pt x="93013" y="102304"/>
                    <a:pt x="102382" y="112937"/>
                    <a:pt x="101609" y="125272"/>
                  </a:cubicBezTo>
                  <a:cubicBezTo>
                    <a:pt x="100893" y="136520"/>
                    <a:pt x="91928" y="145486"/>
                    <a:pt x="80679" y="146202"/>
                  </a:cubicBezTo>
                  <a:lnTo>
                    <a:pt x="29829" y="146202"/>
                  </a:lnTo>
                  <a:lnTo>
                    <a:pt x="29829" y="29146"/>
                  </a:lnTo>
                  <a:lnTo>
                    <a:pt x="64415" y="29146"/>
                  </a:lnTo>
                  <a:cubicBezTo>
                    <a:pt x="75340" y="29393"/>
                    <a:pt x="84137" y="38179"/>
                    <a:pt x="84384" y="49103"/>
                  </a:cubicBezTo>
                  <a:lnTo>
                    <a:pt x="84384" y="73034"/>
                  </a:lnTo>
                  <a:lnTo>
                    <a:pt x="112769" y="5670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2" name="Forma libre: forma 231">
              <a:extLst>
                <a:ext uri="{FF2B5EF4-FFF2-40B4-BE49-F238E27FC236}">
                  <a16:creationId xmlns:a16="http://schemas.microsoft.com/office/drawing/2014/main" id="{5629FA8C-A477-403C-9DD4-562C345182B4}"/>
                </a:ext>
              </a:extLst>
            </p:cNvPr>
            <p:cNvSpPr/>
            <p:nvPr/>
          </p:nvSpPr>
          <p:spPr>
            <a:xfrm>
              <a:off x="10693908" y="594867"/>
              <a:ext cx="30221" cy="174610"/>
            </a:xfrm>
            <a:custGeom>
              <a:avLst/>
              <a:gdLst>
                <a:gd name="connsiteX0" fmla="*/ 839 w 30220"/>
                <a:gd name="connsiteY0" fmla="*/ 839 h 174610"/>
                <a:gd name="connsiteX1" fmla="*/ 29807 w 30220"/>
                <a:gd name="connsiteY1" fmla="*/ 839 h 174610"/>
                <a:gd name="connsiteX2" fmla="*/ 29807 w 30220"/>
                <a:gd name="connsiteY2" fmla="*/ 174644 h 174610"/>
                <a:gd name="connsiteX3" fmla="*/ 839 w 30220"/>
                <a:gd name="connsiteY3" fmla="*/ 174644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20" h="174610">
                  <a:moveTo>
                    <a:pt x="839" y="839"/>
                  </a:moveTo>
                  <a:lnTo>
                    <a:pt x="29807" y="839"/>
                  </a:lnTo>
                  <a:lnTo>
                    <a:pt x="29807" y="174644"/>
                  </a:lnTo>
                  <a:lnTo>
                    <a:pt x="839" y="1746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3" name="Forma libre: forma 232">
              <a:extLst>
                <a:ext uri="{FF2B5EF4-FFF2-40B4-BE49-F238E27FC236}">
                  <a16:creationId xmlns:a16="http://schemas.microsoft.com/office/drawing/2014/main" id="{0D300545-5DB6-4B54-8810-086663DDDF99}"/>
                </a:ext>
              </a:extLst>
            </p:cNvPr>
            <p:cNvSpPr/>
            <p:nvPr/>
          </p:nvSpPr>
          <p:spPr>
            <a:xfrm>
              <a:off x="10722876" y="594834"/>
              <a:ext cx="67158" cy="174610"/>
            </a:xfrm>
            <a:custGeom>
              <a:avLst/>
              <a:gdLst>
                <a:gd name="connsiteX0" fmla="*/ 58740 w 67157"/>
                <a:gd name="connsiteY0" fmla="*/ 174666 h 174610"/>
                <a:gd name="connsiteX1" fmla="*/ 66833 w 67157"/>
                <a:gd name="connsiteY1" fmla="*/ 174666 h 174610"/>
                <a:gd name="connsiteX2" fmla="*/ 34161 w 67157"/>
                <a:gd name="connsiteY2" fmla="*/ 21323 h 174610"/>
                <a:gd name="connsiteX3" fmla="*/ 8932 w 67157"/>
                <a:gd name="connsiteY3" fmla="*/ 839 h 174610"/>
                <a:gd name="connsiteX4" fmla="*/ 839 w 67157"/>
                <a:gd name="connsiteY4" fmla="*/ 839 h 174610"/>
                <a:gd name="connsiteX5" fmla="*/ 33512 w 67157"/>
                <a:gd name="connsiteY5" fmla="*/ 154183 h 174610"/>
                <a:gd name="connsiteX6" fmla="*/ 58740 w 67157"/>
                <a:gd name="connsiteY6" fmla="*/ 174610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157" h="174610">
                  <a:moveTo>
                    <a:pt x="58740" y="174666"/>
                  </a:moveTo>
                  <a:lnTo>
                    <a:pt x="66833" y="174666"/>
                  </a:lnTo>
                  <a:lnTo>
                    <a:pt x="34161" y="21323"/>
                  </a:lnTo>
                  <a:cubicBezTo>
                    <a:pt x="31609" y="9413"/>
                    <a:pt x="21110" y="884"/>
                    <a:pt x="8932" y="839"/>
                  </a:cubicBezTo>
                  <a:lnTo>
                    <a:pt x="839" y="839"/>
                  </a:lnTo>
                  <a:lnTo>
                    <a:pt x="33512" y="154183"/>
                  </a:lnTo>
                  <a:cubicBezTo>
                    <a:pt x="36052" y="166092"/>
                    <a:pt x="46563" y="174599"/>
                    <a:pt x="58740" y="174610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4" name="Forma libre: forma 233">
              <a:extLst>
                <a:ext uri="{FF2B5EF4-FFF2-40B4-BE49-F238E27FC236}">
                  <a16:creationId xmlns:a16="http://schemas.microsoft.com/office/drawing/2014/main" id="{E8E722A6-258D-4AE1-B6EF-4F479A886FBB}"/>
                </a:ext>
              </a:extLst>
            </p:cNvPr>
            <p:cNvSpPr/>
            <p:nvPr/>
          </p:nvSpPr>
          <p:spPr>
            <a:xfrm>
              <a:off x="10788869" y="594923"/>
              <a:ext cx="67158" cy="174610"/>
            </a:xfrm>
            <a:custGeom>
              <a:avLst/>
              <a:gdLst>
                <a:gd name="connsiteX0" fmla="*/ 33500 w 67157"/>
                <a:gd name="connsiteY0" fmla="*/ 21289 h 174610"/>
                <a:gd name="connsiteX1" fmla="*/ 839 w 67157"/>
                <a:gd name="connsiteY1" fmla="*/ 174632 h 174610"/>
                <a:gd name="connsiteX2" fmla="*/ 29796 w 67157"/>
                <a:gd name="connsiteY2" fmla="*/ 174632 h 174610"/>
                <a:gd name="connsiteX3" fmla="*/ 66833 w 67157"/>
                <a:gd name="connsiteY3" fmla="*/ 839 h 174610"/>
                <a:gd name="connsiteX4" fmla="*/ 58740 w 67157"/>
                <a:gd name="connsiteY4" fmla="*/ 839 h 174610"/>
                <a:gd name="connsiteX5" fmla="*/ 33500 w 67157"/>
                <a:gd name="connsiteY5" fmla="*/ 21345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157" h="174610">
                  <a:moveTo>
                    <a:pt x="33500" y="21289"/>
                  </a:moveTo>
                  <a:lnTo>
                    <a:pt x="839" y="174632"/>
                  </a:lnTo>
                  <a:lnTo>
                    <a:pt x="29796" y="174632"/>
                  </a:lnTo>
                  <a:lnTo>
                    <a:pt x="66833" y="839"/>
                  </a:lnTo>
                  <a:lnTo>
                    <a:pt x="58740" y="839"/>
                  </a:lnTo>
                  <a:cubicBezTo>
                    <a:pt x="46551" y="884"/>
                    <a:pt x="36041" y="9424"/>
                    <a:pt x="33500" y="21345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5" name="Forma libre: forma 234">
              <a:extLst>
                <a:ext uri="{FF2B5EF4-FFF2-40B4-BE49-F238E27FC236}">
                  <a16:creationId xmlns:a16="http://schemas.microsoft.com/office/drawing/2014/main" id="{D0053EF2-E48C-4D32-9621-9A36F815EE44}"/>
                </a:ext>
              </a:extLst>
            </p:cNvPr>
            <p:cNvSpPr/>
            <p:nvPr/>
          </p:nvSpPr>
          <p:spPr>
            <a:xfrm>
              <a:off x="10854863" y="594867"/>
              <a:ext cx="30221" cy="174610"/>
            </a:xfrm>
            <a:custGeom>
              <a:avLst/>
              <a:gdLst>
                <a:gd name="connsiteX0" fmla="*/ 839 w 30220"/>
                <a:gd name="connsiteY0" fmla="*/ 839 h 174610"/>
                <a:gd name="connsiteX1" fmla="*/ 29807 w 30220"/>
                <a:gd name="connsiteY1" fmla="*/ 839 h 174610"/>
                <a:gd name="connsiteX2" fmla="*/ 29807 w 30220"/>
                <a:gd name="connsiteY2" fmla="*/ 174644 h 174610"/>
                <a:gd name="connsiteX3" fmla="*/ 839 w 30220"/>
                <a:gd name="connsiteY3" fmla="*/ 174644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20" h="174610">
                  <a:moveTo>
                    <a:pt x="839" y="839"/>
                  </a:moveTo>
                  <a:lnTo>
                    <a:pt x="29807" y="839"/>
                  </a:lnTo>
                  <a:lnTo>
                    <a:pt x="29807" y="174644"/>
                  </a:lnTo>
                  <a:lnTo>
                    <a:pt x="839" y="1746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6" name="Forma libre: forma 235">
              <a:extLst>
                <a:ext uri="{FF2B5EF4-FFF2-40B4-BE49-F238E27FC236}">
                  <a16:creationId xmlns:a16="http://schemas.microsoft.com/office/drawing/2014/main" id="{72E01899-EE2A-42DE-8F05-42E0D6A31A6B}"/>
                </a:ext>
              </a:extLst>
            </p:cNvPr>
            <p:cNvSpPr/>
            <p:nvPr/>
          </p:nvSpPr>
          <p:spPr>
            <a:xfrm>
              <a:off x="11316112" y="592506"/>
              <a:ext cx="130957" cy="179087"/>
            </a:xfrm>
            <a:custGeom>
              <a:avLst/>
              <a:gdLst>
                <a:gd name="connsiteX0" fmla="*/ 122551 w 130957"/>
                <a:gd name="connsiteY0" fmla="*/ 39433 h 179087"/>
                <a:gd name="connsiteX1" fmla="*/ 39332 w 130957"/>
                <a:gd name="connsiteY1" fmla="*/ 57532 h 179087"/>
                <a:gd name="connsiteX2" fmla="*/ 57431 w 130957"/>
                <a:gd name="connsiteY2" fmla="*/ 140751 h 179087"/>
                <a:gd name="connsiteX3" fmla="*/ 89980 w 130957"/>
                <a:gd name="connsiteY3" fmla="*/ 150310 h 179087"/>
                <a:gd name="connsiteX4" fmla="*/ 127689 w 130957"/>
                <a:gd name="connsiteY4" fmla="*/ 137394 h 179087"/>
                <a:gd name="connsiteX5" fmla="*/ 127689 w 130957"/>
                <a:gd name="connsiteY5" fmla="*/ 170782 h 179087"/>
                <a:gd name="connsiteX6" fmla="*/ 90025 w 130957"/>
                <a:gd name="connsiteY6" fmla="*/ 179278 h 179087"/>
                <a:gd name="connsiteX7" fmla="*/ 839 w 130957"/>
                <a:gd name="connsiteY7" fmla="*/ 90025 h 179087"/>
                <a:gd name="connsiteX8" fmla="*/ 90103 w 130957"/>
                <a:gd name="connsiteY8" fmla="*/ 839 h 179087"/>
                <a:gd name="connsiteX9" fmla="*/ 130554 w 130957"/>
                <a:gd name="connsiteY9" fmla="*/ 10555 h 179087"/>
                <a:gd name="connsiteX10" fmla="*/ 122551 w 130957"/>
                <a:gd name="connsiteY10" fmla="*/ 39433 h 17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957" h="179087">
                  <a:moveTo>
                    <a:pt x="122551" y="39433"/>
                  </a:moveTo>
                  <a:cubicBezTo>
                    <a:pt x="94569" y="21457"/>
                    <a:pt x="57319" y="29561"/>
                    <a:pt x="39332" y="57532"/>
                  </a:cubicBezTo>
                  <a:cubicBezTo>
                    <a:pt x="21356" y="85514"/>
                    <a:pt x="29460" y="122764"/>
                    <a:pt x="57431" y="140751"/>
                  </a:cubicBezTo>
                  <a:cubicBezTo>
                    <a:pt x="67146" y="146986"/>
                    <a:pt x="78440" y="150310"/>
                    <a:pt x="89980" y="150310"/>
                  </a:cubicBezTo>
                  <a:cubicBezTo>
                    <a:pt x="103635" y="150344"/>
                    <a:pt x="116921" y="145799"/>
                    <a:pt x="127689" y="137394"/>
                  </a:cubicBezTo>
                  <a:lnTo>
                    <a:pt x="127689" y="170782"/>
                  </a:lnTo>
                  <a:cubicBezTo>
                    <a:pt x="115925" y="176390"/>
                    <a:pt x="103053" y="179300"/>
                    <a:pt x="90025" y="179278"/>
                  </a:cubicBezTo>
                  <a:cubicBezTo>
                    <a:pt x="40754" y="179255"/>
                    <a:pt x="817" y="139296"/>
                    <a:pt x="839" y="90025"/>
                  </a:cubicBezTo>
                  <a:cubicBezTo>
                    <a:pt x="862" y="40754"/>
                    <a:pt x="40821" y="817"/>
                    <a:pt x="90103" y="839"/>
                  </a:cubicBezTo>
                  <a:cubicBezTo>
                    <a:pt x="104161" y="839"/>
                    <a:pt x="118029" y="4175"/>
                    <a:pt x="130554" y="10555"/>
                  </a:cubicBezTo>
                  <a:lnTo>
                    <a:pt x="122551" y="39433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4" name="Forma libre: forma 243">
              <a:extLst>
                <a:ext uri="{FF2B5EF4-FFF2-40B4-BE49-F238E27FC236}">
                  <a16:creationId xmlns:a16="http://schemas.microsoft.com/office/drawing/2014/main" id="{98CC240B-A31F-4CCC-B4C2-E17A95412C72}"/>
                </a:ext>
              </a:extLst>
            </p:cNvPr>
            <p:cNvSpPr/>
            <p:nvPr/>
          </p:nvSpPr>
          <p:spPr>
            <a:xfrm>
              <a:off x="10912786" y="594890"/>
              <a:ext cx="175729" cy="174610"/>
            </a:xfrm>
            <a:custGeom>
              <a:avLst/>
              <a:gdLst>
                <a:gd name="connsiteX0" fmla="*/ 145989 w 175729"/>
                <a:gd name="connsiteY0" fmla="*/ 174610 h 174610"/>
                <a:gd name="connsiteX1" fmla="*/ 175304 w 175729"/>
                <a:gd name="connsiteY1" fmla="*/ 174610 h 174610"/>
                <a:gd name="connsiteX2" fmla="*/ 124007 w 175729"/>
                <a:gd name="connsiteY2" fmla="*/ 20651 h 174610"/>
                <a:gd name="connsiteX3" fmla="*/ 96528 w 175729"/>
                <a:gd name="connsiteY3" fmla="*/ 839 h 174610"/>
                <a:gd name="connsiteX4" fmla="*/ 58774 w 175729"/>
                <a:gd name="connsiteY4" fmla="*/ 839 h 174610"/>
                <a:gd name="connsiteX5" fmla="*/ 839 w 175729"/>
                <a:gd name="connsiteY5" fmla="*/ 174644 h 174610"/>
                <a:gd name="connsiteX6" fmla="*/ 30154 w 175729"/>
                <a:gd name="connsiteY6" fmla="*/ 174644 h 174610"/>
                <a:gd name="connsiteX7" fmla="*/ 44637 w 175729"/>
                <a:gd name="connsiteY7" fmla="*/ 131193 h 174610"/>
                <a:gd name="connsiteX8" fmla="*/ 92767 w 175729"/>
                <a:gd name="connsiteY8" fmla="*/ 131193 h 174610"/>
                <a:gd name="connsiteX9" fmla="*/ 121734 w 175729"/>
                <a:gd name="connsiteY9" fmla="*/ 102225 h 174610"/>
                <a:gd name="connsiteX10" fmla="*/ 121734 w 175729"/>
                <a:gd name="connsiteY10" fmla="*/ 102225 h 174610"/>
                <a:gd name="connsiteX11" fmla="*/ 54275 w 175729"/>
                <a:gd name="connsiteY11" fmla="*/ 102225 h 174610"/>
                <a:gd name="connsiteX12" fmla="*/ 88066 w 175729"/>
                <a:gd name="connsiteY12" fmla="*/ 839 h 174610"/>
                <a:gd name="connsiteX13" fmla="*/ 145989 w 175729"/>
                <a:gd name="connsiteY13" fmla="*/ 174610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729" h="174610">
                  <a:moveTo>
                    <a:pt x="145989" y="174610"/>
                  </a:moveTo>
                  <a:lnTo>
                    <a:pt x="175304" y="174610"/>
                  </a:lnTo>
                  <a:lnTo>
                    <a:pt x="124007" y="20651"/>
                  </a:lnTo>
                  <a:cubicBezTo>
                    <a:pt x="120067" y="8820"/>
                    <a:pt x="108997" y="839"/>
                    <a:pt x="96528" y="839"/>
                  </a:cubicBezTo>
                  <a:lnTo>
                    <a:pt x="58774" y="839"/>
                  </a:lnTo>
                  <a:lnTo>
                    <a:pt x="839" y="174644"/>
                  </a:lnTo>
                  <a:lnTo>
                    <a:pt x="30154" y="174644"/>
                  </a:lnTo>
                  <a:lnTo>
                    <a:pt x="44637" y="131193"/>
                  </a:lnTo>
                  <a:lnTo>
                    <a:pt x="92767" y="131193"/>
                  </a:lnTo>
                  <a:cubicBezTo>
                    <a:pt x="108762" y="131193"/>
                    <a:pt x="121734" y="118220"/>
                    <a:pt x="121734" y="102225"/>
                  </a:cubicBezTo>
                  <a:lnTo>
                    <a:pt x="121734" y="102225"/>
                  </a:lnTo>
                  <a:cubicBezTo>
                    <a:pt x="121734" y="102225"/>
                    <a:pt x="54275" y="102225"/>
                    <a:pt x="54275" y="102225"/>
                  </a:cubicBezTo>
                  <a:lnTo>
                    <a:pt x="88066" y="839"/>
                  </a:lnTo>
                  <a:lnTo>
                    <a:pt x="145989" y="174610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5" name="Forma libre: forma 244">
              <a:extLst>
                <a:ext uri="{FF2B5EF4-FFF2-40B4-BE49-F238E27FC236}">
                  <a16:creationId xmlns:a16="http://schemas.microsoft.com/office/drawing/2014/main" id="{FE31DFC8-8476-45FB-8707-4413E8928AED}"/>
                </a:ext>
              </a:extLst>
            </p:cNvPr>
            <p:cNvSpPr/>
            <p:nvPr/>
          </p:nvSpPr>
          <p:spPr>
            <a:xfrm>
              <a:off x="11468023" y="594890"/>
              <a:ext cx="175729" cy="174610"/>
            </a:xfrm>
            <a:custGeom>
              <a:avLst/>
              <a:gdLst>
                <a:gd name="connsiteX0" fmla="*/ 146023 w 175729"/>
                <a:gd name="connsiteY0" fmla="*/ 174610 h 174610"/>
                <a:gd name="connsiteX1" fmla="*/ 175337 w 175729"/>
                <a:gd name="connsiteY1" fmla="*/ 174610 h 174610"/>
                <a:gd name="connsiteX2" fmla="*/ 123995 w 175729"/>
                <a:gd name="connsiteY2" fmla="*/ 20651 h 174610"/>
                <a:gd name="connsiteX3" fmla="*/ 96517 w 175729"/>
                <a:gd name="connsiteY3" fmla="*/ 839 h 174610"/>
                <a:gd name="connsiteX4" fmla="*/ 58774 w 175729"/>
                <a:gd name="connsiteY4" fmla="*/ 839 h 174610"/>
                <a:gd name="connsiteX5" fmla="*/ 839 w 175729"/>
                <a:gd name="connsiteY5" fmla="*/ 174644 h 174610"/>
                <a:gd name="connsiteX6" fmla="*/ 30154 w 175729"/>
                <a:gd name="connsiteY6" fmla="*/ 174644 h 174610"/>
                <a:gd name="connsiteX7" fmla="*/ 44637 w 175729"/>
                <a:gd name="connsiteY7" fmla="*/ 131193 h 174610"/>
                <a:gd name="connsiteX8" fmla="*/ 92767 w 175729"/>
                <a:gd name="connsiteY8" fmla="*/ 131193 h 174610"/>
                <a:gd name="connsiteX9" fmla="*/ 121734 w 175729"/>
                <a:gd name="connsiteY9" fmla="*/ 102225 h 174610"/>
                <a:gd name="connsiteX10" fmla="*/ 121734 w 175729"/>
                <a:gd name="connsiteY10" fmla="*/ 102225 h 174610"/>
                <a:gd name="connsiteX11" fmla="*/ 54275 w 175729"/>
                <a:gd name="connsiteY11" fmla="*/ 102225 h 174610"/>
                <a:gd name="connsiteX12" fmla="*/ 88066 w 175729"/>
                <a:gd name="connsiteY12" fmla="*/ 839 h 174610"/>
                <a:gd name="connsiteX13" fmla="*/ 146023 w 175729"/>
                <a:gd name="connsiteY13" fmla="*/ 174610 h 1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729" h="174610">
                  <a:moveTo>
                    <a:pt x="146023" y="174610"/>
                  </a:moveTo>
                  <a:lnTo>
                    <a:pt x="175337" y="174610"/>
                  </a:lnTo>
                  <a:lnTo>
                    <a:pt x="123995" y="20651"/>
                  </a:lnTo>
                  <a:cubicBezTo>
                    <a:pt x="120055" y="8820"/>
                    <a:pt x="108986" y="839"/>
                    <a:pt x="96517" y="839"/>
                  </a:cubicBezTo>
                  <a:lnTo>
                    <a:pt x="58774" y="839"/>
                  </a:lnTo>
                  <a:lnTo>
                    <a:pt x="839" y="174644"/>
                  </a:lnTo>
                  <a:lnTo>
                    <a:pt x="30154" y="174644"/>
                  </a:lnTo>
                  <a:lnTo>
                    <a:pt x="44637" y="131193"/>
                  </a:lnTo>
                  <a:lnTo>
                    <a:pt x="92767" y="131193"/>
                  </a:lnTo>
                  <a:cubicBezTo>
                    <a:pt x="108762" y="131193"/>
                    <a:pt x="121734" y="118220"/>
                    <a:pt x="121734" y="102225"/>
                  </a:cubicBezTo>
                  <a:lnTo>
                    <a:pt x="121734" y="102225"/>
                  </a:lnTo>
                  <a:cubicBezTo>
                    <a:pt x="121734" y="102225"/>
                    <a:pt x="54275" y="102225"/>
                    <a:pt x="54275" y="102225"/>
                  </a:cubicBezTo>
                  <a:lnTo>
                    <a:pt x="88066" y="839"/>
                  </a:lnTo>
                  <a:lnTo>
                    <a:pt x="146023" y="174610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246" name="Agrupar 221">
            <a:extLst>
              <a:ext uri="{FF2B5EF4-FFF2-40B4-BE49-F238E27FC236}">
                <a16:creationId xmlns:a16="http://schemas.microsoft.com/office/drawing/2014/main" id="{9E6AA5D3-7329-45DF-AB7A-410300A03348}"/>
              </a:ext>
            </a:extLst>
          </p:cNvPr>
          <p:cNvGrpSpPr/>
          <p:nvPr/>
        </p:nvGrpSpPr>
        <p:grpSpPr>
          <a:xfrm>
            <a:off x="6914639" y="3607994"/>
            <a:ext cx="3637090" cy="1632386"/>
            <a:chOff x="9380834" y="2438409"/>
            <a:chExt cx="3637090" cy="1632386"/>
          </a:xfrm>
        </p:grpSpPr>
        <p:sp>
          <p:nvSpPr>
            <p:cNvPr id="247" name="TextBox 3">
              <a:extLst>
                <a:ext uri="{FF2B5EF4-FFF2-40B4-BE49-F238E27FC236}">
                  <a16:creationId xmlns:a16="http://schemas.microsoft.com/office/drawing/2014/main" id="{2B3349C0-45E0-4509-ACD4-AA596F3A644E}"/>
                </a:ext>
              </a:extLst>
            </p:cNvPr>
            <p:cNvSpPr txBox="1"/>
            <p:nvPr/>
          </p:nvSpPr>
          <p:spPr>
            <a:xfrm>
              <a:off x="9380834" y="2793522"/>
              <a:ext cx="3637090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ISO20000 – Servicios</a:t>
              </a:r>
            </a:p>
            <a:p>
              <a:r>
                <a:rPr lang="es-ES" sz="11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CMMI-L3 – Ingeniería de Software</a:t>
              </a:r>
            </a:p>
            <a:p>
              <a:r>
                <a:rPr lang="es-ES" sz="11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ISO27001 – Seguridad</a:t>
              </a:r>
            </a:p>
            <a:p>
              <a:r>
                <a:rPr lang="es-ES" sz="11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ISO9001 – Gestión empresa</a:t>
              </a:r>
            </a:p>
            <a:p>
              <a:r>
                <a:rPr lang="es-ES" sz="11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ISO14001 – Medio Ambiente</a:t>
              </a:r>
            </a:p>
            <a:p>
              <a:r>
                <a:rPr lang="es-ES" sz="11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PMP/ITIL/SCRUM – Gestión proyectos y servicios</a:t>
              </a:r>
            </a:p>
            <a:p>
              <a:r>
                <a:rPr lang="es-ES" sz="11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ENS – Categoría Media</a:t>
              </a:r>
            </a:p>
          </p:txBody>
        </p:sp>
        <p:sp>
          <p:nvSpPr>
            <p:cNvPr id="248" name="TextBox 9">
              <a:extLst>
                <a:ext uri="{FF2B5EF4-FFF2-40B4-BE49-F238E27FC236}">
                  <a16:creationId xmlns:a16="http://schemas.microsoft.com/office/drawing/2014/main" id="{6393E27F-0786-43B0-9DF5-B41A4C789AC7}"/>
                </a:ext>
              </a:extLst>
            </p:cNvPr>
            <p:cNvSpPr txBox="1"/>
            <p:nvPr/>
          </p:nvSpPr>
          <p:spPr>
            <a:xfrm>
              <a:off x="9380835" y="2438409"/>
              <a:ext cx="2230931" cy="35900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b">
              <a:spAutoFit/>
            </a:bodyPr>
            <a:lstStyle>
              <a:defPPr>
                <a:defRPr lang="pt-PT"/>
              </a:defPPr>
              <a:lvl1pPr>
                <a:lnSpc>
                  <a:spcPct val="85000"/>
                </a:lnSpc>
                <a:defRPr sz="6000" b="1">
                  <a:gradFill flip="none" rotWithShape="1">
                    <a:gsLst>
                      <a:gs pos="0">
                        <a:srgbClr val="00F0FB"/>
                      </a:gs>
                      <a:gs pos="44000">
                        <a:srgbClr val="0087B0"/>
                      </a:gs>
                      <a:gs pos="100000">
                        <a:srgbClr val="00275E"/>
                      </a:gs>
                    </a:gsLst>
                    <a:lin ang="5400000" scaled="1"/>
                    <a:tileRect/>
                  </a:gra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PT" sz="2000" b="0" dirty="0">
                  <a:solidFill>
                    <a:srgbClr val="184BFF"/>
                  </a:solidFill>
                  <a:latin typeface="ALTIA Eddi Medium"/>
                  <a:ea typeface="ALTIA Eddi"/>
                  <a:cs typeface="ALTIA Eddi"/>
                </a:rPr>
                <a:t>Certificaciones</a:t>
              </a:r>
              <a:endParaRPr lang="en-US" sz="3200" dirty="0">
                <a:latin typeface="ALTIA Eddi Medium"/>
              </a:endParaRPr>
            </a:p>
          </p:txBody>
        </p:sp>
      </p:grpSp>
      <p:grpSp>
        <p:nvGrpSpPr>
          <p:cNvPr id="249" name="Agrupar 215">
            <a:extLst>
              <a:ext uri="{FF2B5EF4-FFF2-40B4-BE49-F238E27FC236}">
                <a16:creationId xmlns:a16="http://schemas.microsoft.com/office/drawing/2014/main" id="{1566334B-CA37-475A-B970-498420543828}"/>
              </a:ext>
            </a:extLst>
          </p:cNvPr>
          <p:cNvGrpSpPr/>
          <p:nvPr/>
        </p:nvGrpSpPr>
        <p:grpSpPr>
          <a:xfrm>
            <a:off x="6110642" y="3590339"/>
            <a:ext cx="747317" cy="463300"/>
            <a:chOff x="8444577" y="2453726"/>
            <a:chExt cx="846073" cy="524524"/>
          </a:xfrm>
        </p:grpSpPr>
        <p:sp>
          <p:nvSpPr>
            <p:cNvPr id="250" name="Forma livre: Forma 44">
              <a:extLst>
                <a:ext uri="{FF2B5EF4-FFF2-40B4-BE49-F238E27FC236}">
                  <a16:creationId xmlns:a16="http://schemas.microsoft.com/office/drawing/2014/main" id="{3A23E1A1-BDB8-4E0F-AAA7-7FC121531DE7}"/>
                </a:ext>
              </a:extLst>
            </p:cNvPr>
            <p:cNvSpPr/>
            <p:nvPr/>
          </p:nvSpPr>
          <p:spPr>
            <a:xfrm flipH="1">
              <a:off x="8444577" y="2453726"/>
              <a:ext cx="846073" cy="524524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84BFF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dirty="0"/>
            </a:p>
          </p:txBody>
        </p:sp>
        <p:grpSp>
          <p:nvGrpSpPr>
            <p:cNvPr id="251" name="Agrupar 244">
              <a:extLst>
                <a:ext uri="{FF2B5EF4-FFF2-40B4-BE49-F238E27FC236}">
                  <a16:creationId xmlns:a16="http://schemas.microsoft.com/office/drawing/2014/main" id="{C50499C7-2437-42AB-9D8A-7B181D42CDE4}"/>
                </a:ext>
              </a:extLst>
            </p:cNvPr>
            <p:cNvGrpSpPr/>
            <p:nvPr/>
          </p:nvGrpSpPr>
          <p:grpSpPr>
            <a:xfrm>
              <a:off x="8682545" y="2514763"/>
              <a:ext cx="377488" cy="352474"/>
              <a:chOff x="4108779" y="4683321"/>
              <a:chExt cx="2539840" cy="2371533"/>
            </a:xfrm>
          </p:grpSpPr>
          <p:grpSp>
            <p:nvGrpSpPr>
              <p:cNvPr id="252" name="Gráfico 179">
                <a:extLst>
                  <a:ext uri="{FF2B5EF4-FFF2-40B4-BE49-F238E27FC236}">
                    <a16:creationId xmlns:a16="http://schemas.microsoft.com/office/drawing/2014/main" id="{5D6157D3-4715-4AE7-A7C1-D83845C24314}"/>
                  </a:ext>
                </a:extLst>
              </p:cNvPr>
              <p:cNvGrpSpPr/>
              <p:nvPr/>
            </p:nvGrpSpPr>
            <p:grpSpPr>
              <a:xfrm>
                <a:off x="5117095" y="5195004"/>
                <a:ext cx="1531524" cy="1358549"/>
                <a:chOff x="5117095" y="5195004"/>
                <a:chExt cx="1531524" cy="1358549"/>
              </a:xfrm>
            </p:grpSpPr>
            <p:sp>
              <p:nvSpPr>
                <p:cNvPr id="266" name="Forma livre: Forma 182">
                  <a:extLst>
                    <a:ext uri="{FF2B5EF4-FFF2-40B4-BE49-F238E27FC236}">
                      <a16:creationId xmlns:a16="http://schemas.microsoft.com/office/drawing/2014/main" id="{2F227FD4-2C8C-4F29-977B-21361EC33712}"/>
                    </a:ext>
                  </a:extLst>
                </p:cNvPr>
                <p:cNvSpPr/>
                <p:nvPr/>
              </p:nvSpPr>
              <p:spPr>
                <a:xfrm>
                  <a:off x="5910908" y="5936429"/>
                  <a:ext cx="57150" cy="57150"/>
                </a:xfrm>
                <a:custGeom>
                  <a:avLst/>
                  <a:gdLst>
                    <a:gd name="connsiteX0" fmla="*/ 57150 w 57150"/>
                    <a:gd name="connsiteY0" fmla="*/ 28575 h 57150"/>
                    <a:gd name="connsiteX1" fmla="*/ 28670 w 57150"/>
                    <a:gd name="connsiteY1" fmla="*/ 57150 h 57150"/>
                    <a:gd name="connsiteX2" fmla="*/ 0 w 57150"/>
                    <a:gd name="connsiteY2" fmla="*/ 28575 h 57150"/>
                    <a:gd name="connsiteX3" fmla="*/ 28670 w 57150"/>
                    <a:gd name="connsiteY3" fmla="*/ 0 h 57150"/>
                    <a:gd name="connsiteX4" fmla="*/ 57150 w 57150"/>
                    <a:gd name="connsiteY4" fmla="*/ 28575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50" h="57150">
                      <a:moveTo>
                        <a:pt x="57150" y="28575"/>
                      </a:moveTo>
                      <a:cubicBezTo>
                        <a:pt x="57150" y="44387"/>
                        <a:pt x="44387" y="57150"/>
                        <a:pt x="28670" y="57150"/>
                      </a:cubicBezTo>
                      <a:cubicBezTo>
                        <a:pt x="12954" y="57150"/>
                        <a:pt x="0" y="44387"/>
                        <a:pt x="0" y="28575"/>
                      </a:cubicBezTo>
                      <a:cubicBezTo>
                        <a:pt x="0" y="12763"/>
                        <a:pt x="12859" y="0"/>
                        <a:pt x="28670" y="0"/>
                      </a:cubicBezTo>
                      <a:cubicBezTo>
                        <a:pt x="44482" y="0"/>
                        <a:pt x="57150" y="12763"/>
                        <a:pt x="57150" y="28575"/>
                      </a:cubicBez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  <p:sp>
              <p:nvSpPr>
                <p:cNvPr id="267" name="Forma livre: Forma 183">
                  <a:extLst>
                    <a:ext uri="{FF2B5EF4-FFF2-40B4-BE49-F238E27FC236}">
                      <a16:creationId xmlns:a16="http://schemas.microsoft.com/office/drawing/2014/main" id="{CC7DCD23-D571-4BBD-AE12-2E5F67D5A2D5}"/>
                    </a:ext>
                  </a:extLst>
                </p:cNvPr>
                <p:cNvSpPr/>
                <p:nvPr/>
              </p:nvSpPr>
              <p:spPr>
                <a:xfrm>
                  <a:off x="5117095" y="5384360"/>
                  <a:ext cx="1337405" cy="1169193"/>
                </a:xfrm>
                <a:custGeom>
                  <a:avLst/>
                  <a:gdLst>
                    <a:gd name="connsiteX0" fmla="*/ 0 w 1337405"/>
                    <a:gd name="connsiteY0" fmla="*/ 0 h 1169193"/>
                    <a:gd name="connsiteX1" fmla="*/ 1337405 w 1337405"/>
                    <a:gd name="connsiteY1" fmla="*/ 0 h 1169193"/>
                    <a:gd name="connsiteX2" fmla="*/ 1337405 w 1337405"/>
                    <a:gd name="connsiteY2" fmla="*/ 1169194 h 1169193"/>
                    <a:gd name="connsiteX3" fmla="*/ 677132 w 1337405"/>
                    <a:gd name="connsiteY3" fmla="*/ 1169194 h 1169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405" h="1169193">
                      <a:moveTo>
                        <a:pt x="0" y="0"/>
                      </a:moveTo>
                      <a:lnTo>
                        <a:pt x="1337405" y="0"/>
                      </a:lnTo>
                      <a:lnTo>
                        <a:pt x="1337405" y="1169194"/>
                      </a:lnTo>
                      <a:lnTo>
                        <a:pt x="677132" y="1169194"/>
                      </a:ln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  <p:sp>
              <p:nvSpPr>
                <p:cNvPr id="268" name="Forma livre: Forma 184">
                  <a:extLst>
                    <a:ext uri="{FF2B5EF4-FFF2-40B4-BE49-F238E27FC236}">
                      <a16:creationId xmlns:a16="http://schemas.microsoft.com/office/drawing/2014/main" id="{3BA0565D-295A-436C-AAFB-75EBAEBFBCCE}"/>
                    </a:ext>
                  </a:extLst>
                </p:cNvPr>
                <p:cNvSpPr/>
                <p:nvPr/>
              </p:nvSpPr>
              <p:spPr>
                <a:xfrm>
                  <a:off x="5117095" y="5195004"/>
                  <a:ext cx="1531524" cy="1209103"/>
                </a:xfrm>
                <a:custGeom>
                  <a:avLst/>
                  <a:gdLst>
                    <a:gd name="connsiteX0" fmla="*/ 0 w 1531524"/>
                    <a:gd name="connsiteY0" fmla="*/ 0 h 1209103"/>
                    <a:gd name="connsiteX1" fmla="*/ 1531525 w 1531524"/>
                    <a:gd name="connsiteY1" fmla="*/ 0 h 1209103"/>
                    <a:gd name="connsiteX2" fmla="*/ 1531525 w 1531524"/>
                    <a:gd name="connsiteY2" fmla="*/ 1209104 h 1209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31524" h="1209103">
                      <a:moveTo>
                        <a:pt x="0" y="0"/>
                      </a:moveTo>
                      <a:lnTo>
                        <a:pt x="1531525" y="0"/>
                      </a:lnTo>
                      <a:lnTo>
                        <a:pt x="1531525" y="1209104"/>
                      </a:ln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  <p:sp>
              <p:nvSpPr>
                <p:cNvPr id="269" name="Forma livre: Forma 227">
                  <a:extLst>
                    <a:ext uri="{FF2B5EF4-FFF2-40B4-BE49-F238E27FC236}">
                      <a16:creationId xmlns:a16="http://schemas.microsoft.com/office/drawing/2014/main" id="{C19E9A6A-C12D-492A-840D-346BE7B8DA7C}"/>
                    </a:ext>
                  </a:extLst>
                </p:cNvPr>
                <p:cNvSpPr/>
                <p:nvPr/>
              </p:nvSpPr>
              <p:spPr>
                <a:xfrm>
                  <a:off x="5117095" y="5601721"/>
                  <a:ext cx="1120997" cy="734377"/>
                </a:xfrm>
                <a:custGeom>
                  <a:avLst/>
                  <a:gdLst>
                    <a:gd name="connsiteX0" fmla="*/ 677132 w 1120997"/>
                    <a:gd name="connsiteY0" fmla="*/ 734378 h 734377"/>
                    <a:gd name="connsiteX1" fmla="*/ 973455 w 1120997"/>
                    <a:gd name="connsiteY1" fmla="*/ 734378 h 734377"/>
                    <a:gd name="connsiteX2" fmla="*/ 1120997 w 1120997"/>
                    <a:gd name="connsiteY2" fmla="*/ 586835 h 734377"/>
                    <a:gd name="connsiteX3" fmla="*/ 1120997 w 1120997"/>
                    <a:gd name="connsiteY3" fmla="*/ 147542 h 734377"/>
                    <a:gd name="connsiteX4" fmla="*/ 973455 w 1120997"/>
                    <a:gd name="connsiteY4" fmla="*/ 0 h 734377"/>
                    <a:gd name="connsiteX5" fmla="*/ 0 w 1120997"/>
                    <a:gd name="connsiteY5" fmla="*/ 0 h 734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20997" h="734377">
                      <a:moveTo>
                        <a:pt x="677132" y="734378"/>
                      </a:moveTo>
                      <a:lnTo>
                        <a:pt x="973455" y="734378"/>
                      </a:lnTo>
                      <a:cubicBezTo>
                        <a:pt x="973455" y="652939"/>
                        <a:pt x="1039559" y="586835"/>
                        <a:pt x="1120997" y="586835"/>
                      </a:cubicBezTo>
                      <a:lnTo>
                        <a:pt x="1120997" y="147542"/>
                      </a:lnTo>
                      <a:cubicBezTo>
                        <a:pt x="1039559" y="147542"/>
                        <a:pt x="973455" y="81534"/>
                        <a:pt x="973455" y="0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  <p:sp>
              <p:nvSpPr>
                <p:cNvPr id="270" name="Forma livre: Forma 228">
                  <a:extLst>
                    <a:ext uri="{FF2B5EF4-FFF2-40B4-BE49-F238E27FC236}">
                      <a16:creationId xmlns:a16="http://schemas.microsoft.com/office/drawing/2014/main" id="{5DF7717E-72C6-4D6E-A1D8-A846F5F97CEF}"/>
                    </a:ext>
                  </a:extLst>
                </p:cNvPr>
                <p:cNvSpPr/>
                <p:nvPr/>
              </p:nvSpPr>
              <p:spPr>
                <a:xfrm>
                  <a:off x="5243111" y="5778505"/>
                  <a:ext cx="362235" cy="317182"/>
                </a:xfrm>
                <a:custGeom>
                  <a:avLst/>
                  <a:gdLst>
                    <a:gd name="connsiteX0" fmla="*/ 8382 w 362235"/>
                    <a:gd name="connsiteY0" fmla="*/ 253556 h 317182"/>
                    <a:gd name="connsiteX1" fmla="*/ 0 w 362235"/>
                    <a:gd name="connsiteY1" fmla="*/ 194786 h 317182"/>
                    <a:gd name="connsiteX2" fmla="*/ 181070 w 362235"/>
                    <a:gd name="connsiteY2" fmla="*/ 0 h 317182"/>
                    <a:gd name="connsiteX3" fmla="*/ 362236 w 362235"/>
                    <a:gd name="connsiteY3" fmla="*/ 194786 h 317182"/>
                    <a:gd name="connsiteX4" fmla="*/ 321945 w 362235"/>
                    <a:gd name="connsiteY4" fmla="*/ 317182 h 317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2235" h="317182">
                      <a:moveTo>
                        <a:pt x="8382" y="253556"/>
                      </a:moveTo>
                      <a:cubicBezTo>
                        <a:pt x="2953" y="234982"/>
                        <a:pt x="0" y="215265"/>
                        <a:pt x="0" y="194786"/>
                      </a:cubicBezTo>
                      <a:cubicBezTo>
                        <a:pt x="0" y="87154"/>
                        <a:pt x="81153" y="0"/>
                        <a:pt x="181070" y="0"/>
                      </a:cubicBezTo>
                      <a:cubicBezTo>
                        <a:pt x="280988" y="0"/>
                        <a:pt x="362236" y="87249"/>
                        <a:pt x="362236" y="194786"/>
                      </a:cubicBezTo>
                      <a:cubicBezTo>
                        <a:pt x="362236" y="241173"/>
                        <a:pt x="347091" y="283750"/>
                        <a:pt x="321945" y="317182"/>
                      </a:cubicBez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</p:grpSp>
          <p:sp>
            <p:nvSpPr>
              <p:cNvPr id="253" name="Forma livre: Forma 229">
                <a:extLst>
                  <a:ext uri="{FF2B5EF4-FFF2-40B4-BE49-F238E27FC236}">
                    <a16:creationId xmlns:a16="http://schemas.microsoft.com/office/drawing/2014/main" id="{D4E9D850-F239-4914-AE74-0E68245242A4}"/>
                  </a:ext>
                </a:extLst>
              </p:cNvPr>
              <p:cNvSpPr/>
              <p:nvPr/>
            </p:nvSpPr>
            <p:spPr>
              <a:xfrm>
                <a:off x="4108779" y="4683321"/>
                <a:ext cx="850296" cy="393572"/>
              </a:xfrm>
              <a:custGeom>
                <a:avLst/>
                <a:gdLst>
                  <a:gd name="connsiteX0" fmla="*/ 850297 w 850296"/>
                  <a:gd name="connsiteY0" fmla="*/ 196787 h 393572"/>
                  <a:gd name="connsiteX1" fmla="*/ 425196 w 850296"/>
                  <a:gd name="connsiteY1" fmla="*/ 393573 h 393572"/>
                  <a:gd name="connsiteX2" fmla="*/ 0 w 850296"/>
                  <a:gd name="connsiteY2" fmla="*/ 196787 h 393572"/>
                  <a:gd name="connsiteX3" fmla="*/ 425101 w 850296"/>
                  <a:gd name="connsiteY3" fmla="*/ 0 h 393572"/>
                  <a:gd name="connsiteX4" fmla="*/ 850202 w 850296"/>
                  <a:gd name="connsiteY4" fmla="*/ 196787 h 393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296" h="393572">
                    <a:moveTo>
                      <a:pt x="850297" y="196787"/>
                    </a:moveTo>
                    <a:cubicBezTo>
                      <a:pt x="850297" y="305467"/>
                      <a:pt x="659987" y="393573"/>
                      <a:pt x="425196" y="393573"/>
                    </a:cubicBezTo>
                    <a:cubicBezTo>
                      <a:pt x="190405" y="393573"/>
                      <a:pt x="0" y="305467"/>
                      <a:pt x="0" y="196787"/>
                    </a:cubicBezTo>
                    <a:cubicBezTo>
                      <a:pt x="0" y="88106"/>
                      <a:pt x="190310" y="0"/>
                      <a:pt x="425101" y="0"/>
                    </a:cubicBezTo>
                    <a:cubicBezTo>
                      <a:pt x="659892" y="0"/>
                      <a:pt x="850202" y="88106"/>
                      <a:pt x="850202" y="196787"/>
                    </a:cubicBezTo>
                    <a:close/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254" name="Forma livre: Forma 230">
                <a:extLst>
                  <a:ext uri="{FF2B5EF4-FFF2-40B4-BE49-F238E27FC236}">
                    <a16:creationId xmlns:a16="http://schemas.microsoft.com/office/drawing/2014/main" id="{851641EB-0C2E-41AB-AEC3-F82466FF074B}"/>
                  </a:ext>
                </a:extLst>
              </p:cNvPr>
              <p:cNvSpPr/>
              <p:nvPr/>
            </p:nvSpPr>
            <p:spPr>
              <a:xfrm>
                <a:off x="4108779" y="5373026"/>
                <a:ext cx="850201" cy="196786"/>
              </a:xfrm>
              <a:custGeom>
                <a:avLst/>
                <a:gdLst>
                  <a:gd name="connsiteX0" fmla="*/ 0 w 850201"/>
                  <a:gd name="connsiteY0" fmla="*/ 0 h 196786"/>
                  <a:gd name="connsiteX1" fmla="*/ 425101 w 850201"/>
                  <a:gd name="connsiteY1" fmla="*/ 196786 h 196786"/>
                  <a:gd name="connsiteX2" fmla="*/ 850202 w 850201"/>
                  <a:gd name="connsiteY2" fmla="*/ 0 h 196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0201" h="196786">
                    <a:moveTo>
                      <a:pt x="0" y="0"/>
                    </a:moveTo>
                    <a:cubicBezTo>
                      <a:pt x="0" y="108680"/>
                      <a:pt x="190310" y="196786"/>
                      <a:pt x="425101" y="196786"/>
                    </a:cubicBezTo>
                    <a:cubicBezTo>
                      <a:pt x="659892" y="196786"/>
                      <a:pt x="850202" y="108680"/>
                      <a:pt x="850202" y="0"/>
                    </a:cubicBez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255" name="Forma livre: Forma 231">
                <a:extLst>
                  <a:ext uri="{FF2B5EF4-FFF2-40B4-BE49-F238E27FC236}">
                    <a16:creationId xmlns:a16="http://schemas.microsoft.com/office/drawing/2014/main" id="{0BC4C816-921B-44CA-B0DF-D30CD291DBA4}"/>
                  </a:ext>
                </a:extLst>
              </p:cNvPr>
              <p:cNvSpPr/>
              <p:nvPr/>
            </p:nvSpPr>
            <p:spPr>
              <a:xfrm>
                <a:off x="4108779" y="5127376"/>
                <a:ext cx="850201" cy="196786"/>
              </a:xfrm>
              <a:custGeom>
                <a:avLst/>
                <a:gdLst>
                  <a:gd name="connsiteX0" fmla="*/ 0 w 850201"/>
                  <a:gd name="connsiteY0" fmla="*/ 0 h 196786"/>
                  <a:gd name="connsiteX1" fmla="*/ 425101 w 850201"/>
                  <a:gd name="connsiteY1" fmla="*/ 196787 h 196786"/>
                  <a:gd name="connsiteX2" fmla="*/ 850202 w 850201"/>
                  <a:gd name="connsiteY2" fmla="*/ 0 h 196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0201" h="196786">
                    <a:moveTo>
                      <a:pt x="0" y="0"/>
                    </a:moveTo>
                    <a:cubicBezTo>
                      <a:pt x="0" y="108680"/>
                      <a:pt x="190310" y="196787"/>
                      <a:pt x="425101" y="196787"/>
                    </a:cubicBezTo>
                    <a:cubicBezTo>
                      <a:pt x="659892" y="196787"/>
                      <a:pt x="850202" y="108585"/>
                      <a:pt x="850202" y="0"/>
                    </a:cubicBez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256" name="Forma livre: Forma 232">
                <a:extLst>
                  <a:ext uri="{FF2B5EF4-FFF2-40B4-BE49-F238E27FC236}">
                    <a16:creationId xmlns:a16="http://schemas.microsoft.com/office/drawing/2014/main" id="{6D319CDE-3772-4F01-A2F3-D7E39F915AE5}"/>
                  </a:ext>
                </a:extLst>
              </p:cNvPr>
              <p:cNvSpPr/>
              <p:nvPr/>
            </p:nvSpPr>
            <p:spPr>
              <a:xfrm>
                <a:off x="4108779" y="5864421"/>
                <a:ext cx="850201" cy="196786"/>
              </a:xfrm>
              <a:custGeom>
                <a:avLst/>
                <a:gdLst>
                  <a:gd name="connsiteX0" fmla="*/ 0 w 850201"/>
                  <a:gd name="connsiteY0" fmla="*/ 0 h 196786"/>
                  <a:gd name="connsiteX1" fmla="*/ 425101 w 850201"/>
                  <a:gd name="connsiteY1" fmla="*/ 196787 h 196786"/>
                  <a:gd name="connsiteX2" fmla="*/ 850202 w 850201"/>
                  <a:gd name="connsiteY2" fmla="*/ 0 h 196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0201" h="196786">
                    <a:moveTo>
                      <a:pt x="0" y="0"/>
                    </a:moveTo>
                    <a:cubicBezTo>
                      <a:pt x="0" y="108680"/>
                      <a:pt x="190310" y="196787"/>
                      <a:pt x="425101" y="196787"/>
                    </a:cubicBezTo>
                    <a:cubicBezTo>
                      <a:pt x="659892" y="196787"/>
                      <a:pt x="850202" y="108680"/>
                      <a:pt x="850202" y="0"/>
                    </a:cubicBez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257" name="Forma livre: Forma 233">
                <a:extLst>
                  <a:ext uri="{FF2B5EF4-FFF2-40B4-BE49-F238E27FC236}">
                    <a16:creationId xmlns:a16="http://schemas.microsoft.com/office/drawing/2014/main" id="{945DD5E2-4967-4B45-BDEC-11191678285C}"/>
                  </a:ext>
                </a:extLst>
              </p:cNvPr>
              <p:cNvSpPr/>
              <p:nvPr/>
            </p:nvSpPr>
            <p:spPr>
              <a:xfrm>
                <a:off x="4108779" y="6110166"/>
                <a:ext cx="536733" cy="196786"/>
              </a:xfrm>
              <a:custGeom>
                <a:avLst/>
                <a:gdLst>
                  <a:gd name="connsiteX0" fmla="*/ 0 w 536733"/>
                  <a:gd name="connsiteY0" fmla="*/ 0 h 196786"/>
                  <a:gd name="connsiteX1" fmla="*/ 425101 w 536733"/>
                  <a:gd name="connsiteY1" fmla="*/ 196787 h 196786"/>
                  <a:gd name="connsiteX2" fmla="*/ 536734 w 536733"/>
                  <a:gd name="connsiteY2" fmla="*/ 189929 h 196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733" h="196786">
                    <a:moveTo>
                      <a:pt x="0" y="0"/>
                    </a:moveTo>
                    <a:cubicBezTo>
                      <a:pt x="0" y="108680"/>
                      <a:pt x="190310" y="196787"/>
                      <a:pt x="425101" y="196787"/>
                    </a:cubicBezTo>
                    <a:cubicBezTo>
                      <a:pt x="463677" y="196787"/>
                      <a:pt x="501110" y="194405"/>
                      <a:pt x="536734" y="189929"/>
                    </a:cubicBez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258" name="Forma livre: Forma 234">
                <a:extLst>
                  <a:ext uri="{FF2B5EF4-FFF2-40B4-BE49-F238E27FC236}">
                    <a16:creationId xmlns:a16="http://schemas.microsoft.com/office/drawing/2014/main" id="{71DA615C-8655-4EFF-9F3F-16CD651604FD}"/>
                  </a:ext>
                </a:extLst>
              </p:cNvPr>
              <p:cNvSpPr/>
              <p:nvPr/>
            </p:nvSpPr>
            <p:spPr>
              <a:xfrm>
                <a:off x="4959075" y="4880107"/>
                <a:ext cx="9525" cy="1201864"/>
              </a:xfrm>
              <a:custGeom>
                <a:avLst/>
                <a:gdLst>
                  <a:gd name="connsiteX0" fmla="*/ 0 w 9525"/>
                  <a:gd name="connsiteY0" fmla="*/ 1201865 h 1201864"/>
                  <a:gd name="connsiteX1" fmla="*/ 0 w 9525"/>
                  <a:gd name="connsiteY1" fmla="*/ 0 h 1201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01864">
                    <a:moveTo>
                      <a:pt x="0" y="1201865"/>
                    </a:moveTo>
                    <a:lnTo>
                      <a:pt x="0" y="0"/>
                    </a:ln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259" name="Forma livre: Forma 235">
                <a:extLst>
                  <a:ext uri="{FF2B5EF4-FFF2-40B4-BE49-F238E27FC236}">
                    <a16:creationId xmlns:a16="http://schemas.microsoft.com/office/drawing/2014/main" id="{31C16CA2-151F-4332-8AE8-62E8AAFAC009}"/>
                  </a:ext>
                </a:extLst>
              </p:cNvPr>
              <p:cNvSpPr/>
              <p:nvPr/>
            </p:nvSpPr>
            <p:spPr>
              <a:xfrm>
                <a:off x="4108779" y="5087942"/>
                <a:ext cx="534447" cy="1710404"/>
              </a:xfrm>
              <a:custGeom>
                <a:avLst/>
                <a:gdLst>
                  <a:gd name="connsiteX0" fmla="*/ 0 w 534447"/>
                  <a:gd name="connsiteY0" fmla="*/ 0 h 1710404"/>
                  <a:gd name="connsiteX1" fmla="*/ 0 w 534447"/>
                  <a:gd name="connsiteY1" fmla="*/ 1513618 h 1710404"/>
                  <a:gd name="connsiteX2" fmla="*/ 425101 w 534447"/>
                  <a:gd name="connsiteY2" fmla="*/ 1710404 h 1710404"/>
                  <a:gd name="connsiteX3" fmla="*/ 534448 w 534447"/>
                  <a:gd name="connsiteY3" fmla="*/ 1703832 h 1710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447" h="1710404">
                    <a:moveTo>
                      <a:pt x="0" y="0"/>
                    </a:moveTo>
                    <a:lnTo>
                      <a:pt x="0" y="1513618"/>
                    </a:lnTo>
                    <a:cubicBezTo>
                      <a:pt x="0" y="1622298"/>
                      <a:pt x="190310" y="1710404"/>
                      <a:pt x="425101" y="1710404"/>
                    </a:cubicBezTo>
                    <a:cubicBezTo>
                      <a:pt x="462915" y="1710404"/>
                      <a:pt x="499586" y="1708214"/>
                      <a:pt x="534448" y="1703832"/>
                    </a:cubicBez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260" name="Forma livre: Forma 236">
                <a:extLst>
                  <a:ext uri="{FF2B5EF4-FFF2-40B4-BE49-F238E27FC236}">
                    <a16:creationId xmlns:a16="http://schemas.microsoft.com/office/drawing/2014/main" id="{381C37BF-8A28-48E8-96C6-C7AE8C240C7E}"/>
                  </a:ext>
                </a:extLst>
              </p:cNvPr>
              <p:cNvSpPr/>
              <p:nvPr/>
            </p:nvSpPr>
            <p:spPr>
              <a:xfrm>
                <a:off x="4108779" y="5618771"/>
                <a:ext cx="850296" cy="196786"/>
              </a:xfrm>
              <a:custGeom>
                <a:avLst/>
                <a:gdLst>
                  <a:gd name="connsiteX0" fmla="*/ 850297 w 850296"/>
                  <a:gd name="connsiteY0" fmla="*/ 0 h 196786"/>
                  <a:gd name="connsiteX1" fmla="*/ 425196 w 850296"/>
                  <a:gd name="connsiteY1" fmla="*/ 196787 h 196786"/>
                  <a:gd name="connsiteX2" fmla="*/ 0 w 850296"/>
                  <a:gd name="connsiteY2" fmla="*/ 0 h 196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0296" h="196786">
                    <a:moveTo>
                      <a:pt x="850297" y="0"/>
                    </a:moveTo>
                    <a:cubicBezTo>
                      <a:pt x="850297" y="108680"/>
                      <a:pt x="659987" y="196787"/>
                      <a:pt x="425196" y="196787"/>
                    </a:cubicBezTo>
                    <a:cubicBezTo>
                      <a:pt x="190405" y="196787"/>
                      <a:pt x="0" y="108680"/>
                      <a:pt x="0" y="0"/>
                    </a:cubicBez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261" name="Forma livre: Forma 238">
                <a:extLst>
                  <a:ext uri="{FF2B5EF4-FFF2-40B4-BE49-F238E27FC236}">
                    <a16:creationId xmlns:a16="http://schemas.microsoft.com/office/drawing/2014/main" id="{D5595EAE-708A-4AE0-B2A1-EFFE424A975F}"/>
                  </a:ext>
                </a:extLst>
              </p:cNvPr>
              <p:cNvSpPr/>
              <p:nvPr/>
            </p:nvSpPr>
            <p:spPr>
              <a:xfrm>
                <a:off x="4108779" y="6355815"/>
                <a:ext cx="526827" cy="196786"/>
              </a:xfrm>
              <a:custGeom>
                <a:avLst/>
                <a:gdLst>
                  <a:gd name="connsiteX0" fmla="*/ 0 w 526827"/>
                  <a:gd name="connsiteY0" fmla="*/ 0 h 196786"/>
                  <a:gd name="connsiteX1" fmla="*/ 425101 w 526827"/>
                  <a:gd name="connsiteY1" fmla="*/ 196787 h 196786"/>
                  <a:gd name="connsiteX2" fmla="*/ 526828 w 526827"/>
                  <a:gd name="connsiteY2" fmla="*/ 191167 h 196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6827" h="196786">
                    <a:moveTo>
                      <a:pt x="0" y="0"/>
                    </a:moveTo>
                    <a:cubicBezTo>
                      <a:pt x="0" y="108680"/>
                      <a:pt x="190310" y="196787"/>
                      <a:pt x="425101" y="196787"/>
                    </a:cubicBezTo>
                    <a:cubicBezTo>
                      <a:pt x="460153" y="196787"/>
                      <a:pt x="494252" y="194786"/>
                      <a:pt x="526828" y="191167"/>
                    </a:cubicBez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grpSp>
            <p:nvGrpSpPr>
              <p:cNvPr id="262" name="Gráfico 179">
                <a:extLst>
                  <a:ext uri="{FF2B5EF4-FFF2-40B4-BE49-F238E27FC236}">
                    <a16:creationId xmlns:a16="http://schemas.microsoft.com/office/drawing/2014/main" id="{CC5D3741-4484-422B-918C-428C7B3F3EE1}"/>
                  </a:ext>
                </a:extLst>
              </p:cNvPr>
              <p:cNvGrpSpPr/>
              <p:nvPr/>
            </p:nvGrpSpPr>
            <p:grpSpPr>
              <a:xfrm>
                <a:off x="4788578" y="6168935"/>
                <a:ext cx="850296" cy="885919"/>
                <a:chOff x="4788578" y="6168935"/>
                <a:chExt cx="850296" cy="885919"/>
              </a:xfrm>
              <a:noFill/>
            </p:grpSpPr>
            <p:sp>
              <p:nvSpPr>
                <p:cNvPr id="263" name="Forma livre: Forma 240">
                  <a:extLst>
                    <a:ext uri="{FF2B5EF4-FFF2-40B4-BE49-F238E27FC236}">
                      <a16:creationId xmlns:a16="http://schemas.microsoft.com/office/drawing/2014/main" id="{83D32DCC-CFE4-4FEB-AA49-5F897D7193C1}"/>
                    </a:ext>
                  </a:extLst>
                </p:cNvPr>
                <p:cNvSpPr/>
                <p:nvPr/>
              </p:nvSpPr>
              <p:spPr>
                <a:xfrm>
                  <a:off x="4788768" y="6168935"/>
                  <a:ext cx="850106" cy="393572"/>
                </a:xfrm>
                <a:custGeom>
                  <a:avLst/>
                  <a:gdLst>
                    <a:gd name="connsiteX0" fmla="*/ 850106 w 850106"/>
                    <a:gd name="connsiteY0" fmla="*/ 196787 h 393572"/>
                    <a:gd name="connsiteX1" fmla="*/ 425006 w 850106"/>
                    <a:gd name="connsiteY1" fmla="*/ 393573 h 393572"/>
                    <a:gd name="connsiteX2" fmla="*/ 0 w 850106"/>
                    <a:gd name="connsiteY2" fmla="*/ 196787 h 393572"/>
                    <a:gd name="connsiteX3" fmla="*/ 425006 w 850106"/>
                    <a:gd name="connsiteY3" fmla="*/ 0 h 393572"/>
                    <a:gd name="connsiteX4" fmla="*/ 850106 w 850106"/>
                    <a:gd name="connsiteY4" fmla="*/ 196787 h 393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0106" h="393572">
                      <a:moveTo>
                        <a:pt x="850106" y="196787"/>
                      </a:moveTo>
                      <a:cubicBezTo>
                        <a:pt x="850106" y="305467"/>
                        <a:pt x="659797" y="393573"/>
                        <a:pt x="425006" y="393573"/>
                      </a:cubicBezTo>
                      <a:cubicBezTo>
                        <a:pt x="190214" y="393573"/>
                        <a:pt x="0" y="305467"/>
                        <a:pt x="0" y="196787"/>
                      </a:cubicBezTo>
                      <a:cubicBezTo>
                        <a:pt x="0" y="88106"/>
                        <a:pt x="190310" y="0"/>
                        <a:pt x="425006" y="0"/>
                      </a:cubicBezTo>
                      <a:cubicBezTo>
                        <a:pt x="659701" y="0"/>
                        <a:pt x="850106" y="88106"/>
                        <a:pt x="850106" y="196787"/>
                      </a:cubicBez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  <p:sp>
              <p:nvSpPr>
                <p:cNvPr id="264" name="Forma livre: Forma 242">
                  <a:extLst>
                    <a:ext uri="{FF2B5EF4-FFF2-40B4-BE49-F238E27FC236}">
                      <a16:creationId xmlns:a16="http://schemas.microsoft.com/office/drawing/2014/main" id="{9807BEF0-123B-4F56-919A-18F83755ACE9}"/>
                    </a:ext>
                  </a:extLst>
                </p:cNvPr>
                <p:cNvSpPr/>
                <p:nvPr/>
              </p:nvSpPr>
              <p:spPr>
                <a:xfrm>
                  <a:off x="4788578" y="6365054"/>
                  <a:ext cx="850201" cy="689800"/>
                </a:xfrm>
                <a:custGeom>
                  <a:avLst/>
                  <a:gdLst>
                    <a:gd name="connsiteX0" fmla="*/ 0 w 850201"/>
                    <a:gd name="connsiteY0" fmla="*/ 213455 h 689800"/>
                    <a:gd name="connsiteX1" fmla="*/ 0 w 850201"/>
                    <a:gd name="connsiteY1" fmla="*/ 493014 h 689800"/>
                    <a:gd name="connsiteX2" fmla="*/ 425101 w 850201"/>
                    <a:gd name="connsiteY2" fmla="*/ 689801 h 689800"/>
                    <a:gd name="connsiteX3" fmla="*/ 850202 w 850201"/>
                    <a:gd name="connsiteY3" fmla="*/ 493014 h 689800"/>
                    <a:gd name="connsiteX4" fmla="*/ 850202 w 850201"/>
                    <a:gd name="connsiteY4" fmla="*/ 0 h 68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0201" h="689800">
                      <a:moveTo>
                        <a:pt x="0" y="213455"/>
                      </a:moveTo>
                      <a:lnTo>
                        <a:pt x="0" y="493014"/>
                      </a:lnTo>
                      <a:cubicBezTo>
                        <a:pt x="0" y="601694"/>
                        <a:pt x="190309" y="689801"/>
                        <a:pt x="425101" y="689801"/>
                      </a:cubicBezTo>
                      <a:cubicBezTo>
                        <a:pt x="659892" y="689801"/>
                        <a:pt x="850202" y="601599"/>
                        <a:pt x="850202" y="493014"/>
                      </a:cubicBezTo>
                      <a:lnTo>
                        <a:pt x="850202" y="0"/>
                      </a:ln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  <p:sp>
              <p:nvSpPr>
                <p:cNvPr id="265" name="Forma livre: Forma 243">
                  <a:extLst>
                    <a:ext uri="{FF2B5EF4-FFF2-40B4-BE49-F238E27FC236}">
                      <a16:creationId xmlns:a16="http://schemas.microsoft.com/office/drawing/2014/main" id="{C0AF9F33-3DDB-48F7-9FAD-A2D3160B6615}"/>
                    </a:ext>
                  </a:extLst>
                </p:cNvPr>
                <p:cNvSpPr/>
                <p:nvPr/>
              </p:nvSpPr>
              <p:spPr>
                <a:xfrm>
                  <a:off x="4788578" y="6612419"/>
                  <a:ext cx="850201" cy="196786"/>
                </a:xfrm>
                <a:custGeom>
                  <a:avLst/>
                  <a:gdLst>
                    <a:gd name="connsiteX0" fmla="*/ 0 w 850201"/>
                    <a:gd name="connsiteY0" fmla="*/ 0 h 196786"/>
                    <a:gd name="connsiteX1" fmla="*/ 425101 w 850201"/>
                    <a:gd name="connsiteY1" fmla="*/ 196787 h 196786"/>
                    <a:gd name="connsiteX2" fmla="*/ 850202 w 850201"/>
                    <a:gd name="connsiteY2" fmla="*/ 0 h 196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0201" h="196786">
                      <a:moveTo>
                        <a:pt x="0" y="0"/>
                      </a:moveTo>
                      <a:cubicBezTo>
                        <a:pt x="0" y="108680"/>
                        <a:pt x="190309" y="196787"/>
                        <a:pt x="425101" y="196787"/>
                      </a:cubicBezTo>
                      <a:cubicBezTo>
                        <a:pt x="659892" y="196787"/>
                        <a:pt x="850202" y="108680"/>
                        <a:pt x="850202" y="0"/>
                      </a:cubicBez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</p:grpSp>
        </p:grp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A389BEE7-706B-4793-A494-79548AF778EC}"/>
              </a:ext>
            </a:extLst>
          </p:cNvPr>
          <p:cNvGrpSpPr/>
          <p:nvPr/>
        </p:nvGrpSpPr>
        <p:grpSpPr>
          <a:xfrm>
            <a:off x="8940039" y="962069"/>
            <a:ext cx="747317" cy="463300"/>
            <a:chOff x="8940039" y="962069"/>
            <a:chExt cx="747317" cy="463300"/>
          </a:xfrm>
        </p:grpSpPr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29BF4829-865B-4CC5-7C75-0B1651729AF2}"/>
                </a:ext>
              </a:extLst>
            </p:cNvPr>
            <p:cNvSpPr/>
            <p:nvPr/>
          </p:nvSpPr>
          <p:spPr>
            <a:xfrm flipH="1">
              <a:off x="8940039" y="962069"/>
              <a:ext cx="747317" cy="463300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84BFF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dirty="0"/>
            </a:p>
          </p:txBody>
        </p:sp>
        <p:pic>
          <p:nvPicPr>
            <p:cNvPr id="272" name="Graphic 1044">
              <a:extLst>
                <a:ext uri="{FF2B5EF4-FFF2-40B4-BE49-F238E27FC236}">
                  <a16:creationId xmlns:a16="http://schemas.microsoft.com/office/drawing/2014/main" id="{94D13A4F-8900-488D-9F26-169C7B096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132190" y="1071300"/>
              <a:ext cx="328970" cy="210269"/>
            </a:xfrm>
            <a:prstGeom prst="rect">
              <a:avLst/>
            </a:prstGeom>
          </p:spPr>
        </p:pic>
      </p:grpSp>
      <p:grpSp>
        <p:nvGrpSpPr>
          <p:cNvPr id="309" name="Agrupar 210">
            <a:extLst>
              <a:ext uri="{FF2B5EF4-FFF2-40B4-BE49-F238E27FC236}">
                <a16:creationId xmlns:a16="http://schemas.microsoft.com/office/drawing/2014/main" id="{C4A898DA-B061-406D-961A-9D24E7F8D5E0}"/>
              </a:ext>
            </a:extLst>
          </p:cNvPr>
          <p:cNvGrpSpPr/>
          <p:nvPr/>
        </p:nvGrpSpPr>
        <p:grpSpPr>
          <a:xfrm>
            <a:off x="6117520" y="956091"/>
            <a:ext cx="747317" cy="463300"/>
            <a:chOff x="5844931" y="1027704"/>
            <a:chExt cx="846073" cy="524524"/>
          </a:xfrm>
        </p:grpSpPr>
        <p:sp>
          <p:nvSpPr>
            <p:cNvPr id="310" name="Forma livre: Forma 6">
              <a:extLst>
                <a:ext uri="{FF2B5EF4-FFF2-40B4-BE49-F238E27FC236}">
                  <a16:creationId xmlns:a16="http://schemas.microsoft.com/office/drawing/2014/main" id="{5CF2318A-0F4B-454B-9305-83B90DB0AE13}"/>
                </a:ext>
              </a:extLst>
            </p:cNvPr>
            <p:cNvSpPr/>
            <p:nvPr/>
          </p:nvSpPr>
          <p:spPr>
            <a:xfrm flipH="1">
              <a:off x="5844931" y="1027704"/>
              <a:ext cx="846073" cy="524524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84BFF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dirty="0"/>
            </a:p>
          </p:txBody>
        </p:sp>
        <p:grpSp>
          <p:nvGrpSpPr>
            <p:cNvPr id="311" name="Agrupar 125">
              <a:extLst>
                <a:ext uri="{FF2B5EF4-FFF2-40B4-BE49-F238E27FC236}">
                  <a16:creationId xmlns:a16="http://schemas.microsoft.com/office/drawing/2014/main" id="{8219E2C2-69E8-41A1-A22D-DAB9CA3503F0}"/>
                </a:ext>
              </a:extLst>
            </p:cNvPr>
            <p:cNvGrpSpPr/>
            <p:nvPr/>
          </p:nvGrpSpPr>
          <p:grpSpPr>
            <a:xfrm>
              <a:off x="6091273" y="1111250"/>
              <a:ext cx="286583" cy="332738"/>
              <a:chOff x="6003212" y="889815"/>
              <a:chExt cx="539972" cy="626935"/>
            </a:xfrm>
          </p:grpSpPr>
          <p:grpSp>
            <p:nvGrpSpPr>
              <p:cNvPr id="312" name="Gráfico 68">
                <a:extLst>
                  <a:ext uri="{FF2B5EF4-FFF2-40B4-BE49-F238E27FC236}">
                    <a16:creationId xmlns:a16="http://schemas.microsoft.com/office/drawing/2014/main" id="{585A080E-04AC-4D7E-A92C-917182ECADD8}"/>
                  </a:ext>
                </a:extLst>
              </p:cNvPr>
              <p:cNvGrpSpPr/>
              <p:nvPr/>
            </p:nvGrpSpPr>
            <p:grpSpPr>
              <a:xfrm>
                <a:off x="6232479" y="1036024"/>
                <a:ext cx="80581" cy="8191"/>
                <a:chOff x="6232479" y="1036024"/>
                <a:chExt cx="80581" cy="8191"/>
              </a:xfrm>
              <a:solidFill>
                <a:srgbClr val="394553"/>
              </a:solidFill>
            </p:grpSpPr>
            <p:sp>
              <p:nvSpPr>
                <p:cNvPr id="342" name="Forma livre: Forma 94">
                  <a:extLst>
                    <a:ext uri="{FF2B5EF4-FFF2-40B4-BE49-F238E27FC236}">
                      <a16:creationId xmlns:a16="http://schemas.microsoft.com/office/drawing/2014/main" id="{12F4639E-2EBB-4EC9-B6CC-F4B91D1B471D}"/>
                    </a:ext>
                  </a:extLst>
                </p:cNvPr>
                <p:cNvSpPr/>
                <p:nvPr/>
              </p:nvSpPr>
              <p:spPr>
                <a:xfrm>
                  <a:off x="6232479" y="1036024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2 w 8191"/>
                    <a:gd name="connsiteY1" fmla="*/ 0 h 8191"/>
                    <a:gd name="connsiteX2" fmla="*/ 8192 w 8191"/>
                    <a:gd name="connsiteY2" fmla="*/ 8192 h 8191"/>
                    <a:gd name="connsiteX3" fmla="*/ 0 w 8191"/>
                    <a:gd name="connsiteY3" fmla="*/ 8192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2" y="0"/>
                      </a:lnTo>
                      <a:lnTo>
                        <a:pt x="8192" y="8192"/>
                      </a:lnTo>
                      <a:lnTo>
                        <a:pt x="0" y="8192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88" name="Forma livre: Forma 95">
                  <a:extLst>
                    <a:ext uri="{FF2B5EF4-FFF2-40B4-BE49-F238E27FC236}">
                      <a16:creationId xmlns:a16="http://schemas.microsoft.com/office/drawing/2014/main" id="{55DAA2A9-3A34-43E0-B281-C5B938021D17}"/>
                    </a:ext>
                  </a:extLst>
                </p:cNvPr>
                <p:cNvSpPr/>
                <p:nvPr/>
              </p:nvSpPr>
              <p:spPr>
                <a:xfrm>
                  <a:off x="6304869" y="1036024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1 w 8191"/>
                    <a:gd name="connsiteY1" fmla="*/ 0 h 8191"/>
                    <a:gd name="connsiteX2" fmla="*/ 8191 w 8191"/>
                    <a:gd name="connsiteY2" fmla="*/ 8192 h 8191"/>
                    <a:gd name="connsiteX3" fmla="*/ 0 w 8191"/>
                    <a:gd name="connsiteY3" fmla="*/ 8192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1" y="0"/>
                      </a:lnTo>
                      <a:lnTo>
                        <a:pt x="8191" y="8192"/>
                      </a:lnTo>
                      <a:lnTo>
                        <a:pt x="0" y="8192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grpSp>
            <p:nvGrpSpPr>
              <p:cNvPr id="313" name="Gráfico 68">
                <a:extLst>
                  <a:ext uri="{FF2B5EF4-FFF2-40B4-BE49-F238E27FC236}">
                    <a16:creationId xmlns:a16="http://schemas.microsoft.com/office/drawing/2014/main" id="{63E3DC05-0F97-4450-948E-1C98C4945163}"/>
                  </a:ext>
                </a:extLst>
              </p:cNvPr>
              <p:cNvGrpSpPr/>
              <p:nvPr/>
            </p:nvGrpSpPr>
            <p:grpSpPr>
              <a:xfrm>
                <a:off x="6232479" y="1111938"/>
                <a:ext cx="80581" cy="8191"/>
                <a:chOff x="6232479" y="1111938"/>
                <a:chExt cx="80581" cy="8191"/>
              </a:xfrm>
              <a:solidFill>
                <a:srgbClr val="394553"/>
              </a:solidFill>
            </p:grpSpPr>
            <p:sp>
              <p:nvSpPr>
                <p:cNvPr id="340" name="Forma livre: Forma 97">
                  <a:extLst>
                    <a:ext uri="{FF2B5EF4-FFF2-40B4-BE49-F238E27FC236}">
                      <a16:creationId xmlns:a16="http://schemas.microsoft.com/office/drawing/2014/main" id="{C0FDA0CF-552A-4137-9B67-21286446CBF2}"/>
                    </a:ext>
                  </a:extLst>
                </p:cNvPr>
                <p:cNvSpPr/>
                <p:nvPr/>
              </p:nvSpPr>
              <p:spPr>
                <a:xfrm>
                  <a:off x="6232479" y="1111938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2 w 8191"/>
                    <a:gd name="connsiteY1" fmla="*/ 0 h 8191"/>
                    <a:gd name="connsiteX2" fmla="*/ 8192 w 8191"/>
                    <a:gd name="connsiteY2" fmla="*/ 8192 h 8191"/>
                    <a:gd name="connsiteX3" fmla="*/ 0 w 8191"/>
                    <a:gd name="connsiteY3" fmla="*/ 8192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2" y="0"/>
                      </a:lnTo>
                      <a:lnTo>
                        <a:pt x="8192" y="8192"/>
                      </a:lnTo>
                      <a:lnTo>
                        <a:pt x="0" y="8192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41" name="Forma livre: Forma 98">
                  <a:extLst>
                    <a:ext uri="{FF2B5EF4-FFF2-40B4-BE49-F238E27FC236}">
                      <a16:creationId xmlns:a16="http://schemas.microsoft.com/office/drawing/2014/main" id="{66CE1AC8-90D2-4B69-8766-F4E439F05D3B}"/>
                    </a:ext>
                  </a:extLst>
                </p:cNvPr>
                <p:cNvSpPr/>
                <p:nvPr/>
              </p:nvSpPr>
              <p:spPr>
                <a:xfrm>
                  <a:off x="6304869" y="1111938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1 w 8191"/>
                    <a:gd name="connsiteY1" fmla="*/ 0 h 8191"/>
                    <a:gd name="connsiteX2" fmla="*/ 8191 w 8191"/>
                    <a:gd name="connsiteY2" fmla="*/ 8192 h 8191"/>
                    <a:gd name="connsiteX3" fmla="*/ 0 w 8191"/>
                    <a:gd name="connsiteY3" fmla="*/ 8192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1" y="0"/>
                      </a:lnTo>
                      <a:lnTo>
                        <a:pt x="8191" y="8192"/>
                      </a:lnTo>
                      <a:lnTo>
                        <a:pt x="0" y="8192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grpSp>
            <p:nvGrpSpPr>
              <p:cNvPr id="314" name="Gráfico 68">
                <a:extLst>
                  <a:ext uri="{FF2B5EF4-FFF2-40B4-BE49-F238E27FC236}">
                    <a16:creationId xmlns:a16="http://schemas.microsoft.com/office/drawing/2014/main" id="{2300A178-5E75-4F4E-B689-C902B526C475}"/>
                  </a:ext>
                </a:extLst>
              </p:cNvPr>
              <p:cNvGrpSpPr/>
              <p:nvPr/>
            </p:nvGrpSpPr>
            <p:grpSpPr>
              <a:xfrm>
                <a:off x="6232479" y="1187852"/>
                <a:ext cx="80581" cy="8191"/>
                <a:chOff x="6232479" y="1187852"/>
                <a:chExt cx="80581" cy="8191"/>
              </a:xfrm>
              <a:solidFill>
                <a:srgbClr val="394553"/>
              </a:solidFill>
            </p:grpSpPr>
            <p:sp>
              <p:nvSpPr>
                <p:cNvPr id="338" name="Forma livre: Forma 100">
                  <a:extLst>
                    <a:ext uri="{FF2B5EF4-FFF2-40B4-BE49-F238E27FC236}">
                      <a16:creationId xmlns:a16="http://schemas.microsoft.com/office/drawing/2014/main" id="{DDC8355F-0D44-482A-9416-D0BBF24E9959}"/>
                    </a:ext>
                  </a:extLst>
                </p:cNvPr>
                <p:cNvSpPr/>
                <p:nvPr/>
              </p:nvSpPr>
              <p:spPr>
                <a:xfrm>
                  <a:off x="6232479" y="1187852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2 w 8191"/>
                    <a:gd name="connsiteY1" fmla="*/ 0 h 8191"/>
                    <a:gd name="connsiteX2" fmla="*/ 8192 w 8191"/>
                    <a:gd name="connsiteY2" fmla="*/ 8192 h 8191"/>
                    <a:gd name="connsiteX3" fmla="*/ 0 w 8191"/>
                    <a:gd name="connsiteY3" fmla="*/ 8192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2" y="0"/>
                      </a:lnTo>
                      <a:lnTo>
                        <a:pt x="8192" y="8192"/>
                      </a:lnTo>
                      <a:lnTo>
                        <a:pt x="0" y="8192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39" name="Forma livre: Forma 101">
                  <a:extLst>
                    <a:ext uri="{FF2B5EF4-FFF2-40B4-BE49-F238E27FC236}">
                      <a16:creationId xmlns:a16="http://schemas.microsoft.com/office/drawing/2014/main" id="{796CA6CB-55BD-43B2-86EB-2A940FD85567}"/>
                    </a:ext>
                  </a:extLst>
                </p:cNvPr>
                <p:cNvSpPr/>
                <p:nvPr/>
              </p:nvSpPr>
              <p:spPr>
                <a:xfrm>
                  <a:off x="6304869" y="1187852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1 w 8191"/>
                    <a:gd name="connsiteY1" fmla="*/ 0 h 8191"/>
                    <a:gd name="connsiteX2" fmla="*/ 8191 w 8191"/>
                    <a:gd name="connsiteY2" fmla="*/ 8192 h 8191"/>
                    <a:gd name="connsiteX3" fmla="*/ 0 w 8191"/>
                    <a:gd name="connsiteY3" fmla="*/ 8192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1" y="0"/>
                      </a:lnTo>
                      <a:lnTo>
                        <a:pt x="8191" y="8192"/>
                      </a:lnTo>
                      <a:lnTo>
                        <a:pt x="0" y="8192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grpSp>
            <p:nvGrpSpPr>
              <p:cNvPr id="315" name="Gráfico 68">
                <a:extLst>
                  <a:ext uri="{FF2B5EF4-FFF2-40B4-BE49-F238E27FC236}">
                    <a16:creationId xmlns:a16="http://schemas.microsoft.com/office/drawing/2014/main" id="{2512A22A-EFC0-4244-AC26-EA83E472F532}"/>
                  </a:ext>
                </a:extLst>
              </p:cNvPr>
              <p:cNvGrpSpPr/>
              <p:nvPr/>
            </p:nvGrpSpPr>
            <p:grpSpPr>
              <a:xfrm>
                <a:off x="6232479" y="1263766"/>
                <a:ext cx="80581" cy="8191"/>
                <a:chOff x="6232479" y="1263766"/>
                <a:chExt cx="80581" cy="8191"/>
              </a:xfrm>
              <a:solidFill>
                <a:srgbClr val="394553"/>
              </a:solidFill>
            </p:grpSpPr>
            <p:sp>
              <p:nvSpPr>
                <p:cNvPr id="336" name="Forma livre: Forma 103">
                  <a:extLst>
                    <a:ext uri="{FF2B5EF4-FFF2-40B4-BE49-F238E27FC236}">
                      <a16:creationId xmlns:a16="http://schemas.microsoft.com/office/drawing/2014/main" id="{4B7BC8C5-6C61-4F90-A60B-1A291FACD723}"/>
                    </a:ext>
                  </a:extLst>
                </p:cNvPr>
                <p:cNvSpPr/>
                <p:nvPr/>
              </p:nvSpPr>
              <p:spPr>
                <a:xfrm>
                  <a:off x="6232479" y="1263766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2 w 8191"/>
                    <a:gd name="connsiteY1" fmla="*/ 0 h 8191"/>
                    <a:gd name="connsiteX2" fmla="*/ 8192 w 8191"/>
                    <a:gd name="connsiteY2" fmla="*/ 8191 h 8191"/>
                    <a:gd name="connsiteX3" fmla="*/ 0 w 8191"/>
                    <a:gd name="connsiteY3" fmla="*/ 8191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2" y="0"/>
                      </a:lnTo>
                      <a:lnTo>
                        <a:pt x="8192" y="8191"/>
                      </a:lnTo>
                      <a:lnTo>
                        <a:pt x="0" y="8191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37" name="Forma livre: Forma 104">
                  <a:extLst>
                    <a:ext uri="{FF2B5EF4-FFF2-40B4-BE49-F238E27FC236}">
                      <a16:creationId xmlns:a16="http://schemas.microsoft.com/office/drawing/2014/main" id="{C565899B-01A3-4D61-867D-E8B8CED4A4D7}"/>
                    </a:ext>
                  </a:extLst>
                </p:cNvPr>
                <p:cNvSpPr/>
                <p:nvPr/>
              </p:nvSpPr>
              <p:spPr>
                <a:xfrm>
                  <a:off x="6304869" y="1263766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1 w 8191"/>
                    <a:gd name="connsiteY1" fmla="*/ 0 h 8191"/>
                    <a:gd name="connsiteX2" fmla="*/ 8191 w 8191"/>
                    <a:gd name="connsiteY2" fmla="*/ 8191 h 8191"/>
                    <a:gd name="connsiteX3" fmla="*/ 0 w 8191"/>
                    <a:gd name="connsiteY3" fmla="*/ 8191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1" y="0"/>
                      </a:lnTo>
                      <a:lnTo>
                        <a:pt x="8191" y="8191"/>
                      </a:lnTo>
                      <a:lnTo>
                        <a:pt x="0" y="8191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grpSp>
            <p:nvGrpSpPr>
              <p:cNvPr id="316" name="Gráfico 68">
                <a:extLst>
                  <a:ext uri="{FF2B5EF4-FFF2-40B4-BE49-F238E27FC236}">
                    <a16:creationId xmlns:a16="http://schemas.microsoft.com/office/drawing/2014/main" id="{200FD703-D494-4985-B9EE-6906A0D0DEE9}"/>
                  </a:ext>
                </a:extLst>
              </p:cNvPr>
              <p:cNvGrpSpPr/>
              <p:nvPr/>
            </p:nvGrpSpPr>
            <p:grpSpPr>
              <a:xfrm>
                <a:off x="6232479" y="1339681"/>
                <a:ext cx="80581" cy="8191"/>
                <a:chOff x="6232479" y="1339681"/>
                <a:chExt cx="80581" cy="8191"/>
              </a:xfrm>
              <a:solidFill>
                <a:srgbClr val="394553"/>
              </a:solidFill>
            </p:grpSpPr>
            <p:sp>
              <p:nvSpPr>
                <p:cNvPr id="334" name="Forma livre: Forma 106">
                  <a:extLst>
                    <a:ext uri="{FF2B5EF4-FFF2-40B4-BE49-F238E27FC236}">
                      <a16:creationId xmlns:a16="http://schemas.microsoft.com/office/drawing/2014/main" id="{88270F9C-BFB3-4249-8E71-3D670CB9E379}"/>
                    </a:ext>
                  </a:extLst>
                </p:cNvPr>
                <p:cNvSpPr/>
                <p:nvPr/>
              </p:nvSpPr>
              <p:spPr>
                <a:xfrm>
                  <a:off x="6232479" y="1339681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2 w 8191"/>
                    <a:gd name="connsiteY1" fmla="*/ 0 h 8191"/>
                    <a:gd name="connsiteX2" fmla="*/ 8192 w 8191"/>
                    <a:gd name="connsiteY2" fmla="*/ 8192 h 8191"/>
                    <a:gd name="connsiteX3" fmla="*/ 0 w 8191"/>
                    <a:gd name="connsiteY3" fmla="*/ 8192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2" y="0"/>
                      </a:lnTo>
                      <a:lnTo>
                        <a:pt x="8192" y="8192"/>
                      </a:lnTo>
                      <a:lnTo>
                        <a:pt x="0" y="8192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35" name="Forma livre: Forma 107">
                  <a:extLst>
                    <a:ext uri="{FF2B5EF4-FFF2-40B4-BE49-F238E27FC236}">
                      <a16:creationId xmlns:a16="http://schemas.microsoft.com/office/drawing/2014/main" id="{CD5638D4-7EDD-41F0-986D-8682A8803720}"/>
                    </a:ext>
                  </a:extLst>
                </p:cNvPr>
                <p:cNvSpPr/>
                <p:nvPr/>
              </p:nvSpPr>
              <p:spPr>
                <a:xfrm>
                  <a:off x="6304869" y="1339681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1 w 8191"/>
                    <a:gd name="connsiteY1" fmla="*/ 0 h 8191"/>
                    <a:gd name="connsiteX2" fmla="*/ 8191 w 8191"/>
                    <a:gd name="connsiteY2" fmla="*/ 8192 h 8191"/>
                    <a:gd name="connsiteX3" fmla="*/ 0 w 8191"/>
                    <a:gd name="connsiteY3" fmla="*/ 8192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1" y="0"/>
                      </a:lnTo>
                      <a:lnTo>
                        <a:pt x="8191" y="8192"/>
                      </a:lnTo>
                      <a:lnTo>
                        <a:pt x="0" y="8192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grpSp>
            <p:nvGrpSpPr>
              <p:cNvPr id="317" name="Gráfico 68">
                <a:extLst>
                  <a:ext uri="{FF2B5EF4-FFF2-40B4-BE49-F238E27FC236}">
                    <a16:creationId xmlns:a16="http://schemas.microsoft.com/office/drawing/2014/main" id="{7B419F12-2D94-4AF0-9A0A-E932D47F5245}"/>
                  </a:ext>
                </a:extLst>
              </p:cNvPr>
              <p:cNvGrpSpPr/>
              <p:nvPr/>
            </p:nvGrpSpPr>
            <p:grpSpPr>
              <a:xfrm>
                <a:off x="6232479" y="1415595"/>
                <a:ext cx="80581" cy="8191"/>
                <a:chOff x="6232479" y="1415595"/>
                <a:chExt cx="80581" cy="8191"/>
              </a:xfrm>
              <a:solidFill>
                <a:srgbClr val="394553"/>
              </a:solidFill>
            </p:grpSpPr>
            <p:sp>
              <p:nvSpPr>
                <p:cNvPr id="332" name="Forma livre: Forma 109">
                  <a:extLst>
                    <a:ext uri="{FF2B5EF4-FFF2-40B4-BE49-F238E27FC236}">
                      <a16:creationId xmlns:a16="http://schemas.microsoft.com/office/drawing/2014/main" id="{469BE79B-1E80-490D-9E34-C3E94395C5A6}"/>
                    </a:ext>
                  </a:extLst>
                </p:cNvPr>
                <p:cNvSpPr/>
                <p:nvPr/>
              </p:nvSpPr>
              <p:spPr>
                <a:xfrm>
                  <a:off x="6232479" y="1415595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2 w 8191"/>
                    <a:gd name="connsiteY1" fmla="*/ 0 h 8191"/>
                    <a:gd name="connsiteX2" fmla="*/ 8192 w 8191"/>
                    <a:gd name="connsiteY2" fmla="*/ 8192 h 8191"/>
                    <a:gd name="connsiteX3" fmla="*/ 0 w 8191"/>
                    <a:gd name="connsiteY3" fmla="*/ 8192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2" y="0"/>
                      </a:lnTo>
                      <a:lnTo>
                        <a:pt x="8192" y="8192"/>
                      </a:lnTo>
                      <a:lnTo>
                        <a:pt x="0" y="8192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33" name="Forma livre: Forma 110">
                  <a:extLst>
                    <a:ext uri="{FF2B5EF4-FFF2-40B4-BE49-F238E27FC236}">
                      <a16:creationId xmlns:a16="http://schemas.microsoft.com/office/drawing/2014/main" id="{BE2CB3C7-B11E-4784-84C8-89184BBA010E}"/>
                    </a:ext>
                  </a:extLst>
                </p:cNvPr>
                <p:cNvSpPr/>
                <p:nvPr/>
              </p:nvSpPr>
              <p:spPr>
                <a:xfrm>
                  <a:off x="6304869" y="1415595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1 w 8191"/>
                    <a:gd name="connsiteY1" fmla="*/ 0 h 8191"/>
                    <a:gd name="connsiteX2" fmla="*/ 8191 w 8191"/>
                    <a:gd name="connsiteY2" fmla="*/ 8192 h 8191"/>
                    <a:gd name="connsiteX3" fmla="*/ 0 w 8191"/>
                    <a:gd name="connsiteY3" fmla="*/ 8192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1" y="0"/>
                      </a:lnTo>
                      <a:lnTo>
                        <a:pt x="8191" y="8192"/>
                      </a:lnTo>
                      <a:lnTo>
                        <a:pt x="0" y="8192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grpSp>
            <p:nvGrpSpPr>
              <p:cNvPr id="318" name="Gráfico 68">
                <a:extLst>
                  <a:ext uri="{FF2B5EF4-FFF2-40B4-BE49-F238E27FC236}">
                    <a16:creationId xmlns:a16="http://schemas.microsoft.com/office/drawing/2014/main" id="{708A0FFA-F2FE-4EC6-BB8D-F730651C4363}"/>
                  </a:ext>
                </a:extLst>
              </p:cNvPr>
              <p:cNvGrpSpPr/>
              <p:nvPr/>
            </p:nvGrpSpPr>
            <p:grpSpPr>
              <a:xfrm>
                <a:off x="6232479" y="1491509"/>
                <a:ext cx="80581" cy="8191"/>
                <a:chOff x="6232479" y="1491509"/>
                <a:chExt cx="80581" cy="8191"/>
              </a:xfrm>
              <a:solidFill>
                <a:srgbClr val="394553"/>
              </a:solidFill>
            </p:grpSpPr>
            <p:sp>
              <p:nvSpPr>
                <p:cNvPr id="330" name="Forma livre: Forma 112">
                  <a:extLst>
                    <a:ext uri="{FF2B5EF4-FFF2-40B4-BE49-F238E27FC236}">
                      <a16:creationId xmlns:a16="http://schemas.microsoft.com/office/drawing/2014/main" id="{1A325623-72C3-455D-8189-66C9F55F1A28}"/>
                    </a:ext>
                  </a:extLst>
                </p:cNvPr>
                <p:cNvSpPr/>
                <p:nvPr/>
              </p:nvSpPr>
              <p:spPr>
                <a:xfrm>
                  <a:off x="6232479" y="1491509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2 w 8191"/>
                    <a:gd name="connsiteY1" fmla="*/ 0 h 8191"/>
                    <a:gd name="connsiteX2" fmla="*/ 8192 w 8191"/>
                    <a:gd name="connsiteY2" fmla="*/ 8191 h 8191"/>
                    <a:gd name="connsiteX3" fmla="*/ 0 w 8191"/>
                    <a:gd name="connsiteY3" fmla="*/ 8191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2" y="0"/>
                      </a:lnTo>
                      <a:lnTo>
                        <a:pt x="8192" y="8191"/>
                      </a:lnTo>
                      <a:lnTo>
                        <a:pt x="0" y="8191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31" name="Forma livre: Forma 113">
                  <a:extLst>
                    <a:ext uri="{FF2B5EF4-FFF2-40B4-BE49-F238E27FC236}">
                      <a16:creationId xmlns:a16="http://schemas.microsoft.com/office/drawing/2014/main" id="{EADCEAE5-0F23-45A5-83FD-83209B7D0F63}"/>
                    </a:ext>
                  </a:extLst>
                </p:cNvPr>
                <p:cNvSpPr/>
                <p:nvPr/>
              </p:nvSpPr>
              <p:spPr>
                <a:xfrm>
                  <a:off x="6304869" y="1491509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1 w 8191"/>
                    <a:gd name="connsiteY1" fmla="*/ 0 h 8191"/>
                    <a:gd name="connsiteX2" fmla="*/ 8191 w 8191"/>
                    <a:gd name="connsiteY2" fmla="*/ 8191 h 8191"/>
                    <a:gd name="connsiteX3" fmla="*/ 0 w 8191"/>
                    <a:gd name="connsiteY3" fmla="*/ 8191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1" y="0"/>
                      </a:lnTo>
                      <a:lnTo>
                        <a:pt x="8191" y="8191"/>
                      </a:lnTo>
                      <a:lnTo>
                        <a:pt x="0" y="8191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sp>
            <p:nvSpPr>
              <p:cNvPr id="319" name="Forma livre: Forma 114">
                <a:extLst>
                  <a:ext uri="{FF2B5EF4-FFF2-40B4-BE49-F238E27FC236}">
                    <a16:creationId xmlns:a16="http://schemas.microsoft.com/office/drawing/2014/main" id="{0FEFF403-8BDD-493B-8D8F-EE80E078C0C1}"/>
                  </a:ext>
                </a:extLst>
              </p:cNvPr>
              <p:cNvSpPr/>
              <p:nvPr/>
            </p:nvSpPr>
            <p:spPr>
              <a:xfrm>
                <a:off x="6272769" y="889815"/>
                <a:ext cx="9525" cy="73056"/>
              </a:xfrm>
              <a:custGeom>
                <a:avLst/>
                <a:gdLst>
                  <a:gd name="connsiteX0" fmla="*/ 0 w 9525"/>
                  <a:gd name="connsiteY0" fmla="*/ 0 h 73056"/>
                  <a:gd name="connsiteX1" fmla="*/ 0 w 9525"/>
                  <a:gd name="connsiteY1" fmla="*/ 73057 h 7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73056">
                    <a:moveTo>
                      <a:pt x="0" y="0"/>
                    </a:moveTo>
                    <a:lnTo>
                      <a:pt x="0" y="73057"/>
                    </a:ln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320" name="Forma livre: Forma 115">
                <a:extLst>
                  <a:ext uri="{FF2B5EF4-FFF2-40B4-BE49-F238E27FC236}">
                    <a16:creationId xmlns:a16="http://schemas.microsoft.com/office/drawing/2014/main" id="{6DBF6051-33BC-442E-AB12-EE6AA55E05BA}"/>
                  </a:ext>
                </a:extLst>
              </p:cNvPr>
              <p:cNvSpPr/>
              <p:nvPr/>
            </p:nvSpPr>
            <p:spPr>
              <a:xfrm>
                <a:off x="6152754" y="966491"/>
                <a:ext cx="240030" cy="550259"/>
              </a:xfrm>
              <a:custGeom>
                <a:avLst/>
                <a:gdLst>
                  <a:gd name="connsiteX0" fmla="*/ 0 w 240030"/>
                  <a:gd name="connsiteY0" fmla="*/ 550259 h 550259"/>
                  <a:gd name="connsiteX1" fmla="*/ 0 w 240030"/>
                  <a:gd name="connsiteY1" fmla="*/ 28575 h 550259"/>
                  <a:gd name="connsiteX2" fmla="*/ 28575 w 240030"/>
                  <a:gd name="connsiteY2" fmla="*/ 0 h 550259"/>
                  <a:gd name="connsiteX3" fmla="*/ 211455 w 240030"/>
                  <a:gd name="connsiteY3" fmla="*/ 0 h 550259"/>
                  <a:gd name="connsiteX4" fmla="*/ 240030 w 240030"/>
                  <a:gd name="connsiteY4" fmla="*/ 28575 h 550259"/>
                  <a:gd name="connsiteX5" fmla="*/ 240030 w 240030"/>
                  <a:gd name="connsiteY5" fmla="*/ 550259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0030" h="550259">
                    <a:moveTo>
                      <a:pt x="0" y="550259"/>
                    </a:moveTo>
                    <a:lnTo>
                      <a:pt x="0" y="28575"/>
                    </a:lnTo>
                    <a:cubicBezTo>
                      <a:pt x="0" y="12859"/>
                      <a:pt x="12859" y="0"/>
                      <a:pt x="28575" y="0"/>
                    </a:cubicBezTo>
                    <a:lnTo>
                      <a:pt x="211455" y="0"/>
                    </a:lnTo>
                    <a:cubicBezTo>
                      <a:pt x="227171" y="0"/>
                      <a:pt x="240030" y="12859"/>
                      <a:pt x="240030" y="28575"/>
                    </a:cubicBezTo>
                    <a:lnTo>
                      <a:pt x="240030" y="550259"/>
                    </a:ln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321" name="Forma livre: Forma 116">
                <a:extLst>
                  <a:ext uri="{FF2B5EF4-FFF2-40B4-BE49-F238E27FC236}">
                    <a16:creationId xmlns:a16="http://schemas.microsoft.com/office/drawing/2014/main" id="{07E0D1EE-E4CD-4AD4-845E-2BAC2F26E062}"/>
                  </a:ext>
                </a:extLst>
              </p:cNvPr>
              <p:cNvSpPr/>
              <p:nvPr/>
            </p:nvSpPr>
            <p:spPr>
              <a:xfrm>
                <a:off x="6003212" y="1191662"/>
                <a:ext cx="149923" cy="325088"/>
              </a:xfrm>
              <a:custGeom>
                <a:avLst/>
                <a:gdLst>
                  <a:gd name="connsiteX0" fmla="*/ 0 w 149923"/>
                  <a:gd name="connsiteY0" fmla="*/ 325088 h 325088"/>
                  <a:gd name="connsiteX1" fmla="*/ 0 w 149923"/>
                  <a:gd name="connsiteY1" fmla="*/ 28575 h 325088"/>
                  <a:gd name="connsiteX2" fmla="*/ 28575 w 149923"/>
                  <a:gd name="connsiteY2" fmla="*/ 0 h 325088"/>
                  <a:gd name="connsiteX3" fmla="*/ 149924 w 149923"/>
                  <a:gd name="connsiteY3" fmla="*/ 0 h 325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923" h="325088">
                    <a:moveTo>
                      <a:pt x="0" y="325088"/>
                    </a:moveTo>
                    <a:lnTo>
                      <a:pt x="0" y="28575"/>
                    </a:lnTo>
                    <a:cubicBezTo>
                      <a:pt x="0" y="12859"/>
                      <a:pt x="12859" y="0"/>
                      <a:pt x="28575" y="0"/>
                    </a:cubicBezTo>
                    <a:lnTo>
                      <a:pt x="149924" y="0"/>
                    </a:ln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322" name="Forma livre: Forma 117">
                <a:extLst>
                  <a:ext uri="{FF2B5EF4-FFF2-40B4-BE49-F238E27FC236}">
                    <a16:creationId xmlns:a16="http://schemas.microsoft.com/office/drawing/2014/main" id="{026EDD97-A8FF-40CC-9751-AD1BC1B28DFA}"/>
                  </a:ext>
                </a:extLst>
              </p:cNvPr>
              <p:cNvSpPr/>
              <p:nvPr/>
            </p:nvSpPr>
            <p:spPr>
              <a:xfrm>
                <a:off x="6393261" y="1268624"/>
                <a:ext cx="149923" cy="248126"/>
              </a:xfrm>
              <a:custGeom>
                <a:avLst/>
                <a:gdLst>
                  <a:gd name="connsiteX0" fmla="*/ 149923 w 149923"/>
                  <a:gd name="connsiteY0" fmla="*/ 248126 h 248126"/>
                  <a:gd name="connsiteX1" fmla="*/ 149923 w 149923"/>
                  <a:gd name="connsiteY1" fmla="*/ 28575 h 248126"/>
                  <a:gd name="connsiteX2" fmla="*/ 121348 w 149923"/>
                  <a:gd name="connsiteY2" fmla="*/ 0 h 248126"/>
                  <a:gd name="connsiteX3" fmla="*/ 0 w 149923"/>
                  <a:gd name="connsiteY3" fmla="*/ 0 h 248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923" h="248126">
                    <a:moveTo>
                      <a:pt x="149923" y="248126"/>
                    </a:moveTo>
                    <a:lnTo>
                      <a:pt x="149923" y="28575"/>
                    </a:lnTo>
                    <a:cubicBezTo>
                      <a:pt x="149923" y="12859"/>
                      <a:pt x="137065" y="0"/>
                      <a:pt x="121348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323" name="Forma livre: Forma 118">
                <a:extLst>
                  <a:ext uri="{FF2B5EF4-FFF2-40B4-BE49-F238E27FC236}">
                    <a16:creationId xmlns:a16="http://schemas.microsoft.com/office/drawing/2014/main" id="{32AE4A31-9359-4BB2-ACD3-DED16EA2C6F2}"/>
                  </a:ext>
                </a:extLst>
              </p:cNvPr>
              <p:cNvSpPr/>
              <p:nvPr/>
            </p:nvSpPr>
            <p:spPr>
              <a:xfrm>
                <a:off x="6074078" y="1263766"/>
                <a:ext cx="8191" cy="8191"/>
              </a:xfrm>
              <a:custGeom>
                <a:avLst/>
                <a:gdLst>
                  <a:gd name="connsiteX0" fmla="*/ 0 w 8191"/>
                  <a:gd name="connsiteY0" fmla="*/ 0 h 8191"/>
                  <a:gd name="connsiteX1" fmla="*/ 8191 w 8191"/>
                  <a:gd name="connsiteY1" fmla="*/ 0 h 8191"/>
                  <a:gd name="connsiteX2" fmla="*/ 8191 w 8191"/>
                  <a:gd name="connsiteY2" fmla="*/ 8191 h 8191"/>
                  <a:gd name="connsiteX3" fmla="*/ 0 w 8191"/>
                  <a:gd name="connsiteY3" fmla="*/ 8191 h 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91" h="8191">
                    <a:moveTo>
                      <a:pt x="0" y="0"/>
                    </a:moveTo>
                    <a:lnTo>
                      <a:pt x="8191" y="0"/>
                    </a:lnTo>
                    <a:lnTo>
                      <a:pt x="8191" y="8191"/>
                    </a:lnTo>
                    <a:lnTo>
                      <a:pt x="0" y="8191"/>
                    </a:lnTo>
                    <a:close/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324" name="Forma livre: Forma 119">
                <a:extLst>
                  <a:ext uri="{FF2B5EF4-FFF2-40B4-BE49-F238E27FC236}">
                    <a16:creationId xmlns:a16="http://schemas.microsoft.com/office/drawing/2014/main" id="{366F026C-7895-4744-B7E3-B6714DA01B7E}"/>
                  </a:ext>
                </a:extLst>
              </p:cNvPr>
              <p:cNvSpPr/>
              <p:nvPr/>
            </p:nvSpPr>
            <p:spPr>
              <a:xfrm>
                <a:off x="6074078" y="1339681"/>
                <a:ext cx="8191" cy="8191"/>
              </a:xfrm>
              <a:custGeom>
                <a:avLst/>
                <a:gdLst>
                  <a:gd name="connsiteX0" fmla="*/ 0 w 8191"/>
                  <a:gd name="connsiteY0" fmla="*/ 0 h 8191"/>
                  <a:gd name="connsiteX1" fmla="*/ 8191 w 8191"/>
                  <a:gd name="connsiteY1" fmla="*/ 0 h 8191"/>
                  <a:gd name="connsiteX2" fmla="*/ 8191 w 8191"/>
                  <a:gd name="connsiteY2" fmla="*/ 8192 h 8191"/>
                  <a:gd name="connsiteX3" fmla="*/ 0 w 8191"/>
                  <a:gd name="connsiteY3" fmla="*/ 8192 h 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91" h="8191">
                    <a:moveTo>
                      <a:pt x="0" y="0"/>
                    </a:moveTo>
                    <a:lnTo>
                      <a:pt x="8191" y="0"/>
                    </a:lnTo>
                    <a:lnTo>
                      <a:pt x="8191" y="8192"/>
                    </a:lnTo>
                    <a:lnTo>
                      <a:pt x="0" y="8192"/>
                    </a:lnTo>
                    <a:close/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325" name="Forma livre: Forma 120">
                <a:extLst>
                  <a:ext uri="{FF2B5EF4-FFF2-40B4-BE49-F238E27FC236}">
                    <a16:creationId xmlns:a16="http://schemas.microsoft.com/office/drawing/2014/main" id="{6556E6E2-5AE5-422B-8143-B7D64705E1F8}"/>
                  </a:ext>
                </a:extLst>
              </p:cNvPr>
              <p:cNvSpPr/>
              <p:nvPr/>
            </p:nvSpPr>
            <p:spPr>
              <a:xfrm>
                <a:off x="6074078" y="1415595"/>
                <a:ext cx="8191" cy="8191"/>
              </a:xfrm>
              <a:custGeom>
                <a:avLst/>
                <a:gdLst>
                  <a:gd name="connsiteX0" fmla="*/ 0 w 8191"/>
                  <a:gd name="connsiteY0" fmla="*/ 0 h 8191"/>
                  <a:gd name="connsiteX1" fmla="*/ 8191 w 8191"/>
                  <a:gd name="connsiteY1" fmla="*/ 0 h 8191"/>
                  <a:gd name="connsiteX2" fmla="*/ 8191 w 8191"/>
                  <a:gd name="connsiteY2" fmla="*/ 8192 h 8191"/>
                  <a:gd name="connsiteX3" fmla="*/ 0 w 8191"/>
                  <a:gd name="connsiteY3" fmla="*/ 8192 h 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91" h="8191">
                    <a:moveTo>
                      <a:pt x="0" y="0"/>
                    </a:moveTo>
                    <a:lnTo>
                      <a:pt x="8191" y="0"/>
                    </a:lnTo>
                    <a:lnTo>
                      <a:pt x="8191" y="8192"/>
                    </a:lnTo>
                    <a:lnTo>
                      <a:pt x="0" y="8192"/>
                    </a:lnTo>
                    <a:close/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326" name="Forma livre: Forma 121">
                <a:extLst>
                  <a:ext uri="{FF2B5EF4-FFF2-40B4-BE49-F238E27FC236}">
                    <a16:creationId xmlns:a16="http://schemas.microsoft.com/office/drawing/2014/main" id="{E1A21C3D-D096-4987-B645-C1019EC1B07B}"/>
                  </a:ext>
                </a:extLst>
              </p:cNvPr>
              <p:cNvSpPr/>
              <p:nvPr/>
            </p:nvSpPr>
            <p:spPr>
              <a:xfrm>
                <a:off x="6074078" y="1491509"/>
                <a:ext cx="8191" cy="8191"/>
              </a:xfrm>
              <a:custGeom>
                <a:avLst/>
                <a:gdLst>
                  <a:gd name="connsiteX0" fmla="*/ 0 w 8191"/>
                  <a:gd name="connsiteY0" fmla="*/ 0 h 8191"/>
                  <a:gd name="connsiteX1" fmla="*/ 8191 w 8191"/>
                  <a:gd name="connsiteY1" fmla="*/ 0 h 8191"/>
                  <a:gd name="connsiteX2" fmla="*/ 8191 w 8191"/>
                  <a:gd name="connsiteY2" fmla="*/ 8191 h 8191"/>
                  <a:gd name="connsiteX3" fmla="*/ 0 w 8191"/>
                  <a:gd name="connsiteY3" fmla="*/ 8191 h 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91" h="8191">
                    <a:moveTo>
                      <a:pt x="0" y="0"/>
                    </a:moveTo>
                    <a:lnTo>
                      <a:pt x="8191" y="0"/>
                    </a:lnTo>
                    <a:lnTo>
                      <a:pt x="8191" y="8191"/>
                    </a:lnTo>
                    <a:lnTo>
                      <a:pt x="0" y="8191"/>
                    </a:lnTo>
                    <a:close/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327" name="Forma livre: Forma 122">
                <a:extLst>
                  <a:ext uri="{FF2B5EF4-FFF2-40B4-BE49-F238E27FC236}">
                    <a16:creationId xmlns:a16="http://schemas.microsoft.com/office/drawing/2014/main" id="{01C7D81C-588C-4B06-A544-3613BB7FFFE3}"/>
                  </a:ext>
                </a:extLst>
              </p:cNvPr>
              <p:cNvSpPr/>
              <p:nvPr/>
            </p:nvSpPr>
            <p:spPr>
              <a:xfrm>
                <a:off x="6463365" y="1339681"/>
                <a:ext cx="8191" cy="8191"/>
              </a:xfrm>
              <a:custGeom>
                <a:avLst/>
                <a:gdLst>
                  <a:gd name="connsiteX0" fmla="*/ 0 w 8191"/>
                  <a:gd name="connsiteY0" fmla="*/ 0 h 8191"/>
                  <a:gd name="connsiteX1" fmla="*/ 8192 w 8191"/>
                  <a:gd name="connsiteY1" fmla="*/ 0 h 8191"/>
                  <a:gd name="connsiteX2" fmla="*/ 8192 w 8191"/>
                  <a:gd name="connsiteY2" fmla="*/ 8192 h 8191"/>
                  <a:gd name="connsiteX3" fmla="*/ 0 w 8191"/>
                  <a:gd name="connsiteY3" fmla="*/ 8192 h 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91" h="8191">
                    <a:moveTo>
                      <a:pt x="0" y="0"/>
                    </a:moveTo>
                    <a:lnTo>
                      <a:pt x="8192" y="0"/>
                    </a:lnTo>
                    <a:lnTo>
                      <a:pt x="8192" y="8192"/>
                    </a:lnTo>
                    <a:lnTo>
                      <a:pt x="0" y="8192"/>
                    </a:lnTo>
                    <a:close/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328" name="Forma livre: Forma 123">
                <a:extLst>
                  <a:ext uri="{FF2B5EF4-FFF2-40B4-BE49-F238E27FC236}">
                    <a16:creationId xmlns:a16="http://schemas.microsoft.com/office/drawing/2014/main" id="{8869B1BF-A71D-4D5A-A904-F7EE7C2CC56D}"/>
                  </a:ext>
                </a:extLst>
              </p:cNvPr>
              <p:cNvSpPr/>
              <p:nvPr/>
            </p:nvSpPr>
            <p:spPr>
              <a:xfrm>
                <a:off x="6463365" y="1415595"/>
                <a:ext cx="8191" cy="8191"/>
              </a:xfrm>
              <a:custGeom>
                <a:avLst/>
                <a:gdLst>
                  <a:gd name="connsiteX0" fmla="*/ 0 w 8191"/>
                  <a:gd name="connsiteY0" fmla="*/ 0 h 8191"/>
                  <a:gd name="connsiteX1" fmla="*/ 8192 w 8191"/>
                  <a:gd name="connsiteY1" fmla="*/ 0 h 8191"/>
                  <a:gd name="connsiteX2" fmla="*/ 8192 w 8191"/>
                  <a:gd name="connsiteY2" fmla="*/ 8192 h 8191"/>
                  <a:gd name="connsiteX3" fmla="*/ 0 w 8191"/>
                  <a:gd name="connsiteY3" fmla="*/ 8192 h 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91" h="8191">
                    <a:moveTo>
                      <a:pt x="0" y="0"/>
                    </a:moveTo>
                    <a:lnTo>
                      <a:pt x="8192" y="0"/>
                    </a:lnTo>
                    <a:lnTo>
                      <a:pt x="8192" y="8192"/>
                    </a:lnTo>
                    <a:lnTo>
                      <a:pt x="0" y="8192"/>
                    </a:lnTo>
                    <a:close/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329" name="Forma livre: Forma 124">
                <a:extLst>
                  <a:ext uri="{FF2B5EF4-FFF2-40B4-BE49-F238E27FC236}">
                    <a16:creationId xmlns:a16="http://schemas.microsoft.com/office/drawing/2014/main" id="{0B5F9FA7-2A38-4CB0-A6DF-17703291F4CA}"/>
                  </a:ext>
                </a:extLst>
              </p:cNvPr>
              <p:cNvSpPr/>
              <p:nvPr/>
            </p:nvSpPr>
            <p:spPr>
              <a:xfrm>
                <a:off x="6463365" y="1491509"/>
                <a:ext cx="8191" cy="8191"/>
              </a:xfrm>
              <a:custGeom>
                <a:avLst/>
                <a:gdLst>
                  <a:gd name="connsiteX0" fmla="*/ 0 w 8191"/>
                  <a:gd name="connsiteY0" fmla="*/ 0 h 8191"/>
                  <a:gd name="connsiteX1" fmla="*/ 8192 w 8191"/>
                  <a:gd name="connsiteY1" fmla="*/ 0 h 8191"/>
                  <a:gd name="connsiteX2" fmla="*/ 8192 w 8191"/>
                  <a:gd name="connsiteY2" fmla="*/ 8191 h 8191"/>
                  <a:gd name="connsiteX3" fmla="*/ 0 w 8191"/>
                  <a:gd name="connsiteY3" fmla="*/ 8191 h 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91" h="8191">
                    <a:moveTo>
                      <a:pt x="0" y="0"/>
                    </a:moveTo>
                    <a:lnTo>
                      <a:pt x="8192" y="0"/>
                    </a:lnTo>
                    <a:lnTo>
                      <a:pt x="8192" y="8191"/>
                    </a:lnTo>
                    <a:lnTo>
                      <a:pt x="0" y="8191"/>
                    </a:lnTo>
                    <a:close/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67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0046 L 1.66667E-6 1.48148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0.03472 L 6.25E-7 -2.22222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7 -0.00047 L -4.79167E-6 4.44444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6 -0.00046 L 2.5E-6 -4.07407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719 -0.00023 L -8.33333E-7 1.48148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7 -0.00046 L -8.33333E-7 -1.48148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-2.29167E-6 1.48148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66 -0.00046 L 3.125E-6 7.40741E-7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-8.33333E-7 3.7037E-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66 -0.00046 L 3.95833E-6 -7.40741E-7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-2.29167E-6 1.48148E-6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719 -0.00023 L -1.875E-6 1.85185E-6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78FE3-7BA3-4158-5B2B-CC12701B5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Agrupar 216">
            <a:extLst>
              <a:ext uri="{FF2B5EF4-FFF2-40B4-BE49-F238E27FC236}">
                <a16:creationId xmlns:a16="http://schemas.microsoft.com/office/drawing/2014/main" id="{E3F52D25-E3DB-4A12-AA34-24F171DFC9E9}"/>
              </a:ext>
            </a:extLst>
          </p:cNvPr>
          <p:cNvGrpSpPr/>
          <p:nvPr/>
        </p:nvGrpSpPr>
        <p:grpSpPr>
          <a:xfrm>
            <a:off x="9742790" y="924391"/>
            <a:ext cx="1466165" cy="716107"/>
            <a:chOff x="6781189" y="957054"/>
            <a:chExt cx="1466165" cy="716107"/>
          </a:xfrm>
        </p:grpSpPr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56E47C67-9BFC-CF7A-205E-D0D234DC9CD0}"/>
                </a:ext>
              </a:extLst>
            </p:cNvPr>
            <p:cNvSpPr txBox="1"/>
            <p:nvPr/>
          </p:nvSpPr>
          <p:spPr>
            <a:xfrm>
              <a:off x="6781189" y="1367500"/>
              <a:ext cx="1200902" cy="305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PT" sz="16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Oficinas</a:t>
              </a:r>
              <a:endParaRPr lang="en-US" sz="1600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7831E2-3814-81A9-6EF7-29A821B355CA}"/>
                </a:ext>
              </a:extLst>
            </p:cNvPr>
            <p:cNvSpPr txBox="1"/>
            <p:nvPr/>
          </p:nvSpPr>
          <p:spPr>
            <a:xfrm>
              <a:off x="6781189" y="957054"/>
              <a:ext cx="1466165" cy="57240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>
              <a:defPPr>
                <a:defRPr lang="pt-PT"/>
              </a:defPPr>
              <a:lvl1pPr>
                <a:lnSpc>
                  <a:spcPct val="85000"/>
                </a:lnSpc>
                <a:defRPr sz="6000" b="1">
                  <a:gradFill flip="none" rotWithShape="1">
                    <a:gsLst>
                      <a:gs pos="0">
                        <a:srgbClr val="00F0FB"/>
                      </a:gs>
                      <a:gs pos="44000">
                        <a:srgbClr val="0087B0"/>
                      </a:gs>
                      <a:gs pos="100000">
                        <a:srgbClr val="00275E"/>
                      </a:gs>
                    </a:gsLst>
                    <a:lin ang="5400000" scaled="1"/>
                    <a:tileRect/>
                  </a:gra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PT" sz="3600" b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30</a:t>
              </a:r>
              <a:r>
                <a:rPr lang="pt-PT" sz="3600" b="0" dirty="0">
                  <a:solidFill>
                    <a:srgbClr val="184BFF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+</a:t>
              </a:r>
              <a:endParaRPr lang="en-US" sz="3600" b="0" baseline="3000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endParaRPr>
            </a:p>
          </p:txBody>
        </p:sp>
      </p:grpSp>
      <p:grpSp>
        <p:nvGrpSpPr>
          <p:cNvPr id="218" name="Agrupar 217">
            <a:extLst>
              <a:ext uri="{FF2B5EF4-FFF2-40B4-BE49-F238E27FC236}">
                <a16:creationId xmlns:a16="http://schemas.microsoft.com/office/drawing/2014/main" id="{BDD0BE2C-B767-5AAF-B251-AF35813FF5E9}"/>
              </a:ext>
            </a:extLst>
          </p:cNvPr>
          <p:cNvGrpSpPr/>
          <p:nvPr/>
        </p:nvGrpSpPr>
        <p:grpSpPr>
          <a:xfrm>
            <a:off x="9742790" y="2242577"/>
            <a:ext cx="1652062" cy="925395"/>
            <a:chOff x="6781189" y="2383076"/>
            <a:chExt cx="1652062" cy="925395"/>
          </a:xfrm>
        </p:grpSpPr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915D18B2-6DDD-9CD3-228F-A0D226AD096C}"/>
                </a:ext>
              </a:extLst>
            </p:cNvPr>
            <p:cNvSpPr txBox="1"/>
            <p:nvPr/>
          </p:nvSpPr>
          <p:spPr>
            <a:xfrm>
              <a:off x="6781189" y="2793522"/>
              <a:ext cx="1652062" cy="514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PT" sz="16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Años de experiencia</a:t>
              </a:r>
              <a:endParaRPr lang="en-US" sz="1600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endParaRPr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B6F53608-93D5-6641-4803-5D3DF1FC878F}"/>
                </a:ext>
              </a:extLst>
            </p:cNvPr>
            <p:cNvSpPr txBox="1"/>
            <p:nvPr/>
          </p:nvSpPr>
          <p:spPr>
            <a:xfrm>
              <a:off x="6781189" y="2383076"/>
              <a:ext cx="1466165" cy="57240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>
              <a:defPPr>
                <a:defRPr lang="pt-PT"/>
              </a:defPPr>
              <a:lvl1pPr>
                <a:lnSpc>
                  <a:spcPct val="85000"/>
                </a:lnSpc>
                <a:defRPr sz="6000" b="1">
                  <a:gradFill flip="none" rotWithShape="1">
                    <a:gsLst>
                      <a:gs pos="0">
                        <a:srgbClr val="00F0FB"/>
                      </a:gs>
                      <a:gs pos="44000">
                        <a:srgbClr val="0087B0"/>
                      </a:gs>
                      <a:gs pos="100000">
                        <a:srgbClr val="00275E"/>
                      </a:gs>
                    </a:gsLst>
                    <a:lin ang="5400000" scaled="1"/>
                    <a:tileRect/>
                  </a:gra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PT" sz="3600" b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30</a:t>
              </a:r>
              <a:r>
                <a:rPr lang="pt-PT" sz="3600" b="0" dirty="0">
                  <a:solidFill>
                    <a:srgbClr val="184BFF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+</a:t>
              </a:r>
              <a:endParaRPr lang="en-US" sz="3600" b="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endParaRPr>
            </a:p>
          </p:txBody>
        </p:sp>
      </p:grpSp>
      <p:grpSp>
        <p:nvGrpSpPr>
          <p:cNvPr id="219" name="Agrupar 218">
            <a:extLst>
              <a:ext uri="{FF2B5EF4-FFF2-40B4-BE49-F238E27FC236}">
                <a16:creationId xmlns:a16="http://schemas.microsoft.com/office/drawing/2014/main" id="{E9E6EF59-47E0-923B-A815-8E7EB717B439}"/>
              </a:ext>
            </a:extLst>
          </p:cNvPr>
          <p:cNvGrpSpPr/>
          <p:nvPr/>
        </p:nvGrpSpPr>
        <p:grpSpPr>
          <a:xfrm>
            <a:off x="6914639" y="924919"/>
            <a:ext cx="1466165" cy="716107"/>
            <a:chOff x="6781188" y="3809098"/>
            <a:chExt cx="1466165" cy="716107"/>
          </a:xfrm>
        </p:grpSpPr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81F38AC0-D3EB-4834-7E5E-6C909140AA87}"/>
                </a:ext>
              </a:extLst>
            </p:cNvPr>
            <p:cNvSpPr txBox="1"/>
            <p:nvPr/>
          </p:nvSpPr>
          <p:spPr>
            <a:xfrm>
              <a:off x="6781188" y="4219544"/>
              <a:ext cx="1466165" cy="305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PT" sz="16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Países</a:t>
              </a:r>
              <a:endParaRPr lang="en-US" sz="1600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endParaRPr>
            </a:p>
          </p:txBody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558E1C37-3C9B-1480-4E11-909A8F6B18ED}"/>
                </a:ext>
              </a:extLst>
            </p:cNvPr>
            <p:cNvSpPr txBox="1"/>
            <p:nvPr/>
          </p:nvSpPr>
          <p:spPr>
            <a:xfrm>
              <a:off x="6781190" y="3809098"/>
              <a:ext cx="1300120" cy="57240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b">
              <a:spAutoFit/>
            </a:bodyPr>
            <a:lstStyle>
              <a:defPPr>
                <a:defRPr lang="pt-PT"/>
              </a:defPPr>
              <a:lvl1pPr>
                <a:lnSpc>
                  <a:spcPct val="85000"/>
                </a:lnSpc>
                <a:defRPr sz="6000" b="1">
                  <a:gradFill flip="none" rotWithShape="1">
                    <a:gsLst>
                      <a:gs pos="0">
                        <a:srgbClr val="00F0FB"/>
                      </a:gs>
                      <a:gs pos="44000">
                        <a:srgbClr val="0087B0"/>
                      </a:gs>
                      <a:gs pos="100000">
                        <a:srgbClr val="00275E"/>
                      </a:gs>
                    </a:gsLst>
                    <a:lin ang="5400000" scaled="1"/>
                    <a:tileRect/>
                  </a:gra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PT" sz="3600" b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10</a:t>
              </a:r>
            </a:p>
          </p:txBody>
        </p:sp>
      </p:grpSp>
      <p:grpSp>
        <p:nvGrpSpPr>
          <p:cNvPr id="220" name="Agrupar 219">
            <a:extLst>
              <a:ext uri="{FF2B5EF4-FFF2-40B4-BE49-F238E27FC236}">
                <a16:creationId xmlns:a16="http://schemas.microsoft.com/office/drawing/2014/main" id="{65EE65C2-44CE-907E-F17C-186FC48D36A4}"/>
              </a:ext>
            </a:extLst>
          </p:cNvPr>
          <p:cNvGrpSpPr/>
          <p:nvPr/>
        </p:nvGrpSpPr>
        <p:grpSpPr>
          <a:xfrm>
            <a:off x="9742790" y="3579081"/>
            <a:ext cx="2048252" cy="925395"/>
            <a:chOff x="6781189" y="5235121"/>
            <a:chExt cx="2048252" cy="925395"/>
          </a:xfrm>
        </p:grpSpPr>
        <p:sp>
          <p:nvSpPr>
            <p:cNvPr id="27" name="TextBox 3">
              <a:extLst>
                <a:ext uri="{FF2B5EF4-FFF2-40B4-BE49-F238E27FC236}">
                  <a16:creationId xmlns:a16="http://schemas.microsoft.com/office/drawing/2014/main" id="{096BC07A-774A-7869-5CCD-47CF53837104}"/>
                </a:ext>
              </a:extLst>
            </p:cNvPr>
            <p:cNvSpPr txBox="1"/>
            <p:nvPr/>
          </p:nvSpPr>
          <p:spPr>
            <a:xfrm>
              <a:off x="6781189" y="5645567"/>
              <a:ext cx="2048252" cy="514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PT" sz="16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Facturación internacional</a:t>
              </a:r>
            </a:p>
          </p:txBody>
        </p:sp>
        <p:sp>
          <p:nvSpPr>
            <p:cNvPr id="28" name="TextBox 9">
              <a:extLst>
                <a:ext uri="{FF2B5EF4-FFF2-40B4-BE49-F238E27FC236}">
                  <a16:creationId xmlns:a16="http://schemas.microsoft.com/office/drawing/2014/main" id="{3436C215-A206-217A-CA18-899C9B865E15}"/>
                </a:ext>
              </a:extLst>
            </p:cNvPr>
            <p:cNvSpPr txBox="1"/>
            <p:nvPr/>
          </p:nvSpPr>
          <p:spPr>
            <a:xfrm>
              <a:off x="6781189" y="5235121"/>
              <a:ext cx="1959251" cy="57240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>
              <a:defPPr>
                <a:defRPr lang="pt-PT"/>
              </a:defPPr>
              <a:lvl1pPr>
                <a:lnSpc>
                  <a:spcPct val="85000"/>
                </a:lnSpc>
                <a:defRPr sz="6000" b="1">
                  <a:gradFill flip="none" rotWithShape="1">
                    <a:gsLst>
                      <a:gs pos="0">
                        <a:srgbClr val="00F0FB"/>
                      </a:gs>
                      <a:gs pos="44000">
                        <a:srgbClr val="0087B0"/>
                      </a:gs>
                      <a:gs pos="100000">
                        <a:srgbClr val="00275E"/>
                      </a:gs>
                    </a:gsLst>
                    <a:lin ang="5400000" scaled="1"/>
                    <a:tileRect/>
                  </a:gra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PT" sz="3600" b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40%</a:t>
              </a:r>
              <a:r>
                <a:rPr lang="pt-PT" sz="3600" b="0" dirty="0">
                  <a:solidFill>
                    <a:srgbClr val="184BFF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+</a:t>
              </a:r>
              <a:endParaRPr lang="en-US" sz="3600" b="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endParaRPr>
            </a:p>
          </p:txBody>
        </p:sp>
      </p:grpSp>
      <p:grpSp>
        <p:nvGrpSpPr>
          <p:cNvPr id="221" name="Agrupar 220">
            <a:extLst>
              <a:ext uri="{FF2B5EF4-FFF2-40B4-BE49-F238E27FC236}">
                <a16:creationId xmlns:a16="http://schemas.microsoft.com/office/drawing/2014/main" id="{362BFAF7-93F9-E6C6-9D51-3E8774A7BC1D}"/>
              </a:ext>
            </a:extLst>
          </p:cNvPr>
          <p:cNvGrpSpPr/>
          <p:nvPr/>
        </p:nvGrpSpPr>
        <p:grpSpPr>
          <a:xfrm>
            <a:off x="6914639" y="2242577"/>
            <a:ext cx="2185843" cy="716107"/>
            <a:chOff x="9380835" y="957054"/>
            <a:chExt cx="2185843" cy="716107"/>
          </a:xfrm>
        </p:grpSpPr>
        <p:sp>
          <p:nvSpPr>
            <p:cNvPr id="42" name="TextBox 3">
              <a:extLst>
                <a:ext uri="{FF2B5EF4-FFF2-40B4-BE49-F238E27FC236}">
                  <a16:creationId xmlns:a16="http://schemas.microsoft.com/office/drawing/2014/main" id="{E3FA9D9A-002C-55A1-0EAD-441DDFB15E62}"/>
                </a:ext>
              </a:extLst>
            </p:cNvPr>
            <p:cNvSpPr txBox="1"/>
            <p:nvPr/>
          </p:nvSpPr>
          <p:spPr>
            <a:xfrm>
              <a:off x="9380835" y="1367500"/>
              <a:ext cx="1837402" cy="305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PT" sz="16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Personas</a:t>
              </a:r>
              <a:endParaRPr lang="en-US" sz="1600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endParaRPr>
            </a:p>
          </p:txBody>
        </p:sp>
        <p:sp>
          <p:nvSpPr>
            <p:cNvPr id="43" name="TextBox 9">
              <a:extLst>
                <a:ext uri="{FF2B5EF4-FFF2-40B4-BE49-F238E27FC236}">
                  <a16:creationId xmlns:a16="http://schemas.microsoft.com/office/drawing/2014/main" id="{53C6FBBC-2AB7-9131-41E3-CD0CC67EE2E7}"/>
                </a:ext>
              </a:extLst>
            </p:cNvPr>
            <p:cNvSpPr txBox="1"/>
            <p:nvPr/>
          </p:nvSpPr>
          <p:spPr>
            <a:xfrm>
              <a:off x="9380835" y="957054"/>
              <a:ext cx="2185843" cy="57240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>
              <a:defPPr>
                <a:defRPr lang="pt-PT"/>
              </a:defPPr>
              <a:lvl1pPr>
                <a:lnSpc>
                  <a:spcPct val="85000"/>
                </a:lnSpc>
                <a:defRPr sz="6000" b="1">
                  <a:gradFill flip="none" rotWithShape="1">
                    <a:gsLst>
                      <a:gs pos="0">
                        <a:srgbClr val="00F0FB"/>
                      </a:gs>
                      <a:gs pos="44000">
                        <a:srgbClr val="0087B0"/>
                      </a:gs>
                      <a:gs pos="100000">
                        <a:srgbClr val="00275E"/>
                      </a:gs>
                    </a:gsLst>
                    <a:lin ang="5400000" scaled="1"/>
                    <a:tileRect/>
                  </a:gra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PT" sz="3600" b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4000</a:t>
              </a:r>
              <a:r>
                <a:rPr lang="pt-PT" sz="3600" b="0" dirty="0">
                  <a:solidFill>
                    <a:srgbClr val="184BFF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+</a:t>
              </a:r>
              <a:endParaRPr lang="en-US" sz="3600" b="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endParaRPr>
            </a:p>
          </p:txBody>
        </p:sp>
      </p:grpSp>
      <p:grpSp>
        <p:nvGrpSpPr>
          <p:cNvPr id="222" name="Agrupar 221">
            <a:extLst>
              <a:ext uri="{FF2B5EF4-FFF2-40B4-BE49-F238E27FC236}">
                <a16:creationId xmlns:a16="http://schemas.microsoft.com/office/drawing/2014/main" id="{9630AD3D-0061-1A41-1637-71A06A96026E}"/>
              </a:ext>
            </a:extLst>
          </p:cNvPr>
          <p:cNvGrpSpPr/>
          <p:nvPr/>
        </p:nvGrpSpPr>
        <p:grpSpPr>
          <a:xfrm>
            <a:off x="6914639" y="3620707"/>
            <a:ext cx="2230932" cy="925395"/>
            <a:chOff x="9380834" y="2383076"/>
            <a:chExt cx="2230932" cy="925395"/>
          </a:xfrm>
        </p:grpSpPr>
        <p:sp>
          <p:nvSpPr>
            <p:cNvPr id="47" name="TextBox 3">
              <a:extLst>
                <a:ext uri="{FF2B5EF4-FFF2-40B4-BE49-F238E27FC236}">
                  <a16:creationId xmlns:a16="http://schemas.microsoft.com/office/drawing/2014/main" id="{46103FF2-5DAE-4719-584A-D321F96ADFA5}"/>
                </a:ext>
              </a:extLst>
            </p:cNvPr>
            <p:cNvSpPr txBox="1"/>
            <p:nvPr/>
          </p:nvSpPr>
          <p:spPr>
            <a:xfrm>
              <a:off x="9380834" y="2793522"/>
              <a:ext cx="2189787" cy="514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PT" sz="16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Cifra de negocio  2024</a:t>
              </a:r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id="{FA0B4E77-FE8A-38E0-6238-2BE0DAFAB42F}"/>
                </a:ext>
              </a:extLst>
            </p:cNvPr>
            <p:cNvSpPr txBox="1"/>
            <p:nvPr/>
          </p:nvSpPr>
          <p:spPr>
            <a:xfrm>
              <a:off x="9380835" y="2383076"/>
              <a:ext cx="2230931" cy="57240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b">
              <a:spAutoFit/>
            </a:bodyPr>
            <a:lstStyle>
              <a:defPPr>
                <a:defRPr lang="pt-PT"/>
              </a:defPPr>
              <a:lvl1pPr>
                <a:lnSpc>
                  <a:spcPct val="85000"/>
                </a:lnSpc>
                <a:defRPr sz="6000" b="1">
                  <a:gradFill flip="none" rotWithShape="1">
                    <a:gsLst>
                      <a:gs pos="0">
                        <a:srgbClr val="00F0FB"/>
                      </a:gs>
                      <a:gs pos="44000">
                        <a:srgbClr val="0087B0"/>
                      </a:gs>
                      <a:gs pos="100000">
                        <a:srgbClr val="00275E"/>
                      </a:gs>
                    </a:gsLst>
                    <a:lin ang="5400000" scaled="1"/>
                    <a:tileRect/>
                  </a:gra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PT" sz="3600" b="0" dirty="0">
                  <a:solidFill>
                    <a:srgbClr val="184BFF"/>
                  </a:solidFill>
                  <a:latin typeface="ALTIA Eddi Medium"/>
                  <a:ea typeface="ALTIA Eddi"/>
                  <a:cs typeface="ALTIA Eddi"/>
                </a:rPr>
                <a:t>255M+</a:t>
              </a:r>
              <a:endParaRPr lang="en-US" sz="4800" dirty="0">
                <a:latin typeface="ALTIA Eddi Medium"/>
              </a:endParaRPr>
            </a:p>
          </p:txBody>
        </p:sp>
      </p:grpSp>
      <p:grpSp>
        <p:nvGrpSpPr>
          <p:cNvPr id="211" name="Agrupar 210">
            <a:extLst>
              <a:ext uri="{FF2B5EF4-FFF2-40B4-BE49-F238E27FC236}">
                <a16:creationId xmlns:a16="http://schemas.microsoft.com/office/drawing/2014/main" id="{36FE387B-4AF0-C6B9-5DD7-87756C5237D9}"/>
              </a:ext>
            </a:extLst>
          </p:cNvPr>
          <p:cNvGrpSpPr/>
          <p:nvPr/>
        </p:nvGrpSpPr>
        <p:grpSpPr>
          <a:xfrm>
            <a:off x="8940039" y="962069"/>
            <a:ext cx="747317" cy="463300"/>
            <a:chOff x="5844931" y="1027704"/>
            <a:chExt cx="846073" cy="524524"/>
          </a:xfrm>
        </p:grpSpPr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29BF4829-865B-4CC5-7C75-0B1651729AF2}"/>
                </a:ext>
              </a:extLst>
            </p:cNvPr>
            <p:cNvSpPr/>
            <p:nvPr/>
          </p:nvSpPr>
          <p:spPr>
            <a:xfrm flipH="1">
              <a:off x="5844931" y="1027704"/>
              <a:ext cx="846073" cy="524524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84BFF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dirty="0"/>
            </a:p>
          </p:txBody>
        </p:sp>
        <p:grpSp>
          <p:nvGrpSpPr>
            <p:cNvPr id="126" name="Agrupar 125">
              <a:extLst>
                <a:ext uri="{FF2B5EF4-FFF2-40B4-BE49-F238E27FC236}">
                  <a16:creationId xmlns:a16="http://schemas.microsoft.com/office/drawing/2014/main" id="{BCD7A9EA-C7BF-24D4-39F5-AD4416207F29}"/>
                </a:ext>
              </a:extLst>
            </p:cNvPr>
            <p:cNvGrpSpPr/>
            <p:nvPr/>
          </p:nvGrpSpPr>
          <p:grpSpPr>
            <a:xfrm>
              <a:off x="6091273" y="1111250"/>
              <a:ext cx="286583" cy="332738"/>
              <a:chOff x="6003212" y="889815"/>
              <a:chExt cx="539972" cy="626935"/>
            </a:xfrm>
          </p:grpSpPr>
          <p:grpSp>
            <p:nvGrpSpPr>
              <p:cNvPr id="94" name="Gráfico 68">
                <a:extLst>
                  <a:ext uri="{FF2B5EF4-FFF2-40B4-BE49-F238E27FC236}">
                    <a16:creationId xmlns:a16="http://schemas.microsoft.com/office/drawing/2014/main" id="{1B191CC1-028A-9D48-BEE3-14C1A58D625B}"/>
                  </a:ext>
                </a:extLst>
              </p:cNvPr>
              <p:cNvGrpSpPr/>
              <p:nvPr/>
            </p:nvGrpSpPr>
            <p:grpSpPr>
              <a:xfrm>
                <a:off x="6232479" y="1036024"/>
                <a:ext cx="80581" cy="8191"/>
                <a:chOff x="6232479" y="1036024"/>
                <a:chExt cx="80581" cy="8191"/>
              </a:xfrm>
              <a:solidFill>
                <a:srgbClr val="394553"/>
              </a:solidFill>
            </p:grpSpPr>
            <p:sp>
              <p:nvSpPr>
                <p:cNvPr id="95" name="Forma livre: Forma 94">
                  <a:extLst>
                    <a:ext uri="{FF2B5EF4-FFF2-40B4-BE49-F238E27FC236}">
                      <a16:creationId xmlns:a16="http://schemas.microsoft.com/office/drawing/2014/main" id="{F4113F6A-535C-FA4D-DAF3-3C7615625A09}"/>
                    </a:ext>
                  </a:extLst>
                </p:cNvPr>
                <p:cNvSpPr/>
                <p:nvPr/>
              </p:nvSpPr>
              <p:spPr>
                <a:xfrm>
                  <a:off x="6232479" y="1036024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2 w 8191"/>
                    <a:gd name="connsiteY1" fmla="*/ 0 h 8191"/>
                    <a:gd name="connsiteX2" fmla="*/ 8192 w 8191"/>
                    <a:gd name="connsiteY2" fmla="*/ 8192 h 8191"/>
                    <a:gd name="connsiteX3" fmla="*/ 0 w 8191"/>
                    <a:gd name="connsiteY3" fmla="*/ 8192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2" y="0"/>
                      </a:lnTo>
                      <a:lnTo>
                        <a:pt x="8192" y="8192"/>
                      </a:lnTo>
                      <a:lnTo>
                        <a:pt x="0" y="8192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96" name="Forma livre: Forma 95">
                  <a:extLst>
                    <a:ext uri="{FF2B5EF4-FFF2-40B4-BE49-F238E27FC236}">
                      <a16:creationId xmlns:a16="http://schemas.microsoft.com/office/drawing/2014/main" id="{BED4A696-1AC5-BA94-17B5-DC7169512C5A}"/>
                    </a:ext>
                  </a:extLst>
                </p:cNvPr>
                <p:cNvSpPr/>
                <p:nvPr/>
              </p:nvSpPr>
              <p:spPr>
                <a:xfrm>
                  <a:off x="6304869" y="1036024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1 w 8191"/>
                    <a:gd name="connsiteY1" fmla="*/ 0 h 8191"/>
                    <a:gd name="connsiteX2" fmla="*/ 8191 w 8191"/>
                    <a:gd name="connsiteY2" fmla="*/ 8192 h 8191"/>
                    <a:gd name="connsiteX3" fmla="*/ 0 w 8191"/>
                    <a:gd name="connsiteY3" fmla="*/ 8192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1" y="0"/>
                      </a:lnTo>
                      <a:lnTo>
                        <a:pt x="8191" y="8192"/>
                      </a:lnTo>
                      <a:lnTo>
                        <a:pt x="0" y="8192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grpSp>
            <p:nvGrpSpPr>
              <p:cNvPr id="97" name="Gráfico 68">
                <a:extLst>
                  <a:ext uri="{FF2B5EF4-FFF2-40B4-BE49-F238E27FC236}">
                    <a16:creationId xmlns:a16="http://schemas.microsoft.com/office/drawing/2014/main" id="{04D8278E-74FA-ADC5-4507-75B348F8C6E5}"/>
                  </a:ext>
                </a:extLst>
              </p:cNvPr>
              <p:cNvGrpSpPr/>
              <p:nvPr/>
            </p:nvGrpSpPr>
            <p:grpSpPr>
              <a:xfrm>
                <a:off x="6232479" y="1111938"/>
                <a:ext cx="80581" cy="8191"/>
                <a:chOff x="6232479" y="1111938"/>
                <a:chExt cx="80581" cy="8191"/>
              </a:xfrm>
              <a:solidFill>
                <a:srgbClr val="394553"/>
              </a:solidFill>
            </p:grpSpPr>
            <p:sp>
              <p:nvSpPr>
                <p:cNvPr id="98" name="Forma livre: Forma 97">
                  <a:extLst>
                    <a:ext uri="{FF2B5EF4-FFF2-40B4-BE49-F238E27FC236}">
                      <a16:creationId xmlns:a16="http://schemas.microsoft.com/office/drawing/2014/main" id="{EE165267-51BC-24F5-FD2E-2AA355DB4A10}"/>
                    </a:ext>
                  </a:extLst>
                </p:cNvPr>
                <p:cNvSpPr/>
                <p:nvPr/>
              </p:nvSpPr>
              <p:spPr>
                <a:xfrm>
                  <a:off x="6232479" y="1111938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2 w 8191"/>
                    <a:gd name="connsiteY1" fmla="*/ 0 h 8191"/>
                    <a:gd name="connsiteX2" fmla="*/ 8192 w 8191"/>
                    <a:gd name="connsiteY2" fmla="*/ 8192 h 8191"/>
                    <a:gd name="connsiteX3" fmla="*/ 0 w 8191"/>
                    <a:gd name="connsiteY3" fmla="*/ 8192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2" y="0"/>
                      </a:lnTo>
                      <a:lnTo>
                        <a:pt x="8192" y="8192"/>
                      </a:lnTo>
                      <a:lnTo>
                        <a:pt x="0" y="8192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99" name="Forma livre: Forma 98">
                  <a:extLst>
                    <a:ext uri="{FF2B5EF4-FFF2-40B4-BE49-F238E27FC236}">
                      <a16:creationId xmlns:a16="http://schemas.microsoft.com/office/drawing/2014/main" id="{AFA371D7-9533-2840-A26C-1DDA05551242}"/>
                    </a:ext>
                  </a:extLst>
                </p:cNvPr>
                <p:cNvSpPr/>
                <p:nvPr/>
              </p:nvSpPr>
              <p:spPr>
                <a:xfrm>
                  <a:off x="6304869" y="1111938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1 w 8191"/>
                    <a:gd name="connsiteY1" fmla="*/ 0 h 8191"/>
                    <a:gd name="connsiteX2" fmla="*/ 8191 w 8191"/>
                    <a:gd name="connsiteY2" fmla="*/ 8192 h 8191"/>
                    <a:gd name="connsiteX3" fmla="*/ 0 w 8191"/>
                    <a:gd name="connsiteY3" fmla="*/ 8192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1" y="0"/>
                      </a:lnTo>
                      <a:lnTo>
                        <a:pt x="8191" y="8192"/>
                      </a:lnTo>
                      <a:lnTo>
                        <a:pt x="0" y="8192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grpSp>
            <p:nvGrpSpPr>
              <p:cNvPr id="100" name="Gráfico 68">
                <a:extLst>
                  <a:ext uri="{FF2B5EF4-FFF2-40B4-BE49-F238E27FC236}">
                    <a16:creationId xmlns:a16="http://schemas.microsoft.com/office/drawing/2014/main" id="{DAA9212E-7F6D-592B-2D4B-AB316E0B7B52}"/>
                  </a:ext>
                </a:extLst>
              </p:cNvPr>
              <p:cNvGrpSpPr/>
              <p:nvPr/>
            </p:nvGrpSpPr>
            <p:grpSpPr>
              <a:xfrm>
                <a:off x="6232479" y="1187852"/>
                <a:ext cx="80581" cy="8191"/>
                <a:chOff x="6232479" y="1187852"/>
                <a:chExt cx="80581" cy="8191"/>
              </a:xfrm>
              <a:solidFill>
                <a:srgbClr val="394553"/>
              </a:solidFill>
            </p:grpSpPr>
            <p:sp>
              <p:nvSpPr>
                <p:cNvPr id="101" name="Forma livre: Forma 100">
                  <a:extLst>
                    <a:ext uri="{FF2B5EF4-FFF2-40B4-BE49-F238E27FC236}">
                      <a16:creationId xmlns:a16="http://schemas.microsoft.com/office/drawing/2014/main" id="{D5A50B20-67AA-F967-FEDA-2332CC5AA72B}"/>
                    </a:ext>
                  </a:extLst>
                </p:cNvPr>
                <p:cNvSpPr/>
                <p:nvPr/>
              </p:nvSpPr>
              <p:spPr>
                <a:xfrm>
                  <a:off x="6232479" y="1187852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2 w 8191"/>
                    <a:gd name="connsiteY1" fmla="*/ 0 h 8191"/>
                    <a:gd name="connsiteX2" fmla="*/ 8192 w 8191"/>
                    <a:gd name="connsiteY2" fmla="*/ 8192 h 8191"/>
                    <a:gd name="connsiteX3" fmla="*/ 0 w 8191"/>
                    <a:gd name="connsiteY3" fmla="*/ 8192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2" y="0"/>
                      </a:lnTo>
                      <a:lnTo>
                        <a:pt x="8192" y="8192"/>
                      </a:lnTo>
                      <a:lnTo>
                        <a:pt x="0" y="8192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102" name="Forma livre: Forma 101">
                  <a:extLst>
                    <a:ext uri="{FF2B5EF4-FFF2-40B4-BE49-F238E27FC236}">
                      <a16:creationId xmlns:a16="http://schemas.microsoft.com/office/drawing/2014/main" id="{A6A3ADB5-FE9F-8B39-928B-47AC705744E2}"/>
                    </a:ext>
                  </a:extLst>
                </p:cNvPr>
                <p:cNvSpPr/>
                <p:nvPr/>
              </p:nvSpPr>
              <p:spPr>
                <a:xfrm>
                  <a:off x="6304869" y="1187852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1 w 8191"/>
                    <a:gd name="connsiteY1" fmla="*/ 0 h 8191"/>
                    <a:gd name="connsiteX2" fmla="*/ 8191 w 8191"/>
                    <a:gd name="connsiteY2" fmla="*/ 8192 h 8191"/>
                    <a:gd name="connsiteX3" fmla="*/ 0 w 8191"/>
                    <a:gd name="connsiteY3" fmla="*/ 8192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1" y="0"/>
                      </a:lnTo>
                      <a:lnTo>
                        <a:pt x="8191" y="8192"/>
                      </a:lnTo>
                      <a:lnTo>
                        <a:pt x="0" y="8192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grpSp>
            <p:nvGrpSpPr>
              <p:cNvPr id="103" name="Gráfico 68">
                <a:extLst>
                  <a:ext uri="{FF2B5EF4-FFF2-40B4-BE49-F238E27FC236}">
                    <a16:creationId xmlns:a16="http://schemas.microsoft.com/office/drawing/2014/main" id="{BC5D35B5-2DB6-1CD9-C335-5BFF81EDEC2B}"/>
                  </a:ext>
                </a:extLst>
              </p:cNvPr>
              <p:cNvGrpSpPr/>
              <p:nvPr/>
            </p:nvGrpSpPr>
            <p:grpSpPr>
              <a:xfrm>
                <a:off x="6232479" y="1263766"/>
                <a:ext cx="80581" cy="8191"/>
                <a:chOff x="6232479" y="1263766"/>
                <a:chExt cx="80581" cy="8191"/>
              </a:xfrm>
              <a:solidFill>
                <a:srgbClr val="394553"/>
              </a:solidFill>
            </p:grpSpPr>
            <p:sp>
              <p:nvSpPr>
                <p:cNvPr id="104" name="Forma livre: Forma 103">
                  <a:extLst>
                    <a:ext uri="{FF2B5EF4-FFF2-40B4-BE49-F238E27FC236}">
                      <a16:creationId xmlns:a16="http://schemas.microsoft.com/office/drawing/2014/main" id="{A53C0E58-261A-4DCA-BABB-21D735BFE0E0}"/>
                    </a:ext>
                  </a:extLst>
                </p:cNvPr>
                <p:cNvSpPr/>
                <p:nvPr/>
              </p:nvSpPr>
              <p:spPr>
                <a:xfrm>
                  <a:off x="6232479" y="1263766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2 w 8191"/>
                    <a:gd name="connsiteY1" fmla="*/ 0 h 8191"/>
                    <a:gd name="connsiteX2" fmla="*/ 8192 w 8191"/>
                    <a:gd name="connsiteY2" fmla="*/ 8191 h 8191"/>
                    <a:gd name="connsiteX3" fmla="*/ 0 w 8191"/>
                    <a:gd name="connsiteY3" fmla="*/ 8191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2" y="0"/>
                      </a:lnTo>
                      <a:lnTo>
                        <a:pt x="8192" y="8191"/>
                      </a:lnTo>
                      <a:lnTo>
                        <a:pt x="0" y="8191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105" name="Forma livre: Forma 104">
                  <a:extLst>
                    <a:ext uri="{FF2B5EF4-FFF2-40B4-BE49-F238E27FC236}">
                      <a16:creationId xmlns:a16="http://schemas.microsoft.com/office/drawing/2014/main" id="{8AF15D24-AC54-452D-0578-FB66CAA65B11}"/>
                    </a:ext>
                  </a:extLst>
                </p:cNvPr>
                <p:cNvSpPr/>
                <p:nvPr/>
              </p:nvSpPr>
              <p:spPr>
                <a:xfrm>
                  <a:off x="6304869" y="1263766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1 w 8191"/>
                    <a:gd name="connsiteY1" fmla="*/ 0 h 8191"/>
                    <a:gd name="connsiteX2" fmla="*/ 8191 w 8191"/>
                    <a:gd name="connsiteY2" fmla="*/ 8191 h 8191"/>
                    <a:gd name="connsiteX3" fmla="*/ 0 w 8191"/>
                    <a:gd name="connsiteY3" fmla="*/ 8191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1" y="0"/>
                      </a:lnTo>
                      <a:lnTo>
                        <a:pt x="8191" y="8191"/>
                      </a:lnTo>
                      <a:lnTo>
                        <a:pt x="0" y="8191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grpSp>
            <p:nvGrpSpPr>
              <p:cNvPr id="106" name="Gráfico 68">
                <a:extLst>
                  <a:ext uri="{FF2B5EF4-FFF2-40B4-BE49-F238E27FC236}">
                    <a16:creationId xmlns:a16="http://schemas.microsoft.com/office/drawing/2014/main" id="{69E03A10-A446-C775-E1E1-4E5DB06C25D6}"/>
                  </a:ext>
                </a:extLst>
              </p:cNvPr>
              <p:cNvGrpSpPr/>
              <p:nvPr/>
            </p:nvGrpSpPr>
            <p:grpSpPr>
              <a:xfrm>
                <a:off x="6232479" y="1339681"/>
                <a:ext cx="80581" cy="8191"/>
                <a:chOff x="6232479" y="1339681"/>
                <a:chExt cx="80581" cy="8191"/>
              </a:xfrm>
              <a:solidFill>
                <a:srgbClr val="394553"/>
              </a:solidFill>
            </p:grpSpPr>
            <p:sp>
              <p:nvSpPr>
                <p:cNvPr id="107" name="Forma livre: Forma 106">
                  <a:extLst>
                    <a:ext uri="{FF2B5EF4-FFF2-40B4-BE49-F238E27FC236}">
                      <a16:creationId xmlns:a16="http://schemas.microsoft.com/office/drawing/2014/main" id="{7349D37B-62FF-6EC2-3E24-A233C4BD14E6}"/>
                    </a:ext>
                  </a:extLst>
                </p:cNvPr>
                <p:cNvSpPr/>
                <p:nvPr/>
              </p:nvSpPr>
              <p:spPr>
                <a:xfrm>
                  <a:off x="6232479" y="1339681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2 w 8191"/>
                    <a:gd name="connsiteY1" fmla="*/ 0 h 8191"/>
                    <a:gd name="connsiteX2" fmla="*/ 8192 w 8191"/>
                    <a:gd name="connsiteY2" fmla="*/ 8192 h 8191"/>
                    <a:gd name="connsiteX3" fmla="*/ 0 w 8191"/>
                    <a:gd name="connsiteY3" fmla="*/ 8192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2" y="0"/>
                      </a:lnTo>
                      <a:lnTo>
                        <a:pt x="8192" y="8192"/>
                      </a:lnTo>
                      <a:lnTo>
                        <a:pt x="0" y="8192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108" name="Forma livre: Forma 107">
                  <a:extLst>
                    <a:ext uri="{FF2B5EF4-FFF2-40B4-BE49-F238E27FC236}">
                      <a16:creationId xmlns:a16="http://schemas.microsoft.com/office/drawing/2014/main" id="{D9833DDF-B79B-F1E9-674D-0265D56D0C02}"/>
                    </a:ext>
                  </a:extLst>
                </p:cNvPr>
                <p:cNvSpPr/>
                <p:nvPr/>
              </p:nvSpPr>
              <p:spPr>
                <a:xfrm>
                  <a:off x="6304869" y="1339681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1 w 8191"/>
                    <a:gd name="connsiteY1" fmla="*/ 0 h 8191"/>
                    <a:gd name="connsiteX2" fmla="*/ 8191 w 8191"/>
                    <a:gd name="connsiteY2" fmla="*/ 8192 h 8191"/>
                    <a:gd name="connsiteX3" fmla="*/ 0 w 8191"/>
                    <a:gd name="connsiteY3" fmla="*/ 8192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1" y="0"/>
                      </a:lnTo>
                      <a:lnTo>
                        <a:pt x="8191" y="8192"/>
                      </a:lnTo>
                      <a:lnTo>
                        <a:pt x="0" y="8192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grpSp>
            <p:nvGrpSpPr>
              <p:cNvPr id="109" name="Gráfico 68">
                <a:extLst>
                  <a:ext uri="{FF2B5EF4-FFF2-40B4-BE49-F238E27FC236}">
                    <a16:creationId xmlns:a16="http://schemas.microsoft.com/office/drawing/2014/main" id="{FE8DCEF9-FEDA-BE88-183B-68CC44908A11}"/>
                  </a:ext>
                </a:extLst>
              </p:cNvPr>
              <p:cNvGrpSpPr/>
              <p:nvPr/>
            </p:nvGrpSpPr>
            <p:grpSpPr>
              <a:xfrm>
                <a:off x="6232479" y="1415595"/>
                <a:ext cx="80581" cy="8191"/>
                <a:chOff x="6232479" y="1415595"/>
                <a:chExt cx="80581" cy="8191"/>
              </a:xfrm>
              <a:solidFill>
                <a:srgbClr val="394553"/>
              </a:solidFill>
            </p:grpSpPr>
            <p:sp>
              <p:nvSpPr>
                <p:cNvPr id="110" name="Forma livre: Forma 109">
                  <a:extLst>
                    <a:ext uri="{FF2B5EF4-FFF2-40B4-BE49-F238E27FC236}">
                      <a16:creationId xmlns:a16="http://schemas.microsoft.com/office/drawing/2014/main" id="{5F529C49-DAAD-4EA8-3CAC-D510A5EFC97E}"/>
                    </a:ext>
                  </a:extLst>
                </p:cNvPr>
                <p:cNvSpPr/>
                <p:nvPr/>
              </p:nvSpPr>
              <p:spPr>
                <a:xfrm>
                  <a:off x="6232479" y="1415595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2 w 8191"/>
                    <a:gd name="connsiteY1" fmla="*/ 0 h 8191"/>
                    <a:gd name="connsiteX2" fmla="*/ 8192 w 8191"/>
                    <a:gd name="connsiteY2" fmla="*/ 8192 h 8191"/>
                    <a:gd name="connsiteX3" fmla="*/ 0 w 8191"/>
                    <a:gd name="connsiteY3" fmla="*/ 8192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2" y="0"/>
                      </a:lnTo>
                      <a:lnTo>
                        <a:pt x="8192" y="8192"/>
                      </a:lnTo>
                      <a:lnTo>
                        <a:pt x="0" y="8192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111" name="Forma livre: Forma 110">
                  <a:extLst>
                    <a:ext uri="{FF2B5EF4-FFF2-40B4-BE49-F238E27FC236}">
                      <a16:creationId xmlns:a16="http://schemas.microsoft.com/office/drawing/2014/main" id="{8E75C5D7-2199-1A6D-D475-9C9EC2A49252}"/>
                    </a:ext>
                  </a:extLst>
                </p:cNvPr>
                <p:cNvSpPr/>
                <p:nvPr/>
              </p:nvSpPr>
              <p:spPr>
                <a:xfrm>
                  <a:off x="6304869" y="1415595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1 w 8191"/>
                    <a:gd name="connsiteY1" fmla="*/ 0 h 8191"/>
                    <a:gd name="connsiteX2" fmla="*/ 8191 w 8191"/>
                    <a:gd name="connsiteY2" fmla="*/ 8192 h 8191"/>
                    <a:gd name="connsiteX3" fmla="*/ 0 w 8191"/>
                    <a:gd name="connsiteY3" fmla="*/ 8192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1" y="0"/>
                      </a:lnTo>
                      <a:lnTo>
                        <a:pt x="8191" y="8192"/>
                      </a:lnTo>
                      <a:lnTo>
                        <a:pt x="0" y="8192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grpSp>
            <p:nvGrpSpPr>
              <p:cNvPr id="112" name="Gráfico 68">
                <a:extLst>
                  <a:ext uri="{FF2B5EF4-FFF2-40B4-BE49-F238E27FC236}">
                    <a16:creationId xmlns:a16="http://schemas.microsoft.com/office/drawing/2014/main" id="{410ADB69-715D-3A86-C0B8-5D7FA69CB1D9}"/>
                  </a:ext>
                </a:extLst>
              </p:cNvPr>
              <p:cNvGrpSpPr/>
              <p:nvPr/>
            </p:nvGrpSpPr>
            <p:grpSpPr>
              <a:xfrm>
                <a:off x="6232479" y="1491509"/>
                <a:ext cx="80581" cy="8191"/>
                <a:chOff x="6232479" y="1491509"/>
                <a:chExt cx="80581" cy="8191"/>
              </a:xfrm>
              <a:solidFill>
                <a:srgbClr val="394553"/>
              </a:solidFill>
            </p:grpSpPr>
            <p:sp>
              <p:nvSpPr>
                <p:cNvPr id="113" name="Forma livre: Forma 112">
                  <a:extLst>
                    <a:ext uri="{FF2B5EF4-FFF2-40B4-BE49-F238E27FC236}">
                      <a16:creationId xmlns:a16="http://schemas.microsoft.com/office/drawing/2014/main" id="{CB483B0D-CC2B-E913-A49E-7B622D721782}"/>
                    </a:ext>
                  </a:extLst>
                </p:cNvPr>
                <p:cNvSpPr/>
                <p:nvPr/>
              </p:nvSpPr>
              <p:spPr>
                <a:xfrm>
                  <a:off x="6232479" y="1491509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2 w 8191"/>
                    <a:gd name="connsiteY1" fmla="*/ 0 h 8191"/>
                    <a:gd name="connsiteX2" fmla="*/ 8192 w 8191"/>
                    <a:gd name="connsiteY2" fmla="*/ 8191 h 8191"/>
                    <a:gd name="connsiteX3" fmla="*/ 0 w 8191"/>
                    <a:gd name="connsiteY3" fmla="*/ 8191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2" y="0"/>
                      </a:lnTo>
                      <a:lnTo>
                        <a:pt x="8192" y="8191"/>
                      </a:lnTo>
                      <a:lnTo>
                        <a:pt x="0" y="8191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114" name="Forma livre: Forma 113">
                  <a:extLst>
                    <a:ext uri="{FF2B5EF4-FFF2-40B4-BE49-F238E27FC236}">
                      <a16:creationId xmlns:a16="http://schemas.microsoft.com/office/drawing/2014/main" id="{D0BC37EE-2E86-23D0-1F03-531038937E3D}"/>
                    </a:ext>
                  </a:extLst>
                </p:cNvPr>
                <p:cNvSpPr/>
                <p:nvPr/>
              </p:nvSpPr>
              <p:spPr>
                <a:xfrm>
                  <a:off x="6304869" y="1491509"/>
                  <a:ext cx="8191" cy="8191"/>
                </a:xfrm>
                <a:custGeom>
                  <a:avLst/>
                  <a:gdLst>
                    <a:gd name="connsiteX0" fmla="*/ 0 w 8191"/>
                    <a:gd name="connsiteY0" fmla="*/ 0 h 8191"/>
                    <a:gd name="connsiteX1" fmla="*/ 8191 w 8191"/>
                    <a:gd name="connsiteY1" fmla="*/ 0 h 8191"/>
                    <a:gd name="connsiteX2" fmla="*/ 8191 w 8191"/>
                    <a:gd name="connsiteY2" fmla="*/ 8191 h 8191"/>
                    <a:gd name="connsiteX3" fmla="*/ 0 w 8191"/>
                    <a:gd name="connsiteY3" fmla="*/ 8191 h 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91" h="8191">
                      <a:moveTo>
                        <a:pt x="0" y="0"/>
                      </a:moveTo>
                      <a:lnTo>
                        <a:pt x="8191" y="0"/>
                      </a:lnTo>
                      <a:lnTo>
                        <a:pt x="8191" y="8191"/>
                      </a:lnTo>
                      <a:lnTo>
                        <a:pt x="0" y="8191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sp>
            <p:nvSpPr>
              <p:cNvPr id="115" name="Forma livre: Forma 114">
                <a:extLst>
                  <a:ext uri="{FF2B5EF4-FFF2-40B4-BE49-F238E27FC236}">
                    <a16:creationId xmlns:a16="http://schemas.microsoft.com/office/drawing/2014/main" id="{CA55DAC2-ACB1-72B8-22CE-7B954A475445}"/>
                  </a:ext>
                </a:extLst>
              </p:cNvPr>
              <p:cNvSpPr/>
              <p:nvPr/>
            </p:nvSpPr>
            <p:spPr>
              <a:xfrm>
                <a:off x="6272769" y="889815"/>
                <a:ext cx="9525" cy="73056"/>
              </a:xfrm>
              <a:custGeom>
                <a:avLst/>
                <a:gdLst>
                  <a:gd name="connsiteX0" fmla="*/ 0 w 9525"/>
                  <a:gd name="connsiteY0" fmla="*/ 0 h 73056"/>
                  <a:gd name="connsiteX1" fmla="*/ 0 w 9525"/>
                  <a:gd name="connsiteY1" fmla="*/ 73057 h 7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73056">
                    <a:moveTo>
                      <a:pt x="0" y="0"/>
                    </a:moveTo>
                    <a:lnTo>
                      <a:pt x="0" y="73057"/>
                    </a:ln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116" name="Forma livre: Forma 115">
                <a:extLst>
                  <a:ext uri="{FF2B5EF4-FFF2-40B4-BE49-F238E27FC236}">
                    <a16:creationId xmlns:a16="http://schemas.microsoft.com/office/drawing/2014/main" id="{9B3252BD-3D89-700C-AA16-45B779BA09B8}"/>
                  </a:ext>
                </a:extLst>
              </p:cNvPr>
              <p:cNvSpPr/>
              <p:nvPr/>
            </p:nvSpPr>
            <p:spPr>
              <a:xfrm>
                <a:off x="6152754" y="966491"/>
                <a:ext cx="240030" cy="550259"/>
              </a:xfrm>
              <a:custGeom>
                <a:avLst/>
                <a:gdLst>
                  <a:gd name="connsiteX0" fmla="*/ 0 w 240030"/>
                  <a:gd name="connsiteY0" fmla="*/ 550259 h 550259"/>
                  <a:gd name="connsiteX1" fmla="*/ 0 w 240030"/>
                  <a:gd name="connsiteY1" fmla="*/ 28575 h 550259"/>
                  <a:gd name="connsiteX2" fmla="*/ 28575 w 240030"/>
                  <a:gd name="connsiteY2" fmla="*/ 0 h 550259"/>
                  <a:gd name="connsiteX3" fmla="*/ 211455 w 240030"/>
                  <a:gd name="connsiteY3" fmla="*/ 0 h 550259"/>
                  <a:gd name="connsiteX4" fmla="*/ 240030 w 240030"/>
                  <a:gd name="connsiteY4" fmla="*/ 28575 h 550259"/>
                  <a:gd name="connsiteX5" fmla="*/ 240030 w 240030"/>
                  <a:gd name="connsiteY5" fmla="*/ 550259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0030" h="550259">
                    <a:moveTo>
                      <a:pt x="0" y="550259"/>
                    </a:moveTo>
                    <a:lnTo>
                      <a:pt x="0" y="28575"/>
                    </a:lnTo>
                    <a:cubicBezTo>
                      <a:pt x="0" y="12859"/>
                      <a:pt x="12859" y="0"/>
                      <a:pt x="28575" y="0"/>
                    </a:cubicBezTo>
                    <a:lnTo>
                      <a:pt x="211455" y="0"/>
                    </a:lnTo>
                    <a:cubicBezTo>
                      <a:pt x="227171" y="0"/>
                      <a:pt x="240030" y="12859"/>
                      <a:pt x="240030" y="28575"/>
                    </a:cubicBezTo>
                    <a:lnTo>
                      <a:pt x="240030" y="550259"/>
                    </a:ln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117" name="Forma livre: Forma 116">
                <a:extLst>
                  <a:ext uri="{FF2B5EF4-FFF2-40B4-BE49-F238E27FC236}">
                    <a16:creationId xmlns:a16="http://schemas.microsoft.com/office/drawing/2014/main" id="{6845D301-FDC9-CFFB-D668-F04E724A3F16}"/>
                  </a:ext>
                </a:extLst>
              </p:cNvPr>
              <p:cNvSpPr/>
              <p:nvPr/>
            </p:nvSpPr>
            <p:spPr>
              <a:xfrm>
                <a:off x="6003212" y="1191662"/>
                <a:ext cx="149923" cy="325088"/>
              </a:xfrm>
              <a:custGeom>
                <a:avLst/>
                <a:gdLst>
                  <a:gd name="connsiteX0" fmla="*/ 0 w 149923"/>
                  <a:gd name="connsiteY0" fmla="*/ 325088 h 325088"/>
                  <a:gd name="connsiteX1" fmla="*/ 0 w 149923"/>
                  <a:gd name="connsiteY1" fmla="*/ 28575 h 325088"/>
                  <a:gd name="connsiteX2" fmla="*/ 28575 w 149923"/>
                  <a:gd name="connsiteY2" fmla="*/ 0 h 325088"/>
                  <a:gd name="connsiteX3" fmla="*/ 149924 w 149923"/>
                  <a:gd name="connsiteY3" fmla="*/ 0 h 325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923" h="325088">
                    <a:moveTo>
                      <a:pt x="0" y="325088"/>
                    </a:moveTo>
                    <a:lnTo>
                      <a:pt x="0" y="28575"/>
                    </a:lnTo>
                    <a:cubicBezTo>
                      <a:pt x="0" y="12859"/>
                      <a:pt x="12859" y="0"/>
                      <a:pt x="28575" y="0"/>
                    </a:cubicBezTo>
                    <a:lnTo>
                      <a:pt x="149924" y="0"/>
                    </a:ln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118" name="Forma livre: Forma 117">
                <a:extLst>
                  <a:ext uri="{FF2B5EF4-FFF2-40B4-BE49-F238E27FC236}">
                    <a16:creationId xmlns:a16="http://schemas.microsoft.com/office/drawing/2014/main" id="{8EDAA0AD-282C-2FC6-2AAD-A7837574178F}"/>
                  </a:ext>
                </a:extLst>
              </p:cNvPr>
              <p:cNvSpPr/>
              <p:nvPr/>
            </p:nvSpPr>
            <p:spPr>
              <a:xfrm>
                <a:off x="6393261" y="1268624"/>
                <a:ext cx="149923" cy="248126"/>
              </a:xfrm>
              <a:custGeom>
                <a:avLst/>
                <a:gdLst>
                  <a:gd name="connsiteX0" fmla="*/ 149923 w 149923"/>
                  <a:gd name="connsiteY0" fmla="*/ 248126 h 248126"/>
                  <a:gd name="connsiteX1" fmla="*/ 149923 w 149923"/>
                  <a:gd name="connsiteY1" fmla="*/ 28575 h 248126"/>
                  <a:gd name="connsiteX2" fmla="*/ 121348 w 149923"/>
                  <a:gd name="connsiteY2" fmla="*/ 0 h 248126"/>
                  <a:gd name="connsiteX3" fmla="*/ 0 w 149923"/>
                  <a:gd name="connsiteY3" fmla="*/ 0 h 248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923" h="248126">
                    <a:moveTo>
                      <a:pt x="149923" y="248126"/>
                    </a:moveTo>
                    <a:lnTo>
                      <a:pt x="149923" y="28575"/>
                    </a:lnTo>
                    <a:cubicBezTo>
                      <a:pt x="149923" y="12859"/>
                      <a:pt x="137065" y="0"/>
                      <a:pt x="121348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119" name="Forma livre: Forma 118">
                <a:extLst>
                  <a:ext uri="{FF2B5EF4-FFF2-40B4-BE49-F238E27FC236}">
                    <a16:creationId xmlns:a16="http://schemas.microsoft.com/office/drawing/2014/main" id="{AB5F255A-76E8-B404-10BD-21BE97717E1A}"/>
                  </a:ext>
                </a:extLst>
              </p:cNvPr>
              <p:cNvSpPr/>
              <p:nvPr/>
            </p:nvSpPr>
            <p:spPr>
              <a:xfrm>
                <a:off x="6074078" y="1263766"/>
                <a:ext cx="8191" cy="8191"/>
              </a:xfrm>
              <a:custGeom>
                <a:avLst/>
                <a:gdLst>
                  <a:gd name="connsiteX0" fmla="*/ 0 w 8191"/>
                  <a:gd name="connsiteY0" fmla="*/ 0 h 8191"/>
                  <a:gd name="connsiteX1" fmla="*/ 8191 w 8191"/>
                  <a:gd name="connsiteY1" fmla="*/ 0 h 8191"/>
                  <a:gd name="connsiteX2" fmla="*/ 8191 w 8191"/>
                  <a:gd name="connsiteY2" fmla="*/ 8191 h 8191"/>
                  <a:gd name="connsiteX3" fmla="*/ 0 w 8191"/>
                  <a:gd name="connsiteY3" fmla="*/ 8191 h 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91" h="8191">
                    <a:moveTo>
                      <a:pt x="0" y="0"/>
                    </a:moveTo>
                    <a:lnTo>
                      <a:pt x="8191" y="0"/>
                    </a:lnTo>
                    <a:lnTo>
                      <a:pt x="8191" y="8191"/>
                    </a:lnTo>
                    <a:lnTo>
                      <a:pt x="0" y="8191"/>
                    </a:lnTo>
                    <a:close/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120" name="Forma livre: Forma 119">
                <a:extLst>
                  <a:ext uri="{FF2B5EF4-FFF2-40B4-BE49-F238E27FC236}">
                    <a16:creationId xmlns:a16="http://schemas.microsoft.com/office/drawing/2014/main" id="{A098DE82-8202-3D15-2961-A512F09A63FD}"/>
                  </a:ext>
                </a:extLst>
              </p:cNvPr>
              <p:cNvSpPr/>
              <p:nvPr/>
            </p:nvSpPr>
            <p:spPr>
              <a:xfrm>
                <a:off x="6074078" y="1339681"/>
                <a:ext cx="8191" cy="8191"/>
              </a:xfrm>
              <a:custGeom>
                <a:avLst/>
                <a:gdLst>
                  <a:gd name="connsiteX0" fmla="*/ 0 w 8191"/>
                  <a:gd name="connsiteY0" fmla="*/ 0 h 8191"/>
                  <a:gd name="connsiteX1" fmla="*/ 8191 w 8191"/>
                  <a:gd name="connsiteY1" fmla="*/ 0 h 8191"/>
                  <a:gd name="connsiteX2" fmla="*/ 8191 w 8191"/>
                  <a:gd name="connsiteY2" fmla="*/ 8192 h 8191"/>
                  <a:gd name="connsiteX3" fmla="*/ 0 w 8191"/>
                  <a:gd name="connsiteY3" fmla="*/ 8192 h 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91" h="8191">
                    <a:moveTo>
                      <a:pt x="0" y="0"/>
                    </a:moveTo>
                    <a:lnTo>
                      <a:pt x="8191" y="0"/>
                    </a:lnTo>
                    <a:lnTo>
                      <a:pt x="8191" y="8192"/>
                    </a:lnTo>
                    <a:lnTo>
                      <a:pt x="0" y="8192"/>
                    </a:lnTo>
                    <a:close/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121" name="Forma livre: Forma 120">
                <a:extLst>
                  <a:ext uri="{FF2B5EF4-FFF2-40B4-BE49-F238E27FC236}">
                    <a16:creationId xmlns:a16="http://schemas.microsoft.com/office/drawing/2014/main" id="{0ED66160-9E50-66F8-5BD2-5BCA35B1400B}"/>
                  </a:ext>
                </a:extLst>
              </p:cNvPr>
              <p:cNvSpPr/>
              <p:nvPr/>
            </p:nvSpPr>
            <p:spPr>
              <a:xfrm>
                <a:off x="6074078" y="1415595"/>
                <a:ext cx="8191" cy="8191"/>
              </a:xfrm>
              <a:custGeom>
                <a:avLst/>
                <a:gdLst>
                  <a:gd name="connsiteX0" fmla="*/ 0 w 8191"/>
                  <a:gd name="connsiteY0" fmla="*/ 0 h 8191"/>
                  <a:gd name="connsiteX1" fmla="*/ 8191 w 8191"/>
                  <a:gd name="connsiteY1" fmla="*/ 0 h 8191"/>
                  <a:gd name="connsiteX2" fmla="*/ 8191 w 8191"/>
                  <a:gd name="connsiteY2" fmla="*/ 8192 h 8191"/>
                  <a:gd name="connsiteX3" fmla="*/ 0 w 8191"/>
                  <a:gd name="connsiteY3" fmla="*/ 8192 h 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91" h="8191">
                    <a:moveTo>
                      <a:pt x="0" y="0"/>
                    </a:moveTo>
                    <a:lnTo>
                      <a:pt x="8191" y="0"/>
                    </a:lnTo>
                    <a:lnTo>
                      <a:pt x="8191" y="8192"/>
                    </a:lnTo>
                    <a:lnTo>
                      <a:pt x="0" y="8192"/>
                    </a:lnTo>
                    <a:close/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122" name="Forma livre: Forma 121">
                <a:extLst>
                  <a:ext uri="{FF2B5EF4-FFF2-40B4-BE49-F238E27FC236}">
                    <a16:creationId xmlns:a16="http://schemas.microsoft.com/office/drawing/2014/main" id="{D2D0468A-A94D-E681-8662-57C69A2D6813}"/>
                  </a:ext>
                </a:extLst>
              </p:cNvPr>
              <p:cNvSpPr/>
              <p:nvPr/>
            </p:nvSpPr>
            <p:spPr>
              <a:xfrm>
                <a:off x="6074078" y="1491509"/>
                <a:ext cx="8191" cy="8191"/>
              </a:xfrm>
              <a:custGeom>
                <a:avLst/>
                <a:gdLst>
                  <a:gd name="connsiteX0" fmla="*/ 0 w 8191"/>
                  <a:gd name="connsiteY0" fmla="*/ 0 h 8191"/>
                  <a:gd name="connsiteX1" fmla="*/ 8191 w 8191"/>
                  <a:gd name="connsiteY1" fmla="*/ 0 h 8191"/>
                  <a:gd name="connsiteX2" fmla="*/ 8191 w 8191"/>
                  <a:gd name="connsiteY2" fmla="*/ 8191 h 8191"/>
                  <a:gd name="connsiteX3" fmla="*/ 0 w 8191"/>
                  <a:gd name="connsiteY3" fmla="*/ 8191 h 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91" h="8191">
                    <a:moveTo>
                      <a:pt x="0" y="0"/>
                    </a:moveTo>
                    <a:lnTo>
                      <a:pt x="8191" y="0"/>
                    </a:lnTo>
                    <a:lnTo>
                      <a:pt x="8191" y="8191"/>
                    </a:lnTo>
                    <a:lnTo>
                      <a:pt x="0" y="8191"/>
                    </a:lnTo>
                    <a:close/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123" name="Forma livre: Forma 122">
                <a:extLst>
                  <a:ext uri="{FF2B5EF4-FFF2-40B4-BE49-F238E27FC236}">
                    <a16:creationId xmlns:a16="http://schemas.microsoft.com/office/drawing/2014/main" id="{5D1FC756-A9B8-91D5-CCF9-E9E61C0ECD94}"/>
                  </a:ext>
                </a:extLst>
              </p:cNvPr>
              <p:cNvSpPr/>
              <p:nvPr/>
            </p:nvSpPr>
            <p:spPr>
              <a:xfrm>
                <a:off x="6463365" y="1339681"/>
                <a:ext cx="8191" cy="8191"/>
              </a:xfrm>
              <a:custGeom>
                <a:avLst/>
                <a:gdLst>
                  <a:gd name="connsiteX0" fmla="*/ 0 w 8191"/>
                  <a:gd name="connsiteY0" fmla="*/ 0 h 8191"/>
                  <a:gd name="connsiteX1" fmla="*/ 8192 w 8191"/>
                  <a:gd name="connsiteY1" fmla="*/ 0 h 8191"/>
                  <a:gd name="connsiteX2" fmla="*/ 8192 w 8191"/>
                  <a:gd name="connsiteY2" fmla="*/ 8192 h 8191"/>
                  <a:gd name="connsiteX3" fmla="*/ 0 w 8191"/>
                  <a:gd name="connsiteY3" fmla="*/ 8192 h 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91" h="8191">
                    <a:moveTo>
                      <a:pt x="0" y="0"/>
                    </a:moveTo>
                    <a:lnTo>
                      <a:pt x="8192" y="0"/>
                    </a:lnTo>
                    <a:lnTo>
                      <a:pt x="8192" y="8192"/>
                    </a:lnTo>
                    <a:lnTo>
                      <a:pt x="0" y="8192"/>
                    </a:lnTo>
                    <a:close/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124" name="Forma livre: Forma 123">
                <a:extLst>
                  <a:ext uri="{FF2B5EF4-FFF2-40B4-BE49-F238E27FC236}">
                    <a16:creationId xmlns:a16="http://schemas.microsoft.com/office/drawing/2014/main" id="{DE6167EE-6ACA-F8E3-5122-C084D691B94F}"/>
                  </a:ext>
                </a:extLst>
              </p:cNvPr>
              <p:cNvSpPr/>
              <p:nvPr/>
            </p:nvSpPr>
            <p:spPr>
              <a:xfrm>
                <a:off x="6463365" y="1415595"/>
                <a:ext cx="8191" cy="8191"/>
              </a:xfrm>
              <a:custGeom>
                <a:avLst/>
                <a:gdLst>
                  <a:gd name="connsiteX0" fmla="*/ 0 w 8191"/>
                  <a:gd name="connsiteY0" fmla="*/ 0 h 8191"/>
                  <a:gd name="connsiteX1" fmla="*/ 8192 w 8191"/>
                  <a:gd name="connsiteY1" fmla="*/ 0 h 8191"/>
                  <a:gd name="connsiteX2" fmla="*/ 8192 w 8191"/>
                  <a:gd name="connsiteY2" fmla="*/ 8192 h 8191"/>
                  <a:gd name="connsiteX3" fmla="*/ 0 w 8191"/>
                  <a:gd name="connsiteY3" fmla="*/ 8192 h 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91" h="8191">
                    <a:moveTo>
                      <a:pt x="0" y="0"/>
                    </a:moveTo>
                    <a:lnTo>
                      <a:pt x="8192" y="0"/>
                    </a:lnTo>
                    <a:lnTo>
                      <a:pt x="8192" y="8192"/>
                    </a:lnTo>
                    <a:lnTo>
                      <a:pt x="0" y="8192"/>
                    </a:lnTo>
                    <a:close/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125" name="Forma livre: Forma 124">
                <a:extLst>
                  <a:ext uri="{FF2B5EF4-FFF2-40B4-BE49-F238E27FC236}">
                    <a16:creationId xmlns:a16="http://schemas.microsoft.com/office/drawing/2014/main" id="{A1B091EC-0264-C0F3-0613-7BD78D97EDA9}"/>
                  </a:ext>
                </a:extLst>
              </p:cNvPr>
              <p:cNvSpPr/>
              <p:nvPr/>
            </p:nvSpPr>
            <p:spPr>
              <a:xfrm>
                <a:off x="6463365" y="1491509"/>
                <a:ext cx="8191" cy="8191"/>
              </a:xfrm>
              <a:custGeom>
                <a:avLst/>
                <a:gdLst>
                  <a:gd name="connsiteX0" fmla="*/ 0 w 8191"/>
                  <a:gd name="connsiteY0" fmla="*/ 0 h 8191"/>
                  <a:gd name="connsiteX1" fmla="*/ 8192 w 8191"/>
                  <a:gd name="connsiteY1" fmla="*/ 0 h 8191"/>
                  <a:gd name="connsiteX2" fmla="*/ 8192 w 8191"/>
                  <a:gd name="connsiteY2" fmla="*/ 8191 h 8191"/>
                  <a:gd name="connsiteX3" fmla="*/ 0 w 8191"/>
                  <a:gd name="connsiteY3" fmla="*/ 8191 h 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91" h="8191">
                    <a:moveTo>
                      <a:pt x="0" y="0"/>
                    </a:moveTo>
                    <a:lnTo>
                      <a:pt x="8192" y="0"/>
                    </a:lnTo>
                    <a:lnTo>
                      <a:pt x="8192" y="8191"/>
                    </a:lnTo>
                    <a:lnTo>
                      <a:pt x="0" y="8191"/>
                    </a:lnTo>
                    <a:close/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</p:grpSp>
      </p:grpSp>
      <p:grpSp>
        <p:nvGrpSpPr>
          <p:cNvPr id="212" name="Agrupar 211">
            <a:extLst>
              <a:ext uri="{FF2B5EF4-FFF2-40B4-BE49-F238E27FC236}">
                <a16:creationId xmlns:a16="http://schemas.microsoft.com/office/drawing/2014/main" id="{D55E7CF8-ABFE-F09E-DFCB-1573FDE2D02C}"/>
              </a:ext>
            </a:extLst>
          </p:cNvPr>
          <p:cNvGrpSpPr/>
          <p:nvPr/>
        </p:nvGrpSpPr>
        <p:grpSpPr>
          <a:xfrm>
            <a:off x="8940039" y="2280255"/>
            <a:ext cx="747317" cy="463300"/>
            <a:chOff x="5844931" y="2453726"/>
            <a:chExt cx="846073" cy="524524"/>
          </a:xfrm>
        </p:grpSpPr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7D56CB20-F9B7-4299-7814-E12D8F45CC0D}"/>
                </a:ext>
              </a:extLst>
            </p:cNvPr>
            <p:cNvSpPr/>
            <p:nvPr/>
          </p:nvSpPr>
          <p:spPr>
            <a:xfrm flipH="1">
              <a:off x="5844931" y="2453726"/>
              <a:ext cx="846073" cy="524524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84BFF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dirty="0"/>
            </a:p>
          </p:txBody>
        </p:sp>
        <p:grpSp>
          <p:nvGrpSpPr>
            <p:cNvPr id="137" name="Agrupar 136">
              <a:extLst>
                <a:ext uri="{FF2B5EF4-FFF2-40B4-BE49-F238E27FC236}">
                  <a16:creationId xmlns:a16="http://schemas.microsoft.com/office/drawing/2014/main" id="{03826E8E-4141-707D-4842-92896B56B73A}"/>
                </a:ext>
              </a:extLst>
            </p:cNvPr>
            <p:cNvGrpSpPr/>
            <p:nvPr/>
          </p:nvGrpSpPr>
          <p:grpSpPr>
            <a:xfrm>
              <a:off x="6049984" y="2517965"/>
              <a:ext cx="342698" cy="354775"/>
              <a:chOff x="4877682" y="2172570"/>
              <a:chExt cx="753897" cy="780466"/>
            </a:xfrm>
          </p:grpSpPr>
          <p:grpSp>
            <p:nvGrpSpPr>
              <p:cNvPr id="130" name="Gráfico 127">
                <a:extLst>
                  <a:ext uri="{FF2B5EF4-FFF2-40B4-BE49-F238E27FC236}">
                    <a16:creationId xmlns:a16="http://schemas.microsoft.com/office/drawing/2014/main" id="{5C00D0C8-DE88-4B59-B6C4-F60050A258B3}"/>
                  </a:ext>
                </a:extLst>
              </p:cNvPr>
              <p:cNvGrpSpPr/>
              <p:nvPr/>
            </p:nvGrpSpPr>
            <p:grpSpPr>
              <a:xfrm>
                <a:off x="4877682" y="2281042"/>
                <a:ext cx="559963" cy="671994"/>
                <a:chOff x="4877682" y="2281042"/>
                <a:chExt cx="559963" cy="671994"/>
              </a:xfrm>
              <a:noFill/>
            </p:grpSpPr>
            <p:sp>
              <p:nvSpPr>
                <p:cNvPr id="131" name="Forma livre: Forma 130">
                  <a:extLst>
                    <a:ext uri="{FF2B5EF4-FFF2-40B4-BE49-F238E27FC236}">
                      <a16:creationId xmlns:a16="http://schemas.microsoft.com/office/drawing/2014/main" id="{B8018928-E209-33B2-8AC0-22DF0D9308D6}"/>
                    </a:ext>
                  </a:extLst>
                </p:cNvPr>
                <p:cNvSpPr/>
                <p:nvPr/>
              </p:nvSpPr>
              <p:spPr>
                <a:xfrm>
                  <a:off x="4877682" y="2281042"/>
                  <a:ext cx="276535" cy="670993"/>
                </a:xfrm>
                <a:custGeom>
                  <a:avLst/>
                  <a:gdLst>
                    <a:gd name="connsiteX0" fmla="*/ 276536 w 276535"/>
                    <a:gd name="connsiteY0" fmla="*/ 0 h 670993"/>
                    <a:gd name="connsiteX1" fmla="*/ 165426 w 276535"/>
                    <a:gd name="connsiteY1" fmla="*/ 41079 h 670993"/>
                    <a:gd name="connsiteX2" fmla="*/ 80964 w 276535"/>
                    <a:gd name="connsiteY2" fmla="*/ 235710 h 670993"/>
                    <a:gd name="connsiteX3" fmla="*/ 72445 w 276535"/>
                    <a:gd name="connsiteY3" fmla="*/ 296555 h 670993"/>
                    <a:gd name="connsiteX4" fmla="*/ 1505 w 276535"/>
                    <a:gd name="connsiteY4" fmla="*/ 379956 h 670993"/>
                    <a:gd name="connsiteX5" fmla="*/ 20422 w 276535"/>
                    <a:gd name="connsiteY5" fmla="*/ 407120 h 670993"/>
                    <a:gd name="connsiteX6" fmla="*/ 63653 w 276535"/>
                    <a:gd name="connsiteY6" fmla="*/ 416033 h 670993"/>
                    <a:gd name="connsiteX7" fmla="*/ 83511 w 276535"/>
                    <a:gd name="connsiteY7" fmla="*/ 478424 h 670993"/>
                    <a:gd name="connsiteX8" fmla="*/ 79024 w 276535"/>
                    <a:gd name="connsiteY8" fmla="*/ 538996 h 670993"/>
                    <a:gd name="connsiteX9" fmla="*/ 87785 w 276535"/>
                    <a:gd name="connsiteY9" fmla="*/ 597567 h 670993"/>
                    <a:gd name="connsiteX10" fmla="*/ 236548 w 276535"/>
                    <a:gd name="connsiteY10" fmla="*/ 591716 h 670993"/>
                    <a:gd name="connsiteX11" fmla="*/ 258770 w 276535"/>
                    <a:gd name="connsiteY11" fmla="*/ 670994 h 670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6535" h="670993">
                      <a:moveTo>
                        <a:pt x="276536" y="0"/>
                      </a:moveTo>
                      <a:cubicBezTo>
                        <a:pt x="241520" y="6366"/>
                        <a:pt x="204140" y="19130"/>
                        <a:pt x="165426" y="41079"/>
                      </a:cubicBezTo>
                      <a:cubicBezTo>
                        <a:pt x="165426" y="41079"/>
                        <a:pt x="58318" y="87433"/>
                        <a:pt x="80964" y="235710"/>
                      </a:cubicBezTo>
                      <a:cubicBezTo>
                        <a:pt x="80964" y="235710"/>
                        <a:pt x="85572" y="277183"/>
                        <a:pt x="72445" y="296555"/>
                      </a:cubicBezTo>
                      <a:lnTo>
                        <a:pt x="1505" y="379956"/>
                      </a:lnTo>
                      <a:cubicBezTo>
                        <a:pt x="1505" y="379956"/>
                        <a:pt x="-7924" y="404755"/>
                        <a:pt x="20422" y="407120"/>
                      </a:cubicBezTo>
                      <a:lnTo>
                        <a:pt x="63653" y="416033"/>
                      </a:lnTo>
                      <a:cubicBezTo>
                        <a:pt x="63653" y="416033"/>
                        <a:pt x="81722" y="451291"/>
                        <a:pt x="83511" y="478424"/>
                      </a:cubicBezTo>
                      <a:cubicBezTo>
                        <a:pt x="85330" y="505557"/>
                        <a:pt x="79024" y="538996"/>
                        <a:pt x="79024" y="538996"/>
                      </a:cubicBezTo>
                      <a:cubicBezTo>
                        <a:pt x="79024" y="538996"/>
                        <a:pt x="63653" y="579681"/>
                        <a:pt x="87785" y="597567"/>
                      </a:cubicBezTo>
                      <a:cubicBezTo>
                        <a:pt x="92515" y="598750"/>
                        <a:pt x="110250" y="618850"/>
                        <a:pt x="236548" y="591716"/>
                      </a:cubicBezTo>
                      <a:cubicBezTo>
                        <a:pt x="236548" y="591716"/>
                        <a:pt x="251009" y="604995"/>
                        <a:pt x="258770" y="670994"/>
                      </a:cubicBez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  <p:sp>
              <p:nvSpPr>
                <p:cNvPr id="132" name="Forma livre: Forma 131">
                  <a:extLst>
                    <a:ext uri="{FF2B5EF4-FFF2-40B4-BE49-F238E27FC236}">
                      <a16:creationId xmlns:a16="http://schemas.microsoft.com/office/drawing/2014/main" id="{47FE9043-AF15-4757-946B-4073FBC41BE9}"/>
                    </a:ext>
                  </a:extLst>
                </p:cNvPr>
                <p:cNvSpPr/>
                <p:nvPr/>
              </p:nvSpPr>
              <p:spPr>
                <a:xfrm>
                  <a:off x="5395731" y="2693861"/>
                  <a:ext cx="41914" cy="259175"/>
                </a:xfrm>
                <a:custGeom>
                  <a:avLst/>
                  <a:gdLst>
                    <a:gd name="connsiteX0" fmla="*/ 13387 w 41914"/>
                    <a:gd name="connsiteY0" fmla="*/ 259175 h 259175"/>
                    <a:gd name="connsiteX1" fmla="*/ 593 w 41914"/>
                    <a:gd name="connsiteY1" fmla="*/ 113929 h 259175"/>
                    <a:gd name="connsiteX2" fmla="*/ 41915 w 41914"/>
                    <a:gd name="connsiteY2" fmla="*/ 0 h 259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914" h="259175">
                      <a:moveTo>
                        <a:pt x="13387" y="259175"/>
                      </a:moveTo>
                      <a:cubicBezTo>
                        <a:pt x="7809" y="226464"/>
                        <a:pt x="-2590" y="165770"/>
                        <a:pt x="593" y="113929"/>
                      </a:cubicBezTo>
                      <a:cubicBezTo>
                        <a:pt x="593" y="113929"/>
                        <a:pt x="14357" y="51902"/>
                        <a:pt x="41915" y="0"/>
                      </a:cubicBez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  <p:sp>
              <p:nvSpPr>
                <p:cNvPr id="133" name="Forma livre: Forma 132">
                  <a:extLst>
                    <a:ext uri="{FF2B5EF4-FFF2-40B4-BE49-F238E27FC236}">
                      <a16:creationId xmlns:a16="http://schemas.microsoft.com/office/drawing/2014/main" id="{47E745DB-CA35-B81A-9E54-986DFDA43C64}"/>
                    </a:ext>
                  </a:extLst>
                </p:cNvPr>
                <p:cNvSpPr/>
                <p:nvPr/>
              </p:nvSpPr>
              <p:spPr>
                <a:xfrm>
                  <a:off x="4966619" y="2761285"/>
                  <a:ext cx="54266" cy="909"/>
                </a:xfrm>
                <a:custGeom>
                  <a:avLst/>
                  <a:gdLst>
                    <a:gd name="connsiteX0" fmla="*/ 0 w 54266"/>
                    <a:gd name="connsiteY0" fmla="*/ 0 h 909"/>
                    <a:gd name="connsiteX1" fmla="*/ 54266 w 54266"/>
                    <a:gd name="connsiteY1" fmla="*/ 910 h 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266" h="909">
                      <a:moveTo>
                        <a:pt x="0" y="0"/>
                      </a:moveTo>
                      <a:lnTo>
                        <a:pt x="54266" y="910"/>
                      </a:ln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</p:grpSp>
          <p:grpSp>
            <p:nvGrpSpPr>
              <p:cNvPr id="134" name="Gráfico 127">
                <a:extLst>
                  <a:ext uri="{FF2B5EF4-FFF2-40B4-BE49-F238E27FC236}">
                    <a16:creationId xmlns:a16="http://schemas.microsoft.com/office/drawing/2014/main" id="{5DD5A3D9-EEEF-5ED8-7FF7-0E9EBB706EA0}"/>
                  </a:ext>
                </a:extLst>
              </p:cNvPr>
              <p:cNvGrpSpPr/>
              <p:nvPr/>
            </p:nvGrpSpPr>
            <p:grpSpPr>
              <a:xfrm>
                <a:off x="5178561" y="2172570"/>
                <a:ext cx="453018" cy="453109"/>
                <a:chOff x="5178561" y="2172570"/>
                <a:chExt cx="453018" cy="453109"/>
              </a:xfrm>
              <a:noFill/>
            </p:grpSpPr>
            <p:sp>
              <p:nvSpPr>
                <p:cNvPr id="135" name="Forma livre: Forma 134">
                  <a:extLst>
                    <a:ext uri="{FF2B5EF4-FFF2-40B4-BE49-F238E27FC236}">
                      <a16:creationId xmlns:a16="http://schemas.microsoft.com/office/drawing/2014/main" id="{1DBD3B82-5456-FE38-65D8-69E568E1CBCB}"/>
                    </a:ext>
                  </a:extLst>
                </p:cNvPr>
                <p:cNvSpPr/>
                <p:nvPr/>
              </p:nvSpPr>
              <p:spPr>
                <a:xfrm>
                  <a:off x="5178561" y="2172570"/>
                  <a:ext cx="453018" cy="453109"/>
                </a:xfrm>
                <a:custGeom>
                  <a:avLst/>
                  <a:gdLst>
                    <a:gd name="connsiteX0" fmla="*/ 184233 w 453018"/>
                    <a:gd name="connsiteY0" fmla="*/ 60754 h 453109"/>
                    <a:gd name="connsiteX1" fmla="*/ 139486 w 453018"/>
                    <a:gd name="connsiteY1" fmla="*/ 79217 h 453109"/>
                    <a:gd name="connsiteX2" fmla="*/ 89191 w 453018"/>
                    <a:gd name="connsiteY2" fmla="*/ 43534 h 453109"/>
                    <a:gd name="connsiteX3" fmla="*/ 43474 w 453018"/>
                    <a:gd name="connsiteY3" fmla="*/ 89221 h 453109"/>
                    <a:gd name="connsiteX4" fmla="*/ 79156 w 453018"/>
                    <a:gd name="connsiteY4" fmla="*/ 139516 h 453109"/>
                    <a:gd name="connsiteX5" fmla="*/ 60784 w 453018"/>
                    <a:gd name="connsiteY5" fmla="*/ 183900 h 453109"/>
                    <a:gd name="connsiteX6" fmla="*/ 0 w 453018"/>
                    <a:gd name="connsiteY6" fmla="*/ 194237 h 453109"/>
                    <a:gd name="connsiteX7" fmla="*/ 0 w 453018"/>
                    <a:gd name="connsiteY7" fmla="*/ 258872 h 453109"/>
                    <a:gd name="connsiteX8" fmla="*/ 60784 w 453018"/>
                    <a:gd name="connsiteY8" fmla="*/ 269210 h 453109"/>
                    <a:gd name="connsiteX9" fmla="*/ 79368 w 453018"/>
                    <a:gd name="connsiteY9" fmla="*/ 313896 h 453109"/>
                    <a:gd name="connsiteX10" fmla="*/ 43474 w 453018"/>
                    <a:gd name="connsiteY10" fmla="*/ 363888 h 453109"/>
                    <a:gd name="connsiteX11" fmla="*/ 89191 w 453018"/>
                    <a:gd name="connsiteY11" fmla="*/ 409605 h 453109"/>
                    <a:gd name="connsiteX12" fmla="*/ 139183 w 453018"/>
                    <a:gd name="connsiteY12" fmla="*/ 373711 h 453109"/>
                    <a:gd name="connsiteX13" fmla="*/ 183839 w 453018"/>
                    <a:gd name="connsiteY13" fmla="*/ 392264 h 453109"/>
                    <a:gd name="connsiteX14" fmla="*/ 194177 w 453018"/>
                    <a:gd name="connsiteY14" fmla="*/ 453110 h 453109"/>
                    <a:gd name="connsiteX15" fmla="*/ 258842 w 453018"/>
                    <a:gd name="connsiteY15" fmla="*/ 453110 h 453109"/>
                    <a:gd name="connsiteX16" fmla="*/ 269180 w 453018"/>
                    <a:gd name="connsiteY16" fmla="*/ 392295 h 453109"/>
                    <a:gd name="connsiteX17" fmla="*/ 313866 w 453018"/>
                    <a:gd name="connsiteY17" fmla="*/ 373741 h 453109"/>
                    <a:gd name="connsiteX18" fmla="*/ 363828 w 453018"/>
                    <a:gd name="connsiteY18" fmla="*/ 409636 h 453109"/>
                    <a:gd name="connsiteX19" fmla="*/ 409545 w 453018"/>
                    <a:gd name="connsiteY19" fmla="*/ 363919 h 453109"/>
                    <a:gd name="connsiteX20" fmla="*/ 373650 w 453018"/>
                    <a:gd name="connsiteY20" fmla="*/ 313957 h 453109"/>
                    <a:gd name="connsiteX21" fmla="*/ 392325 w 453018"/>
                    <a:gd name="connsiteY21" fmla="*/ 268877 h 453109"/>
                    <a:gd name="connsiteX22" fmla="*/ 453019 w 453018"/>
                    <a:gd name="connsiteY22" fmla="*/ 258902 h 453109"/>
                    <a:gd name="connsiteX23" fmla="*/ 453019 w 453018"/>
                    <a:gd name="connsiteY23" fmla="*/ 194268 h 453109"/>
                    <a:gd name="connsiteX24" fmla="*/ 392325 w 453018"/>
                    <a:gd name="connsiteY24" fmla="*/ 184263 h 453109"/>
                    <a:gd name="connsiteX25" fmla="*/ 373862 w 453018"/>
                    <a:gd name="connsiteY25" fmla="*/ 139516 h 453109"/>
                    <a:gd name="connsiteX26" fmla="*/ 409545 w 453018"/>
                    <a:gd name="connsiteY26" fmla="*/ 89221 h 453109"/>
                    <a:gd name="connsiteX27" fmla="*/ 363828 w 453018"/>
                    <a:gd name="connsiteY27" fmla="*/ 43504 h 453109"/>
                    <a:gd name="connsiteX28" fmla="*/ 313533 w 453018"/>
                    <a:gd name="connsiteY28" fmla="*/ 79187 h 453109"/>
                    <a:gd name="connsiteX29" fmla="*/ 268786 w 453018"/>
                    <a:gd name="connsiteY29" fmla="*/ 60724 h 453109"/>
                    <a:gd name="connsiteX30" fmla="*/ 258812 w 453018"/>
                    <a:gd name="connsiteY30" fmla="*/ 0 h 453109"/>
                    <a:gd name="connsiteX31" fmla="*/ 194147 w 453018"/>
                    <a:gd name="connsiteY31" fmla="*/ 0 h 453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53018" h="453109">
                      <a:moveTo>
                        <a:pt x="184233" y="60754"/>
                      </a:moveTo>
                      <a:cubicBezTo>
                        <a:pt x="168287" y="64817"/>
                        <a:pt x="153280" y="71031"/>
                        <a:pt x="139486" y="79217"/>
                      </a:cubicBezTo>
                      <a:lnTo>
                        <a:pt x="89191" y="43534"/>
                      </a:lnTo>
                      <a:lnTo>
                        <a:pt x="43474" y="89221"/>
                      </a:lnTo>
                      <a:lnTo>
                        <a:pt x="79156" y="139516"/>
                      </a:lnTo>
                      <a:cubicBezTo>
                        <a:pt x="71062" y="153219"/>
                        <a:pt x="64817" y="168105"/>
                        <a:pt x="60784" y="183900"/>
                      </a:cubicBezTo>
                      <a:lnTo>
                        <a:pt x="0" y="194237"/>
                      </a:lnTo>
                      <a:lnTo>
                        <a:pt x="0" y="258872"/>
                      </a:lnTo>
                      <a:lnTo>
                        <a:pt x="60784" y="269210"/>
                      </a:lnTo>
                      <a:cubicBezTo>
                        <a:pt x="64877" y="285126"/>
                        <a:pt x="71153" y="300133"/>
                        <a:pt x="79368" y="313896"/>
                      </a:cubicBezTo>
                      <a:lnTo>
                        <a:pt x="43474" y="363888"/>
                      </a:lnTo>
                      <a:lnTo>
                        <a:pt x="89191" y="409605"/>
                      </a:lnTo>
                      <a:lnTo>
                        <a:pt x="139183" y="373711"/>
                      </a:lnTo>
                      <a:cubicBezTo>
                        <a:pt x="152946" y="381896"/>
                        <a:pt x="167923" y="388202"/>
                        <a:pt x="183839" y="392264"/>
                      </a:cubicBezTo>
                      <a:lnTo>
                        <a:pt x="194177" y="453110"/>
                      </a:lnTo>
                      <a:lnTo>
                        <a:pt x="258842" y="453110"/>
                      </a:lnTo>
                      <a:lnTo>
                        <a:pt x="269180" y="392295"/>
                      </a:lnTo>
                      <a:cubicBezTo>
                        <a:pt x="285096" y="388202"/>
                        <a:pt x="300103" y="381927"/>
                        <a:pt x="313866" y="373741"/>
                      </a:cubicBezTo>
                      <a:lnTo>
                        <a:pt x="363828" y="409636"/>
                      </a:lnTo>
                      <a:lnTo>
                        <a:pt x="409545" y="363919"/>
                      </a:lnTo>
                      <a:lnTo>
                        <a:pt x="373650" y="313957"/>
                      </a:lnTo>
                      <a:cubicBezTo>
                        <a:pt x="381927" y="300072"/>
                        <a:pt x="388232" y="284944"/>
                        <a:pt x="392325" y="268877"/>
                      </a:cubicBezTo>
                      <a:lnTo>
                        <a:pt x="453019" y="258902"/>
                      </a:lnTo>
                      <a:lnTo>
                        <a:pt x="453019" y="194268"/>
                      </a:lnTo>
                      <a:lnTo>
                        <a:pt x="392325" y="184263"/>
                      </a:lnTo>
                      <a:cubicBezTo>
                        <a:pt x="388293" y="168347"/>
                        <a:pt x="382048" y="153341"/>
                        <a:pt x="373862" y="139516"/>
                      </a:cubicBezTo>
                      <a:lnTo>
                        <a:pt x="409545" y="89221"/>
                      </a:lnTo>
                      <a:lnTo>
                        <a:pt x="363828" y="43504"/>
                      </a:lnTo>
                      <a:lnTo>
                        <a:pt x="313533" y="79187"/>
                      </a:lnTo>
                      <a:cubicBezTo>
                        <a:pt x="299739" y="71001"/>
                        <a:pt x="284702" y="64786"/>
                        <a:pt x="268786" y="60724"/>
                      </a:cubicBezTo>
                      <a:lnTo>
                        <a:pt x="258812" y="0"/>
                      </a:lnTo>
                      <a:lnTo>
                        <a:pt x="194147" y="0"/>
                      </a:ln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  <p:sp>
              <p:nvSpPr>
                <p:cNvPr id="136" name="Forma livre: Forma 135">
                  <a:extLst>
                    <a:ext uri="{FF2B5EF4-FFF2-40B4-BE49-F238E27FC236}">
                      <a16:creationId xmlns:a16="http://schemas.microsoft.com/office/drawing/2014/main" id="{D2C7DD77-B4CC-3A97-B4BA-A570A829F7CF}"/>
                    </a:ext>
                  </a:extLst>
                </p:cNvPr>
                <p:cNvSpPr/>
                <p:nvPr/>
              </p:nvSpPr>
              <p:spPr>
                <a:xfrm>
                  <a:off x="5338905" y="2332913"/>
                  <a:ext cx="132422" cy="132422"/>
                </a:xfrm>
                <a:custGeom>
                  <a:avLst/>
                  <a:gdLst>
                    <a:gd name="connsiteX0" fmla="*/ 49052 w 132422"/>
                    <a:gd name="connsiteY0" fmla="*/ 2243 h 132422"/>
                    <a:gd name="connsiteX1" fmla="*/ 66211 w 132422"/>
                    <a:gd name="connsiteY1" fmla="*/ 0 h 132422"/>
                    <a:gd name="connsiteX2" fmla="*/ 132422 w 132422"/>
                    <a:gd name="connsiteY2" fmla="*/ 66211 h 132422"/>
                    <a:gd name="connsiteX3" fmla="*/ 66211 w 132422"/>
                    <a:gd name="connsiteY3" fmla="*/ 132422 h 132422"/>
                    <a:gd name="connsiteX4" fmla="*/ 0 w 132422"/>
                    <a:gd name="connsiteY4" fmla="*/ 66211 h 132422"/>
                    <a:gd name="connsiteX5" fmla="*/ 2547 w 132422"/>
                    <a:gd name="connsiteY5" fmla="*/ 48052 h 132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422" h="132422">
                      <a:moveTo>
                        <a:pt x="49052" y="2243"/>
                      </a:moveTo>
                      <a:cubicBezTo>
                        <a:pt x="54509" y="788"/>
                        <a:pt x="60269" y="0"/>
                        <a:pt x="66211" y="0"/>
                      </a:cubicBezTo>
                      <a:cubicBezTo>
                        <a:pt x="102773" y="0"/>
                        <a:pt x="132422" y="29649"/>
                        <a:pt x="132422" y="66211"/>
                      </a:cubicBezTo>
                      <a:cubicBezTo>
                        <a:pt x="132422" y="102773"/>
                        <a:pt x="102803" y="132422"/>
                        <a:pt x="66211" y="132422"/>
                      </a:cubicBezTo>
                      <a:cubicBezTo>
                        <a:pt x="29619" y="132422"/>
                        <a:pt x="0" y="102773"/>
                        <a:pt x="0" y="66211"/>
                      </a:cubicBezTo>
                      <a:cubicBezTo>
                        <a:pt x="0" y="59905"/>
                        <a:pt x="879" y="53812"/>
                        <a:pt x="2547" y="48052"/>
                      </a:cubicBez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</p:grpSp>
        </p:grpSp>
      </p:grpSp>
      <p:grpSp>
        <p:nvGrpSpPr>
          <p:cNvPr id="213" name="Agrupar 212">
            <a:extLst>
              <a:ext uri="{FF2B5EF4-FFF2-40B4-BE49-F238E27FC236}">
                <a16:creationId xmlns:a16="http://schemas.microsoft.com/office/drawing/2014/main" id="{C668E134-96DD-82A3-3D03-5C20B837E0C1}"/>
              </a:ext>
            </a:extLst>
          </p:cNvPr>
          <p:cNvGrpSpPr/>
          <p:nvPr/>
        </p:nvGrpSpPr>
        <p:grpSpPr>
          <a:xfrm>
            <a:off x="6110642" y="962597"/>
            <a:ext cx="747317" cy="463300"/>
            <a:chOff x="5844931" y="3879748"/>
            <a:chExt cx="846073" cy="524524"/>
          </a:xfrm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FD2D1AAB-7F54-1C7F-104C-79C6D482A3AB}"/>
                </a:ext>
              </a:extLst>
            </p:cNvPr>
            <p:cNvSpPr/>
            <p:nvPr/>
          </p:nvSpPr>
          <p:spPr>
            <a:xfrm flipH="1">
              <a:off x="5844931" y="3879748"/>
              <a:ext cx="846073" cy="524524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84BFF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dirty="0"/>
            </a:p>
          </p:txBody>
        </p:sp>
        <p:grpSp>
          <p:nvGrpSpPr>
            <p:cNvPr id="138" name="Agrupar 279">
              <a:extLst>
                <a:ext uri="{FF2B5EF4-FFF2-40B4-BE49-F238E27FC236}">
                  <a16:creationId xmlns:a16="http://schemas.microsoft.com/office/drawing/2014/main" id="{B5084F2C-D735-D5D3-8F74-82F8D41500D5}"/>
                </a:ext>
              </a:extLst>
            </p:cNvPr>
            <p:cNvGrpSpPr/>
            <p:nvPr/>
          </p:nvGrpSpPr>
          <p:grpSpPr>
            <a:xfrm>
              <a:off x="6083774" y="3931919"/>
              <a:ext cx="306625" cy="372623"/>
              <a:chOff x="8947555" y="4675593"/>
              <a:chExt cx="2171484" cy="2638880"/>
            </a:xfrm>
          </p:grpSpPr>
          <p:sp>
            <p:nvSpPr>
              <p:cNvPr id="139" name="Forma livre: Forma 260">
                <a:extLst>
                  <a:ext uri="{FF2B5EF4-FFF2-40B4-BE49-F238E27FC236}">
                    <a16:creationId xmlns:a16="http://schemas.microsoft.com/office/drawing/2014/main" id="{9A1F12A2-5A0E-E96A-D761-9CBB09F7509F}"/>
                  </a:ext>
                </a:extLst>
              </p:cNvPr>
              <p:cNvSpPr/>
              <p:nvPr/>
            </p:nvSpPr>
            <p:spPr>
              <a:xfrm>
                <a:off x="8947555" y="5654742"/>
                <a:ext cx="1987772" cy="1659731"/>
              </a:xfrm>
              <a:custGeom>
                <a:avLst/>
                <a:gdLst>
                  <a:gd name="connsiteX0" fmla="*/ 1863471 w 1987772"/>
                  <a:gd name="connsiteY0" fmla="*/ 184213 h 1659731"/>
                  <a:gd name="connsiteX1" fmla="*/ 1987772 w 1987772"/>
                  <a:gd name="connsiteY1" fmla="*/ 665893 h 1659731"/>
                  <a:gd name="connsiteX2" fmla="*/ 993838 w 1987772"/>
                  <a:gd name="connsiteY2" fmla="*/ 1659731 h 1659731"/>
                  <a:gd name="connsiteX3" fmla="*/ 0 w 1987772"/>
                  <a:gd name="connsiteY3" fmla="*/ 665893 h 1659731"/>
                  <a:gd name="connsiteX4" fmla="*/ 256032 w 1987772"/>
                  <a:gd name="connsiteY4" fmla="*/ 0 h 1659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7772" h="1659731">
                    <a:moveTo>
                      <a:pt x="1863471" y="184213"/>
                    </a:moveTo>
                    <a:cubicBezTo>
                      <a:pt x="1942719" y="326898"/>
                      <a:pt x="1987772" y="491109"/>
                      <a:pt x="1987772" y="665893"/>
                    </a:cubicBezTo>
                    <a:cubicBezTo>
                      <a:pt x="1987772" y="1214723"/>
                      <a:pt x="1542860" y="1659731"/>
                      <a:pt x="993838" y="1659731"/>
                    </a:cubicBezTo>
                    <a:cubicBezTo>
                      <a:pt x="444818" y="1659731"/>
                      <a:pt x="0" y="1214723"/>
                      <a:pt x="0" y="665893"/>
                    </a:cubicBezTo>
                    <a:cubicBezTo>
                      <a:pt x="0" y="409766"/>
                      <a:pt x="96869" y="176213"/>
                      <a:pt x="256032" y="0"/>
                    </a:cubicBez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140" name="Forma livre: Forma 261">
                <a:extLst>
                  <a:ext uri="{FF2B5EF4-FFF2-40B4-BE49-F238E27FC236}">
                    <a16:creationId xmlns:a16="http://schemas.microsoft.com/office/drawing/2014/main" id="{F245C0B9-E446-ECD9-ABEA-4ACF6B848AF8}"/>
                  </a:ext>
                </a:extLst>
              </p:cNvPr>
              <p:cNvSpPr/>
              <p:nvPr/>
            </p:nvSpPr>
            <p:spPr>
              <a:xfrm>
                <a:off x="9333317" y="5326701"/>
                <a:ext cx="1360550" cy="344423"/>
              </a:xfrm>
              <a:custGeom>
                <a:avLst/>
                <a:gdLst>
                  <a:gd name="connsiteX0" fmla="*/ 0 w 1360550"/>
                  <a:gd name="connsiteY0" fmla="*/ 207740 h 344423"/>
                  <a:gd name="connsiteX1" fmla="*/ 608171 w 1360550"/>
                  <a:gd name="connsiteY1" fmla="*/ 0 h 344423"/>
                  <a:gd name="connsiteX2" fmla="*/ 1360551 w 1360550"/>
                  <a:gd name="connsiteY2" fmla="*/ 344424 h 34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0550" h="344423">
                    <a:moveTo>
                      <a:pt x="0" y="207740"/>
                    </a:moveTo>
                    <a:cubicBezTo>
                      <a:pt x="168021" y="77438"/>
                      <a:pt x="379095" y="0"/>
                      <a:pt x="608171" y="0"/>
                    </a:cubicBezTo>
                    <a:cubicBezTo>
                      <a:pt x="908876" y="0"/>
                      <a:pt x="1178338" y="133540"/>
                      <a:pt x="1360551" y="344424"/>
                    </a:cubicBez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grpSp>
            <p:nvGrpSpPr>
              <p:cNvPr id="141" name="Gráfico 258">
                <a:extLst>
                  <a:ext uri="{FF2B5EF4-FFF2-40B4-BE49-F238E27FC236}">
                    <a16:creationId xmlns:a16="http://schemas.microsoft.com/office/drawing/2014/main" id="{05774C55-323A-71FF-3CFD-8B6DEB047A20}"/>
                  </a:ext>
                </a:extLst>
              </p:cNvPr>
              <p:cNvGrpSpPr/>
              <p:nvPr/>
            </p:nvGrpSpPr>
            <p:grpSpPr>
              <a:xfrm>
                <a:off x="10225181" y="5422141"/>
                <a:ext cx="697287" cy="1338262"/>
                <a:chOff x="10225181" y="5422141"/>
                <a:chExt cx="697287" cy="1338262"/>
              </a:xfrm>
              <a:noFill/>
            </p:grpSpPr>
            <p:sp>
              <p:nvSpPr>
                <p:cNvPr id="156" name="Forma livre: Forma 263">
                  <a:extLst>
                    <a:ext uri="{FF2B5EF4-FFF2-40B4-BE49-F238E27FC236}">
                      <a16:creationId xmlns:a16="http://schemas.microsoft.com/office/drawing/2014/main" id="{C5DB7D23-ED4C-01FF-C4B3-C58603DFEBA0}"/>
                    </a:ext>
                  </a:extLst>
                </p:cNvPr>
                <p:cNvSpPr/>
                <p:nvPr/>
              </p:nvSpPr>
              <p:spPr>
                <a:xfrm>
                  <a:off x="10241145" y="5422141"/>
                  <a:ext cx="295941" cy="356997"/>
                </a:xfrm>
                <a:custGeom>
                  <a:avLst/>
                  <a:gdLst>
                    <a:gd name="connsiteX0" fmla="*/ 295942 w 295941"/>
                    <a:gd name="connsiteY0" fmla="*/ 336137 h 356997"/>
                    <a:gd name="connsiteX1" fmla="*/ 113252 w 295941"/>
                    <a:gd name="connsiteY1" fmla="*/ 356997 h 356997"/>
                    <a:gd name="connsiteX2" fmla="*/ 0 w 295941"/>
                    <a:gd name="connsiteY2" fmla="*/ 294132 h 356997"/>
                    <a:gd name="connsiteX3" fmla="*/ 103823 w 295941"/>
                    <a:gd name="connsiteY3" fmla="*/ 0 h 356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5941" h="356997">
                      <a:moveTo>
                        <a:pt x="295942" y="336137"/>
                      </a:moveTo>
                      <a:lnTo>
                        <a:pt x="113252" y="356997"/>
                      </a:lnTo>
                      <a:lnTo>
                        <a:pt x="0" y="294132"/>
                      </a:lnTo>
                      <a:lnTo>
                        <a:pt x="103823" y="0"/>
                      </a:ln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  <p:sp>
              <p:nvSpPr>
                <p:cNvPr id="157" name="Forma livre: Forma 264">
                  <a:extLst>
                    <a:ext uri="{FF2B5EF4-FFF2-40B4-BE49-F238E27FC236}">
                      <a16:creationId xmlns:a16="http://schemas.microsoft.com/office/drawing/2014/main" id="{6143DAFB-6D78-C1D8-CABC-7FCB4EA3B3CD}"/>
                    </a:ext>
                  </a:extLst>
                </p:cNvPr>
                <p:cNvSpPr/>
                <p:nvPr/>
              </p:nvSpPr>
              <p:spPr>
                <a:xfrm>
                  <a:off x="10225181" y="5967447"/>
                  <a:ext cx="697287" cy="792956"/>
                </a:xfrm>
                <a:custGeom>
                  <a:avLst/>
                  <a:gdLst>
                    <a:gd name="connsiteX0" fmla="*/ 697287 w 697287"/>
                    <a:gd name="connsiteY0" fmla="*/ 233458 h 792956"/>
                    <a:gd name="connsiteX1" fmla="*/ 327241 w 697287"/>
                    <a:gd name="connsiteY1" fmla="*/ 792956 h 792956"/>
                    <a:gd name="connsiteX2" fmla="*/ 215513 w 697287"/>
                    <a:gd name="connsiteY2" fmla="*/ 332899 h 792956"/>
                    <a:gd name="connsiteX3" fmla="*/ 134646 w 697287"/>
                    <a:gd name="connsiteY3" fmla="*/ 331946 h 792956"/>
                    <a:gd name="connsiteX4" fmla="*/ 95402 w 697287"/>
                    <a:gd name="connsiteY4" fmla="*/ 28956 h 792956"/>
                    <a:gd name="connsiteX5" fmla="*/ 334480 w 697287"/>
                    <a:gd name="connsiteY5" fmla="*/ 0 h 792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97287" h="792956">
                      <a:moveTo>
                        <a:pt x="697287" y="233458"/>
                      </a:moveTo>
                      <a:lnTo>
                        <a:pt x="327241" y="792956"/>
                      </a:lnTo>
                      <a:lnTo>
                        <a:pt x="215513" y="332899"/>
                      </a:lnTo>
                      <a:lnTo>
                        <a:pt x="134646" y="331946"/>
                      </a:lnTo>
                      <a:cubicBezTo>
                        <a:pt x="134646" y="331946"/>
                        <a:pt x="-140151" y="228981"/>
                        <a:pt x="95402" y="28956"/>
                      </a:cubicBezTo>
                      <a:lnTo>
                        <a:pt x="334480" y="0"/>
                      </a:ln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</p:grpSp>
          <p:grpSp>
            <p:nvGrpSpPr>
              <p:cNvPr id="142" name="Gráfico 258">
                <a:extLst>
                  <a:ext uri="{FF2B5EF4-FFF2-40B4-BE49-F238E27FC236}">
                    <a16:creationId xmlns:a16="http://schemas.microsoft.com/office/drawing/2014/main" id="{55551D85-DC5D-4444-B712-5627BEF20C72}"/>
                  </a:ext>
                </a:extLst>
              </p:cNvPr>
              <p:cNvGrpSpPr/>
              <p:nvPr/>
            </p:nvGrpSpPr>
            <p:grpSpPr>
              <a:xfrm>
                <a:off x="9009861" y="4974424"/>
                <a:ext cx="383082" cy="694033"/>
                <a:chOff x="9009861" y="4974424"/>
                <a:chExt cx="383082" cy="694033"/>
              </a:xfrm>
              <a:noFill/>
            </p:grpSpPr>
            <p:sp>
              <p:nvSpPr>
                <p:cNvPr id="154" name="Forma livre: Forma 266">
                  <a:extLst>
                    <a:ext uri="{FF2B5EF4-FFF2-40B4-BE49-F238E27FC236}">
                      <a16:creationId xmlns:a16="http://schemas.microsoft.com/office/drawing/2014/main" id="{1D3486B6-D82D-0010-75E0-F2E83B809C69}"/>
                    </a:ext>
                  </a:extLst>
                </p:cNvPr>
                <p:cNvSpPr/>
                <p:nvPr/>
              </p:nvSpPr>
              <p:spPr>
                <a:xfrm>
                  <a:off x="9009861" y="4974424"/>
                  <a:ext cx="285645" cy="285588"/>
                </a:xfrm>
                <a:custGeom>
                  <a:avLst/>
                  <a:gdLst>
                    <a:gd name="connsiteX0" fmla="*/ 273831 w 285645"/>
                    <a:gd name="connsiteY0" fmla="*/ 85957 h 285588"/>
                    <a:gd name="connsiteX1" fmla="*/ 199727 w 285645"/>
                    <a:gd name="connsiteY1" fmla="*/ 273790 h 285588"/>
                    <a:gd name="connsiteX2" fmla="*/ 11798 w 285645"/>
                    <a:gd name="connsiteY2" fmla="*/ 199591 h 285588"/>
                    <a:gd name="connsiteX3" fmla="*/ 85998 w 285645"/>
                    <a:gd name="connsiteY3" fmla="*/ 11853 h 285588"/>
                    <a:gd name="connsiteX4" fmla="*/ 273831 w 285645"/>
                    <a:gd name="connsiteY4" fmla="*/ 86053 h 285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645" h="285588">
                      <a:moveTo>
                        <a:pt x="273831" y="85957"/>
                      </a:moveTo>
                      <a:cubicBezTo>
                        <a:pt x="305169" y="158252"/>
                        <a:pt x="272021" y="242358"/>
                        <a:pt x="199727" y="273790"/>
                      </a:cubicBezTo>
                      <a:cubicBezTo>
                        <a:pt x="127337" y="305128"/>
                        <a:pt x="43231" y="271885"/>
                        <a:pt x="11798" y="199591"/>
                      </a:cubicBezTo>
                      <a:cubicBezTo>
                        <a:pt x="-19539" y="127296"/>
                        <a:pt x="13703" y="43190"/>
                        <a:pt x="85998" y="11853"/>
                      </a:cubicBezTo>
                      <a:cubicBezTo>
                        <a:pt x="158293" y="-19580"/>
                        <a:pt x="242399" y="13663"/>
                        <a:pt x="273831" y="86053"/>
                      </a:cubicBez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  <p:sp>
              <p:nvSpPr>
                <p:cNvPr id="155" name="Forma livre: Forma 267">
                  <a:extLst>
                    <a:ext uri="{FF2B5EF4-FFF2-40B4-BE49-F238E27FC236}">
                      <a16:creationId xmlns:a16="http://schemas.microsoft.com/office/drawing/2014/main" id="{1F826104-0EED-33DB-1653-8203A9BFD5DC}"/>
                    </a:ext>
                  </a:extLst>
                </p:cNvPr>
                <p:cNvSpPr/>
                <p:nvPr/>
              </p:nvSpPr>
              <p:spPr>
                <a:xfrm>
                  <a:off x="9209587" y="5248215"/>
                  <a:ext cx="183356" cy="420242"/>
                </a:xfrm>
                <a:custGeom>
                  <a:avLst/>
                  <a:gdLst>
                    <a:gd name="connsiteX0" fmla="*/ 0 w 183356"/>
                    <a:gd name="connsiteY0" fmla="*/ 0 h 420242"/>
                    <a:gd name="connsiteX1" fmla="*/ 183356 w 183356"/>
                    <a:gd name="connsiteY1" fmla="*/ 420243 h 420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3356" h="420242">
                      <a:moveTo>
                        <a:pt x="0" y="0"/>
                      </a:moveTo>
                      <a:lnTo>
                        <a:pt x="183356" y="420243"/>
                      </a:ln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</p:grpSp>
          <p:grpSp>
            <p:nvGrpSpPr>
              <p:cNvPr id="143" name="Gráfico 258">
                <a:extLst>
                  <a:ext uri="{FF2B5EF4-FFF2-40B4-BE49-F238E27FC236}">
                    <a16:creationId xmlns:a16="http://schemas.microsoft.com/office/drawing/2014/main" id="{5C50AFF8-0395-9427-12B4-C747D0904D23}"/>
                  </a:ext>
                </a:extLst>
              </p:cNvPr>
              <p:cNvGrpSpPr/>
              <p:nvPr/>
            </p:nvGrpSpPr>
            <p:grpSpPr>
              <a:xfrm>
                <a:off x="10021615" y="4675593"/>
                <a:ext cx="285530" cy="647964"/>
                <a:chOff x="10021615" y="4675593"/>
                <a:chExt cx="285530" cy="647964"/>
              </a:xfrm>
              <a:noFill/>
            </p:grpSpPr>
            <p:sp>
              <p:nvSpPr>
                <p:cNvPr id="152" name="Forma livre: Forma 269">
                  <a:extLst>
                    <a:ext uri="{FF2B5EF4-FFF2-40B4-BE49-F238E27FC236}">
                      <a16:creationId xmlns:a16="http://schemas.microsoft.com/office/drawing/2014/main" id="{99BFCB61-7331-3E26-3610-523F7335D016}"/>
                    </a:ext>
                  </a:extLst>
                </p:cNvPr>
                <p:cNvSpPr/>
                <p:nvPr/>
              </p:nvSpPr>
              <p:spPr>
                <a:xfrm>
                  <a:off x="10021615" y="4675593"/>
                  <a:ext cx="285530" cy="285611"/>
                </a:xfrm>
                <a:custGeom>
                  <a:avLst/>
                  <a:gdLst>
                    <a:gd name="connsiteX0" fmla="*/ 284966 w 285530"/>
                    <a:gd name="connsiteY0" fmla="*/ 155236 h 285611"/>
                    <a:gd name="connsiteX1" fmla="*/ 130375 w 285530"/>
                    <a:gd name="connsiteY1" fmla="*/ 285062 h 285611"/>
                    <a:gd name="connsiteX2" fmla="*/ 550 w 285530"/>
                    <a:gd name="connsiteY2" fmla="*/ 130375 h 285611"/>
                    <a:gd name="connsiteX3" fmla="*/ 155236 w 285530"/>
                    <a:gd name="connsiteY3" fmla="*/ 550 h 285611"/>
                    <a:gd name="connsiteX4" fmla="*/ 284966 w 285530"/>
                    <a:gd name="connsiteY4" fmla="*/ 155236 h 285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530" h="285611">
                      <a:moveTo>
                        <a:pt x="284966" y="155236"/>
                      </a:moveTo>
                      <a:cubicBezTo>
                        <a:pt x="278108" y="233817"/>
                        <a:pt x="208957" y="291920"/>
                        <a:pt x="130375" y="285062"/>
                      </a:cubicBezTo>
                      <a:cubicBezTo>
                        <a:pt x="51794" y="278203"/>
                        <a:pt x="-6308" y="208957"/>
                        <a:pt x="550" y="130375"/>
                      </a:cubicBezTo>
                      <a:cubicBezTo>
                        <a:pt x="7408" y="51794"/>
                        <a:pt x="76654" y="-6308"/>
                        <a:pt x="155236" y="550"/>
                      </a:cubicBezTo>
                      <a:cubicBezTo>
                        <a:pt x="233817" y="7408"/>
                        <a:pt x="291920" y="76654"/>
                        <a:pt x="284966" y="155236"/>
                      </a:cubicBez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  <p:sp>
              <p:nvSpPr>
                <p:cNvPr id="153" name="Forma livre: Forma 270">
                  <a:extLst>
                    <a:ext uri="{FF2B5EF4-FFF2-40B4-BE49-F238E27FC236}">
                      <a16:creationId xmlns:a16="http://schemas.microsoft.com/office/drawing/2014/main" id="{F0B1453B-24C9-9298-3010-86204E2E3979}"/>
                    </a:ext>
                  </a:extLst>
                </p:cNvPr>
                <p:cNvSpPr/>
                <p:nvPr/>
              </p:nvSpPr>
              <p:spPr>
                <a:xfrm>
                  <a:off x="10113415" y="4960655"/>
                  <a:ext cx="38576" cy="362902"/>
                </a:xfrm>
                <a:custGeom>
                  <a:avLst/>
                  <a:gdLst>
                    <a:gd name="connsiteX0" fmla="*/ 38576 w 38576"/>
                    <a:gd name="connsiteY0" fmla="*/ 0 h 362902"/>
                    <a:gd name="connsiteX1" fmla="*/ 0 w 38576"/>
                    <a:gd name="connsiteY1" fmla="*/ 362903 h 362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576" h="362902">
                      <a:moveTo>
                        <a:pt x="38576" y="0"/>
                      </a:moveTo>
                      <a:lnTo>
                        <a:pt x="0" y="362903"/>
                      </a:ln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</p:grpSp>
          <p:grpSp>
            <p:nvGrpSpPr>
              <p:cNvPr id="144" name="Gráfico 258">
                <a:extLst>
                  <a:ext uri="{FF2B5EF4-FFF2-40B4-BE49-F238E27FC236}">
                    <a16:creationId xmlns:a16="http://schemas.microsoft.com/office/drawing/2014/main" id="{03AC352B-9F13-8020-E10F-6970A81BE5A0}"/>
                  </a:ext>
                </a:extLst>
              </p:cNvPr>
              <p:cNvGrpSpPr/>
              <p:nvPr/>
            </p:nvGrpSpPr>
            <p:grpSpPr>
              <a:xfrm>
                <a:off x="9658501" y="5710885"/>
                <a:ext cx="385339" cy="602986"/>
                <a:chOff x="9658501" y="5710885"/>
                <a:chExt cx="385339" cy="602986"/>
              </a:xfrm>
              <a:noFill/>
            </p:grpSpPr>
            <p:sp>
              <p:nvSpPr>
                <p:cNvPr id="150" name="Forma livre: Forma 272">
                  <a:extLst>
                    <a:ext uri="{FF2B5EF4-FFF2-40B4-BE49-F238E27FC236}">
                      <a16:creationId xmlns:a16="http://schemas.microsoft.com/office/drawing/2014/main" id="{340F1ED5-7318-1CAE-6435-555EB89B75A0}"/>
                    </a:ext>
                  </a:extLst>
                </p:cNvPr>
                <p:cNvSpPr/>
                <p:nvPr/>
              </p:nvSpPr>
              <p:spPr>
                <a:xfrm>
                  <a:off x="9758266" y="5710885"/>
                  <a:ext cx="285574" cy="285572"/>
                </a:xfrm>
                <a:custGeom>
                  <a:avLst/>
                  <a:gdLst>
                    <a:gd name="connsiteX0" fmla="*/ 272376 w 285574"/>
                    <a:gd name="connsiteY0" fmla="*/ 202651 h 285572"/>
                    <a:gd name="connsiteX1" fmla="*/ 82828 w 285574"/>
                    <a:gd name="connsiteY1" fmla="*/ 272374 h 285572"/>
                    <a:gd name="connsiteX2" fmla="*/ 13201 w 285574"/>
                    <a:gd name="connsiteY2" fmla="*/ 82922 h 285572"/>
                    <a:gd name="connsiteX3" fmla="*/ 202653 w 285574"/>
                    <a:gd name="connsiteY3" fmla="*/ 13199 h 285572"/>
                    <a:gd name="connsiteX4" fmla="*/ 272376 w 285574"/>
                    <a:gd name="connsiteY4" fmla="*/ 202651 h 285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574" h="285572">
                      <a:moveTo>
                        <a:pt x="272376" y="202651"/>
                      </a:moveTo>
                      <a:cubicBezTo>
                        <a:pt x="239229" y="274279"/>
                        <a:pt x="154456" y="305426"/>
                        <a:pt x="82828" y="272374"/>
                      </a:cubicBezTo>
                      <a:cubicBezTo>
                        <a:pt x="11296" y="239227"/>
                        <a:pt x="-19851" y="154454"/>
                        <a:pt x="13201" y="82922"/>
                      </a:cubicBezTo>
                      <a:cubicBezTo>
                        <a:pt x="46348" y="11294"/>
                        <a:pt x="131120" y="-19853"/>
                        <a:pt x="202653" y="13199"/>
                      </a:cubicBezTo>
                      <a:cubicBezTo>
                        <a:pt x="274281" y="46346"/>
                        <a:pt x="305428" y="131213"/>
                        <a:pt x="272376" y="202651"/>
                      </a:cubicBez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  <p:sp>
              <p:nvSpPr>
                <p:cNvPr id="151" name="Forma livre: Forma 273">
                  <a:extLst>
                    <a:ext uri="{FF2B5EF4-FFF2-40B4-BE49-F238E27FC236}">
                      <a16:creationId xmlns:a16="http://schemas.microsoft.com/office/drawing/2014/main" id="{3FCAB144-D725-2BF2-77FC-22DCBE82BCF1}"/>
                    </a:ext>
                  </a:extLst>
                </p:cNvPr>
                <p:cNvSpPr/>
                <p:nvPr/>
              </p:nvSpPr>
              <p:spPr>
                <a:xfrm>
                  <a:off x="9658501" y="5983259"/>
                  <a:ext cx="182594" cy="330612"/>
                </a:xfrm>
                <a:custGeom>
                  <a:avLst/>
                  <a:gdLst>
                    <a:gd name="connsiteX0" fmla="*/ 182594 w 182594"/>
                    <a:gd name="connsiteY0" fmla="*/ 0 h 330612"/>
                    <a:gd name="connsiteX1" fmla="*/ 0 w 182594"/>
                    <a:gd name="connsiteY1" fmla="*/ 330613 h 330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2594" h="330612">
                      <a:moveTo>
                        <a:pt x="182594" y="0"/>
                      </a:moveTo>
                      <a:lnTo>
                        <a:pt x="0" y="330613"/>
                      </a:ln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</p:grpSp>
          <p:grpSp>
            <p:nvGrpSpPr>
              <p:cNvPr id="145" name="Gráfico 258">
                <a:extLst>
                  <a:ext uri="{FF2B5EF4-FFF2-40B4-BE49-F238E27FC236}">
                    <a16:creationId xmlns:a16="http://schemas.microsoft.com/office/drawing/2014/main" id="{630011D9-21EC-4590-60AC-5BAE6ADA7520}"/>
                  </a:ext>
                </a:extLst>
              </p:cNvPr>
              <p:cNvGrpSpPr/>
              <p:nvPr/>
            </p:nvGrpSpPr>
            <p:grpSpPr>
              <a:xfrm>
                <a:off x="10684343" y="5326698"/>
                <a:ext cx="434696" cy="784577"/>
                <a:chOff x="10684343" y="5326698"/>
                <a:chExt cx="434696" cy="784577"/>
              </a:xfrm>
              <a:noFill/>
            </p:grpSpPr>
            <p:sp>
              <p:nvSpPr>
                <p:cNvPr id="148" name="Forma livre: Forma 275">
                  <a:extLst>
                    <a:ext uri="{FF2B5EF4-FFF2-40B4-BE49-F238E27FC236}">
                      <a16:creationId xmlns:a16="http://schemas.microsoft.com/office/drawing/2014/main" id="{32804769-1A07-4DA2-606E-CED48D7C1656}"/>
                    </a:ext>
                  </a:extLst>
                </p:cNvPr>
                <p:cNvSpPr/>
                <p:nvPr/>
              </p:nvSpPr>
              <p:spPr>
                <a:xfrm>
                  <a:off x="10684343" y="5601783"/>
                  <a:ext cx="238125" cy="509492"/>
                </a:xfrm>
                <a:custGeom>
                  <a:avLst/>
                  <a:gdLst>
                    <a:gd name="connsiteX0" fmla="*/ 238125 w 238125"/>
                    <a:gd name="connsiteY0" fmla="*/ 0 h 509492"/>
                    <a:gd name="connsiteX1" fmla="*/ 0 w 238125"/>
                    <a:gd name="connsiteY1" fmla="*/ 509492 h 509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8125" h="509492">
                      <a:moveTo>
                        <a:pt x="238125" y="0"/>
                      </a:moveTo>
                      <a:lnTo>
                        <a:pt x="0" y="509492"/>
                      </a:ln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  <p:sp>
              <p:nvSpPr>
                <p:cNvPr id="149" name="Forma livre: Forma 276">
                  <a:extLst>
                    <a:ext uri="{FF2B5EF4-FFF2-40B4-BE49-F238E27FC236}">
                      <a16:creationId xmlns:a16="http://schemas.microsoft.com/office/drawing/2014/main" id="{EB7C4344-D9B3-7970-68D0-FF50D5FA29BC}"/>
                    </a:ext>
                  </a:extLst>
                </p:cNvPr>
                <p:cNvSpPr/>
                <p:nvPr/>
              </p:nvSpPr>
              <p:spPr>
                <a:xfrm>
                  <a:off x="10833393" y="5326698"/>
                  <a:ext cx="285646" cy="285659"/>
                </a:xfrm>
                <a:custGeom>
                  <a:avLst/>
                  <a:gdLst>
                    <a:gd name="connsiteX0" fmla="*/ 275098 w 285646"/>
                    <a:gd name="connsiteY0" fmla="*/ 196408 h 285659"/>
                    <a:gd name="connsiteX1" fmla="*/ 89170 w 285646"/>
                    <a:gd name="connsiteY1" fmla="*/ 275180 h 285659"/>
                    <a:gd name="connsiteX2" fmla="*/ 10494 w 285646"/>
                    <a:gd name="connsiteY2" fmla="*/ 89252 h 285659"/>
                    <a:gd name="connsiteX3" fmla="*/ 196422 w 285646"/>
                    <a:gd name="connsiteY3" fmla="*/ 10480 h 285659"/>
                    <a:gd name="connsiteX4" fmla="*/ 275193 w 285646"/>
                    <a:gd name="connsiteY4" fmla="*/ 196408 h 28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646" h="285659">
                      <a:moveTo>
                        <a:pt x="275098" y="196408"/>
                      </a:moveTo>
                      <a:cubicBezTo>
                        <a:pt x="245475" y="269465"/>
                        <a:pt x="162227" y="304802"/>
                        <a:pt x="89170" y="275180"/>
                      </a:cubicBezTo>
                      <a:cubicBezTo>
                        <a:pt x="16113" y="245652"/>
                        <a:pt x="-19129" y="162404"/>
                        <a:pt x="10494" y="89252"/>
                      </a:cubicBezTo>
                      <a:cubicBezTo>
                        <a:pt x="40116" y="16195"/>
                        <a:pt x="123270" y="-19143"/>
                        <a:pt x="196422" y="10480"/>
                      </a:cubicBezTo>
                      <a:cubicBezTo>
                        <a:pt x="269574" y="40103"/>
                        <a:pt x="304721" y="123256"/>
                        <a:pt x="275193" y="196408"/>
                      </a:cubicBez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</p:grpSp>
          <p:sp>
            <p:nvSpPr>
              <p:cNvPr id="146" name="Forma livre: Forma 277">
                <a:extLst>
                  <a:ext uri="{FF2B5EF4-FFF2-40B4-BE49-F238E27FC236}">
                    <a16:creationId xmlns:a16="http://schemas.microsoft.com/office/drawing/2014/main" id="{FD410DFC-3615-B8EE-D6DD-053349BAFA10}"/>
                  </a:ext>
                </a:extLst>
              </p:cNvPr>
              <p:cNvSpPr/>
              <p:nvPr/>
            </p:nvSpPr>
            <p:spPr>
              <a:xfrm>
                <a:off x="9303885" y="5413092"/>
                <a:ext cx="278701" cy="741330"/>
              </a:xfrm>
              <a:custGeom>
                <a:avLst/>
                <a:gdLst>
                  <a:gd name="connsiteX0" fmla="*/ 256222 w 278701"/>
                  <a:gd name="connsiteY0" fmla="*/ 728948 h 741330"/>
                  <a:gd name="connsiteX1" fmla="*/ 22384 w 278701"/>
                  <a:gd name="connsiteY1" fmla="*/ 741331 h 741330"/>
                  <a:gd name="connsiteX2" fmla="*/ 0 w 278701"/>
                  <a:gd name="connsiteY2" fmla="*/ 562928 h 741330"/>
                  <a:gd name="connsiteX3" fmla="*/ 278701 w 278701"/>
                  <a:gd name="connsiteY3" fmla="*/ 373475 h 741330"/>
                  <a:gd name="connsiteX4" fmla="*/ 267557 w 278701"/>
                  <a:gd name="connsiteY4" fmla="*/ 0 h 741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701" h="741330">
                    <a:moveTo>
                      <a:pt x="256222" y="728948"/>
                    </a:moveTo>
                    <a:lnTo>
                      <a:pt x="22384" y="741331"/>
                    </a:lnTo>
                    <a:lnTo>
                      <a:pt x="0" y="562928"/>
                    </a:lnTo>
                    <a:lnTo>
                      <a:pt x="278701" y="373475"/>
                    </a:lnTo>
                    <a:lnTo>
                      <a:pt x="267557" y="0"/>
                    </a:ln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147" name="Forma livre: Forma 278">
                <a:extLst>
                  <a:ext uri="{FF2B5EF4-FFF2-40B4-BE49-F238E27FC236}">
                    <a16:creationId xmlns:a16="http://schemas.microsoft.com/office/drawing/2014/main" id="{60B400D6-EB97-90E4-FEC7-837EBAAC4B7C}"/>
                  </a:ext>
                </a:extLst>
              </p:cNvPr>
              <p:cNvSpPr/>
              <p:nvPr/>
            </p:nvSpPr>
            <p:spPr>
              <a:xfrm>
                <a:off x="9051091" y="5900487"/>
                <a:ext cx="826960" cy="997076"/>
              </a:xfrm>
              <a:custGeom>
                <a:avLst/>
                <a:gdLst>
                  <a:gd name="connsiteX0" fmla="*/ 0 w 826960"/>
                  <a:gd name="connsiteY0" fmla="*/ 0 h 997076"/>
                  <a:gd name="connsiteX1" fmla="*/ 275177 w 826960"/>
                  <a:gd name="connsiteY1" fmla="*/ 270605 h 997076"/>
                  <a:gd name="connsiteX2" fmla="*/ 230505 w 826960"/>
                  <a:gd name="connsiteY2" fmla="*/ 504634 h 997076"/>
                  <a:gd name="connsiteX3" fmla="*/ 392144 w 826960"/>
                  <a:gd name="connsiteY3" fmla="*/ 599503 h 997076"/>
                  <a:gd name="connsiteX4" fmla="*/ 505587 w 826960"/>
                  <a:gd name="connsiteY4" fmla="*/ 997077 h 997076"/>
                  <a:gd name="connsiteX5" fmla="*/ 826961 w 826960"/>
                  <a:gd name="connsiteY5" fmla="*/ 409956 h 997076"/>
                  <a:gd name="connsiteX6" fmla="*/ 657701 w 826960"/>
                  <a:gd name="connsiteY6" fmla="*/ 322612 h 997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6960" h="997076">
                    <a:moveTo>
                      <a:pt x="0" y="0"/>
                    </a:moveTo>
                    <a:lnTo>
                      <a:pt x="275177" y="270605"/>
                    </a:lnTo>
                    <a:lnTo>
                      <a:pt x="230505" y="504634"/>
                    </a:lnTo>
                    <a:lnTo>
                      <a:pt x="392144" y="599503"/>
                    </a:lnTo>
                    <a:lnTo>
                      <a:pt x="505587" y="997077"/>
                    </a:lnTo>
                    <a:lnTo>
                      <a:pt x="826961" y="409956"/>
                    </a:lnTo>
                    <a:lnTo>
                      <a:pt x="657701" y="322612"/>
                    </a:ln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</p:grpSp>
      </p:grpSp>
      <p:grpSp>
        <p:nvGrpSpPr>
          <p:cNvPr id="214" name="Agrupar 213">
            <a:extLst>
              <a:ext uri="{FF2B5EF4-FFF2-40B4-BE49-F238E27FC236}">
                <a16:creationId xmlns:a16="http://schemas.microsoft.com/office/drawing/2014/main" id="{FEDC914E-A643-0B92-D3CA-674834DA157E}"/>
              </a:ext>
            </a:extLst>
          </p:cNvPr>
          <p:cNvGrpSpPr/>
          <p:nvPr/>
        </p:nvGrpSpPr>
        <p:grpSpPr>
          <a:xfrm>
            <a:off x="8940039" y="3616759"/>
            <a:ext cx="747317" cy="463300"/>
            <a:chOff x="5844931" y="5305771"/>
            <a:chExt cx="846073" cy="524524"/>
          </a:xfrm>
        </p:grpSpPr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9AD5EC81-2A15-D8AC-EE3B-13DE81E4B85D}"/>
                </a:ext>
              </a:extLst>
            </p:cNvPr>
            <p:cNvSpPr/>
            <p:nvPr/>
          </p:nvSpPr>
          <p:spPr>
            <a:xfrm flipH="1">
              <a:off x="5844931" y="5305771"/>
              <a:ext cx="846073" cy="524524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84BFF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dirty="0"/>
            </a:p>
          </p:txBody>
        </p:sp>
        <p:grpSp>
          <p:nvGrpSpPr>
            <p:cNvPr id="158" name="Agrupar 214">
              <a:extLst>
                <a:ext uri="{FF2B5EF4-FFF2-40B4-BE49-F238E27FC236}">
                  <a16:creationId xmlns:a16="http://schemas.microsoft.com/office/drawing/2014/main" id="{6ECD69D9-C18C-2D26-D3C1-E545137D37B2}"/>
                </a:ext>
              </a:extLst>
            </p:cNvPr>
            <p:cNvGrpSpPr/>
            <p:nvPr/>
          </p:nvGrpSpPr>
          <p:grpSpPr>
            <a:xfrm>
              <a:off x="6064459" y="5444955"/>
              <a:ext cx="366642" cy="221112"/>
              <a:chOff x="4120840" y="3279684"/>
              <a:chExt cx="693610" cy="418291"/>
            </a:xfrm>
          </p:grpSpPr>
          <p:sp>
            <p:nvSpPr>
              <p:cNvPr id="159" name="Forma livre: Forma 215">
                <a:extLst>
                  <a:ext uri="{FF2B5EF4-FFF2-40B4-BE49-F238E27FC236}">
                    <a16:creationId xmlns:a16="http://schemas.microsoft.com/office/drawing/2014/main" id="{261ED5CD-012B-2894-4365-D99FB84F936C}"/>
                  </a:ext>
                </a:extLst>
              </p:cNvPr>
              <p:cNvSpPr/>
              <p:nvPr/>
            </p:nvSpPr>
            <p:spPr>
              <a:xfrm>
                <a:off x="4633951" y="3594485"/>
                <a:ext cx="81629" cy="9525"/>
              </a:xfrm>
              <a:custGeom>
                <a:avLst/>
                <a:gdLst>
                  <a:gd name="connsiteX0" fmla="*/ 0 w 81629"/>
                  <a:gd name="connsiteY0" fmla="*/ 0 h 9525"/>
                  <a:gd name="connsiteX1" fmla="*/ 81629 w 81629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1629" h="9525">
                    <a:moveTo>
                      <a:pt x="0" y="0"/>
                    </a:moveTo>
                    <a:lnTo>
                      <a:pt x="81629" y="0"/>
                    </a:ln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160" name="Forma livre: Forma 216">
                <a:extLst>
                  <a:ext uri="{FF2B5EF4-FFF2-40B4-BE49-F238E27FC236}">
                    <a16:creationId xmlns:a16="http://schemas.microsoft.com/office/drawing/2014/main" id="{D1FC79B5-A50A-50BD-80CD-BC3909D31E61}"/>
                  </a:ext>
                </a:extLst>
              </p:cNvPr>
              <p:cNvSpPr/>
              <p:nvPr/>
            </p:nvSpPr>
            <p:spPr>
              <a:xfrm>
                <a:off x="4221900" y="3556290"/>
                <a:ext cx="162687" cy="141685"/>
              </a:xfrm>
              <a:custGeom>
                <a:avLst/>
                <a:gdLst>
                  <a:gd name="connsiteX0" fmla="*/ 162687 w 162687"/>
                  <a:gd name="connsiteY0" fmla="*/ 140494 h 141685"/>
                  <a:gd name="connsiteX1" fmla="*/ 109538 w 162687"/>
                  <a:gd name="connsiteY1" fmla="*/ 117062 h 141685"/>
                  <a:gd name="connsiteX2" fmla="*/ 41339 w 162687"/>
                  <a:gd name="connsiteY2" fmla="*/ 0 h 141685"/>
                  <a:gd name="connsiteX3" fmla="*/ 0 w 162687"/>
                  <a:gd name="connsiteY3" fmla="*/ 0 h 141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87" h="141685">
                    <a:moveTo>
                      <a:pt x="162687" y="140494"/>
                    </a:moveTo>
                    <a:cubicBezTo>
                      <a:pt x="151067" y="142875"/>
                      <a:pt x="125635" y="144399"/>
                      <a:pt x="109538" y="117062"/>
                    </a:cubicBezTo>
                    <a:lnTo>
                      <a:pt x="4133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161" name="Forma livre: Forma 217">
                <a:extLst>
                  <a:ext uri="{FF2B5EF4-FFF2-40B4-BE49-F238E27FC236}">
                    <a16:creationId xmlns:a16="http://schemas.microsoft.com/office/drawing/2014/main" id="{ACC9480A-C281-EF27-BA12-DBEB5516EAF5}"/>
                  </a:ext>
                </a:extLst>
              </p:cNvPr>
              <p:cNvSpPr/>
              <p:nvPr/>
            </p:nvSpPr>
            <p:spPr>
              <a:xfrm>
                <a:off x="4451167" y="3575530"/>
                <a:ext cx="40862" cy="73628"/>
              </a:xfrm>
              <a:custGeom>
                <a:avLst/>
                <a:gdLst>
                  <a:gd name="connsiteX0" fmla="*/ 0 w 40862"/>
                  <a:gd name="connsiteY0" fmla="*/ 0 h 73628"/>
                  <a:gd name="connsiteX1" fmla="*/ 40862 w 40862"/>
                  <a:gd name="connsiteY1" fmla="*/ 73628 h 7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862" h="73628">
                    <a:moveTo>
                      <a:pt x="0" y="0"/>
                    </a:moveTo>
                    <a:lnTo>
                      <a:pt x="40862" y="73628"/>
                    </a:ln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162" name="Forma livre: Forma 218">
                <a:extLst>
                  <a:ext uri="{FF2B5EF4-FFF2-40B4-BE49-F238E27FC236}">
                    <a16:creationId xmlns:a16="http://schemas.microsoft.com/office/drawing/2014/main" id="{83229411-1954-A92F-2D77-D65CD4C677FC}"/>
                  </a:ext>
                </a:extLst>
              </p:cNvPr>
              <p:cNvSpPr/>
              <p:nvPr/>
            </p:nvSpPr>
            <p:spPr>
              <a:xfrm>
                <a:off x="4392112" y="3623632"/>
                <a:ext cx="26479" cy="46101"/>
              </a:xfrm>
              <a:custGeom>
                <a:avLst/>
                <a:gdLst>
                  <a:gd name="connsiteX0" fmla="*/ 0 w 26479"/>
                  <a:gd name="connsiteY0" fmla="*/ 0 h 46101"/>
                  <a:gd name="connsiteX1" fmla="*/ 26480 w 26479"/>
                  <a:gd name="connsiteY1" fmla="*/ 46101 h 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479" h="46101">
                    <a:moveTo>
                      <a:pt x="0" y="0"/>
                    </a:moveTo>
                    <a:lnTo>
                      <a:pt x="26480" y="46101"/>
                    </a:ln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163" name="Forma livre: Forma 219">
                <a:extLst>
                  <a:ext uri="{FF2B5EF4-FFF2-40B4-BE49-F238E27FC236}">
                    <a16:creationId xmlns:a16="http://schemas.microsoft.com/office/drawing/2014/main" id="{04CE7CC0-7191-FCA8-92AB-BA1822111648}"/>
                  </a:ext>
                </a:extLst>
              </p:cNvPr>
              <p:cNvSpPr/>
              <p:nvPr/>
            </p:nvSpPr>
            <p:spPr>
              <a:xfrm>
                <a:off x="4491838" y="3648873"/>
                <a:ext cx="52958" cy="22396"/>
              </a:xfrm>
              <a:custGeom>
                <a:avLst/>
                <a:gdLst>
                  <a:gd name="connsiteX0" fmla="*/ 52959 w 52958"/>
                  <a:gd name="connsiteY0" fmla="*/ 17050 h 22396"/>
                  <a:gd name="connsiteX1" fmla="*/ 0 w 52958"/>
                  <a:gd name="connsiteY1" fmla="*/ 0 h 22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2958" h="22396">
                    <a:moveTo>
                      <a:pt x="52959" y="17050"/>
                    </a:moveTo>
                    <a:cubicBezTo>
                      <a:pt x="41053" y="22098"/>
                      <a:pt x="18288" y="31528"/>
                      <a:pt x="0" y="0"/>
                    </a:cubicBez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164" name="Forma livre: Forma 220">
                <a:extLst>
                  <a:ext uri="{FF2B5EF4-FFF2-40B4-BE49-F238E27FC236}">
                    <a16:creationId xmlns:a16="http://schemas.microsoft.com/office/drawing/2014/main" id="{22DCD316-5B01-002A-9A84-27B58F1DB11F}"/>
                  </a:ext>
                </a:extLst>
              </p:cNvPr>
              <p:cNvSpPr/>
              <p:nvPr/>
            </p:nvSpPr>
            <p:spPr>
              <a:xfrm>
                <a:off x="4418686" y="3669733"/>
                <a:ext cx="42957" cy="20352"/>
              </a:xfrm>
              <a:custGeom>
                <a:avLst/>
                <a:gdLst>
                  <a:gd name="connsiteX0" fmla="*/ 42958 w 42957"/>
                  <a:gd name="connsiteY0" fmla="*/ 15907 h 20352"/>
                  <a:gd name="connsiteX1" fmla="*/ 0 w 42957"/>
                  <a:gd name="connsiteY1" fmla="*/ 0 h 2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57" h="20352">
                    <a:moveTo>
                      <a:pt x="42958" y="15907"/>
                    </a:moveTo>
                    <a:cubicBezTo>
                      <a:pt x="42958" y="15907"/>
                      <a:pt x="18097" y="33052"/>
                      <a:pt x="0" y="0"/>
                    </a:cubicBez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165" name="Forma livre: Forma 221">
                <a:extLst>
                  <a:ext uri="{FF2B5EF4-FFF2-40B4-BE49-F238E27FC236}">
                    <a16:creationId xmlns:a16="http://schemas.microsoft.com/office/drawing/2014/main" id="{FEE6E954-5FB3-787B-87CA-16C90F309DFB}"/>
                  </a:ext>
                </a:extLst>
              </p:cNvPr>
              <p:cNvSpPr/>
              <p:nvPr/>
            </p:nvSpPr>
            <p:spPr>
              <a:xfrm>
                <a:off x="4221614" y="3318641"/>
                <a:ext cx="134683" cy="9525"/>
              </a:xfrm>
              <a:custGeom>
                <a:avLst/>
                <a:gdLst>
                  <a:gd name="connsiteX0" fmla="*/ 0 w 134683"/>
                  <a:gd name="connsiteY0" fmla="*/ 0 h 9525"/>
                  <a:gd name="connsiteX1" fmla="*/ 134684 w 134683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683" h="9525">
                    <a:moveTo>
                      <a:pt x="0" y="0"/>
                    </a:moveTo>
                    <a:lnTo>
                      <a:pt x="134684" y="0"/>
                    </a:ln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166" name="Forma livre: Forma 222">
                <a:extLst>
                  <a:ext uri="{FF2B5EF4-FFF2-40B4-BE49-F238E27FC236}">
                    <a16:creationId xmlns:a16="http://schemas.microsoft.com/office/drawing/2014/main" id="{C31153B6-9107-AF01-5232-F8C56E6312C7}"/>
                  </a:ext>
                </a:extLst>
              </p:cNvPr>
              <p:cNvSpPr/>
              <p:nvPr/>
            </p:nvSpPr>
            <p:spPr>
              <a:xfrm>
                <a:off x="4120840" y="3279684"/>
                <a:ext cx="98107" cy="319563"/>
              </a:xfrm>
              <a:custGeom>
                <a:avLst/>
                <a:gdLst>
                  <a:gd name="connsiteX0" fmla="*/ 762 w 98107"/>
                  <a:gd name="connsiteY0" fmla="*/ 0 h 319563"/>
                  <a:gd name="connsiteX1" fmla="*/ 98108 w 98107"/>
                  <a:gd name="connsiteY1" fmla="*/ 0 h 319563"/>
                  <a:gd name="connsiteX2" fmla="*/ 98108 w 98107"/>
                  <a:gd name="connsiteY2" fmla="*/ 319564 h 319563"/>
                  <a:gd name="connsiteX3" fmla="*/ 0 w 98107"/>
                  <a:gd name="connsiteY3" fmla="*/ 319564 h 31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107" h="319563">
                    <a:moveTo>
                      <a:pt x="762" y="0"/>
                    </a:moveTo>
                    <a:lnTo>
                      <a:pt x="98108" y="0"/>
                    </a:lnTo>
                    <a:lnTo>
                      <a:pt x="98108" y="319564"/>
                    </a:lnTo>
                    <a:lnTo>
                      <a:pt x="0" y="319564"/>
                    </a:ln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167" name="Forma livre: Forma 223">
                <a:extLst>
                  <a:ext uri="{FF2B5EF4-FFF2-40B4-BE49-F238E27FC236}">
                    <a16:creationId xmlns:a16="http://schemas.microsoft.com/office/drawing/2014/main" id="{F2BEB88F-2812-F97B-5EFF-7C0C24D3BE53}"/>
                  </a:ext>
                </a:extLst>
              </p:cNvPr>
              <p:cNvSpPr/>
              <p:nvPr/>
            </p:nvSpPr>
            <p:spPr>
              <a:xfrm>
                <a:off x="4716343" y="3307211"/>
                <a:ext cx="98107" cy="319563"/>
              </a:xfrm>
              <a:custGeom>
                <a:avLst/>
                <a:gdLst>
                  <a:gd name="connsiteX0" fmla="*/ 97345 w 98107"/>
                  <a:gd name="connsiteY0" fmla="*/ 0 h 319563"/>
                  <a:gd name="connsiteX1" fmla="*/ 0 w 98107"/>
                  <a:gd name="connsiteY1" fmla="*/ 0 h 319563"/>
                  <a:gd name="connsiteX2" fmla="*/ 0 w 98107"/>
                  <a:gd name="connsiteY2" fmla="*/ 319564 h 319563"/>
                  <a:gd name="connsiteX3" fmla="*/ 98107 w 98107"/>
                  <a:gd name="connsiteY3" fmla="*/ 319564 h 31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107" h="319563">
                    <a:moveTo>
                      <a:pt x="97345" y="0"/>
                    </a:moveTo>
                    <a:lnTo>
                      <a:pt x="0" y="0"/>
                    </a:lnTo>
                    <a:lnTo>
                      <a:pt x="0" y="319564"/>
                    </a:lnTo>
                    <a:lnTo>
                      <a:pt x="98107" y="319564"/>
                    </a:ln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168" name="Forma livre: Forma 224">
                <a:extLst>
                  <a:ext uri="{FF2B5EF4-FFF2-40B4-BE49-F238E27FC236}">
                    <a16:creationId xmlns:a16="http://schemas.microsoft.com/office/drawing/2014/main" id="{7C2CD15B-CA83-DBFC-9285-37A085C63263}"/>
                  </a:ext>
                </a:extLst>
              </p:cNvPr>
              <p:cNvSpPr/>
              <p:nvPr/>
            </p:nvSpPr>
            <p:spPr>
              <a:xfrm>
                <a:off x="4326198" y="3294543"/>
                <a:ext cx="388524" cy="312801"/>
              </a:xfrm>
              <a:custGeom>
                <a:avLst/>
                <a:gdLst>
                  <a:gd name="connsiteX0" fmla="*/ 315849 w 388524"/>
                  <a:gd name="connsiteY0" fmla="*/ 312801 h 312801"/>
                  <a:gd name="connsiteX1" fmla="*/ 205740 w 388524"/>
                  <a:gd name="connsiteY1" fmla="*/ 102965 h 312801"/>
                  <a:gd name="connsiteX2" fmla="*/ 148971 w 388524"/>
                  <a:gd name="connsiteY2" fmla="*/ 98108 h 312801"/>
                  <a:gd name="connsiteX3" fmla="*/ 83915 w 388524"/>
                  <a:gd name="connsiteY3" fmla="*/ 164116 h 312801"/>
                  <a:gd name="connsiteX4" fmla="*/ 0 w 388524"/>
                  <a:gd name="connsiteY4" fmla="*/ 144494 h 312801"/>
                  <a:gd name="connsiteX5" fmla="*/ 83534 w 388524"/>
                  <a:gd name="connsiteY5" fmla="*/ 35624 h 312801"/>
                  <a:gd name="connsiteX6" fmla="*/ 139732 w 388524"/>
                  <a:gd name="connsiteY6" fmla="*/ 0 h 312801"/>
                  <a:gd name="connsiteX7" fmla="*/ 265462 w 388524"/>
                  <a:gd name="connsiteY7" fmla="*/ 190 h 312801"/>
                  <a:gd name="connsiteX8" fmla="*/ 388525 w 388524"/>
                  <a:gd name="connsiteY8" fmla="*/ 53721 h 312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8524" h="312801">
                    <a:moveTo>
                      <a:pt x="315849" y="312801"/>
                    </a:moveTo>
                    <a:lnTo>
                      <a:pt x="205740" y="102965"/>
                    </a:lnTo>
                    <a:cubicBezTo>
                      <a:pt x="196406" y="102394"/>
                      <a:pt x="148971" y="98108"/>
                      <a:pt x="148971" y="98108"/>
                    </a:cubicBezTo>
                    <a:lnTo>
                      <a:pt x="83915" y="164116"/>
                    </a:lnTo>
                    <a:cubicBezTo>
                      <a:pt x="29623" y="205550"/>
                      <a:pt x="0" y="144494"/>
                      <a:pt x="0" y="144494"/>
                    </a:cubicBezTo>
                    <a:lnTo>
                      <a:pt x="83534" y="35624"/>
                    </a:lnTo>
                    <a:cubicBezTo>
                      <a:pt x="111538" y="381"/>
                      <a:pt x="139732" y="0"/>
                      <a:pt x="139732" y="0"/>
                    </a:cubicBezTo>
                    <a:lnTo>
                      <a:pt x="265462" y="190"/>
                    </a:lnTo>
                    <a:lnTo>
                      <a:pt x="388525" y="53721"/>
                    </a:ln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169" name="Forma livre: Forma 225">
                <a:extLst>
                  <a:ext uri="{FF2B5EF4-FFF2-40B4-BE49-F238E27FC236}">
                    <a16:creationId xmlns:a16="http://schemas.microsoft.com/office/drawing/2014/main" id="{33855F30-DEA6-3485-1F02-3D66CBF555B2}"/>
                  </a:ext>
                </a:extLst>
              </p:cNvPr>
              <p:cNvSpPr/>
              <p:nvPr/>
            </p:nvSpPr>
            <p:spPr>
              <a:xfrm>
                <a:off x="4513270" y="3533144"/>
                <a:ext cx="136016" cy="119578"/>
              </a:xfrm>
              <a:custGeom>
                <a:avLst/>
                <a:gdLst>
                  <a:gd name="connsiteX0" fmla="*/ 136017 w 136016"/>
                  <a:gd name="connsiteY0" fmla="*/ 65913 h 119578"/>
                  <a:gd name="connsiteX1" fmla="*/ 57626 w 136016"/>
                  <a:gd name="connsiteY1" fmla="*/ 90297 h 119578"/>
                  <a:gd name="connsiteX2" fmla="*/ 0 w 136016"/>
                  <a:gd name="connsiteY2" fmla="*/ 0 h 119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016" h="119578">
                    <a:moveTo>
                      <a:pt x="136017" y="65913"/>
                    </a:moveTo>
                    <a:cubicBezTo>
                      <a:pt x="131064" y="80010"/>
                      <a:pt x="98965" y="162592"/>
                      <a:pt x="57626" y="90297"/>
                    </a:cubicBezTo>
                    <a:lnTo>
                      <a:pt x="0" y="0"/>
                    </a:ln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170" name="Forma livre: Forma 226">
                <a:extLst>
                  <a:ext uri="{FF2B5EF4-FFF2-40B4-BE49-F238E27FC236}">
                    <a16:creationId xmlns:a16="http://schemas.microsoft.com/office/drawing/2014/main" id="{EF9BDA32-208B-E91F-E13B-A0F246490797}"/>
                  </a:ext>
                </a:extLst>
              </p:cNvPr>
              <p:cNvSpPr/>
              <p:nvPr/>
            </p:nvSpPr>
            <p:spPr>
              <a:xfrm>
                <a:off x="4785685" y="3539621"/>
                <a:ext cx="14858" cy="14858"/>
              </a:xfrm>
              <a:custGeom>
                <a:avLst/>
                <a:gdLst>
                  <a:gd name="connsiteX0" fmla="*/ 14859 w 14858"/>
                  <a:gd name="connsiteY0" fmla="*/ 7429 h 14858"/>
                  <a:gd name="connsiteX1" fmla="*/ 7429 w 14858"/>
                  <a:gd name="connsiteY1" fmla="*/ 14859 h 14858"/>
                  <a:gd name="connsiteX2" fmla="*/ 0 w 14858"/>
                  <a:gd name="connsiteY2" fmla="*/ 7429 h 14858"/>
                  <a:gd name="connsiteX3" fmla="*/ 7429 w 14858"/>
                  <a:gd name="connsiteY3" fmla="*/ 0 h 14858"/>
                  <a:gd name="connsiteX4" fmla="*/ 14859 w 14858"/>
                  <a:gd name="connsiteY4" fmla="*/ 7429 h 1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58" h="14858">
                    <a:moveTo>
                      <a:pt x="14859" y="7429"/>
                    </a:moveTo>
                    <a:cubicBezTo>
                      <a:pt x="14859" y="11525"/>
                      <a:pt x="11525" y="14859"/>
                      <a:pt x="7429" y="14859"/>
                    </a:cubicBezTo>
                    <a:cubicBezTo>
                      <a:pt x="3334" y="14859"/>
                      <a:pt x="0" y="11525"/>
                      <a:pt x="0" y="7429"/>
                    </a:cubicBezTo>
                    <a:cubicBezTo>
                      <a:pt x="0" y="3334"/>
                      <a:pt x="3334" y="0"/>
                      <a:pt x="7429" y="0"/>
                    </a:cubicBezTo>
                    <a:cubicBezTo>
                      <a:pt x="11525" y="0"/>
                      <a:pt x="14859" y="3334"/>
                      <a:pt x="14859" y="7429"/>
                    </a:cubicBezTo>
                    <a:close/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171" name="Forma livre: Forma 227">
                <a:extLst>
                  <a:ext uri="{FF2B5EF4-FFF2-40B4-BE49-F238E27FC236}">
                    <a16:creationId xmlns:a16="http://schemas.microsoft.com/office/drawing/2014/main" id="{68846DFE-9CF1-EDD4-B467-39E1A5A20485}"/>
                  </a:ext>
                </a:extLst>
              </p:cNvPr>
              <p:cNvSpPr/>
              <p:nvPr/>
            </p:nvSpPr>
            <p:spPr>
              <a:xfrm>
                <a:off x="4134556" y="3511236"/>
                <a:ext cx="14858" cy="14859"/>
              </a:xfrm>
              <a:custGeom>
                <a:avLst/>
                <a:gdLst>
                  <a:gd name="connsiteX0" fmla="*/ 14859 w 14858"/>
                  <a:gd name="connsiteY0" fmla="*/ 7430 h 14859"/>
                  <a:gd name="connsiteX1" fmla="*/ 7429 w 14858"/>
                  <a:gd name="connsiteY1" fmla="*/ 14859 h 14859"/>
                  <a:gd name="connsiteX2" fmla="*/ 0 w 14858"/>
                  <a:gd name="connsiteY2" fmla="*/ 7430 h 14859"/>
                  <a:gd name="connsiteX3" fmla="*/ 7429 w 14858"/>
                  <a:gd name="connsiteY3" fmla="*/ 0 h 14859"/>
                  <a:gd name="connsiteX4" fmla="*/ 14859 w 14858"/>
                  <a:gd name="connsiteY4" fmla="*/ 7430 h 14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58" h="14859">
                    <a:moveTo>
                      <a:pt x="14859" y="7430"/>
                    </a:moveTo>
                    <a:cubicBezTo>
                      <a:pt x="14859" y="11525"/>
                      <a:pt x="11525" y="14859"/>
                      <a:pt x="7429" y="14859"/>
                    </a:cubicBezTo>
                    <a:cubicBezTo>
                      <a:pt x="3334" y="14859"/>
                      <a:pt x="0" y="11525"/>
                      <a:pt x="0" y="7430"/>
                    </a:cubicBezTo>
                    <a:cubicBezTo>
                      <a:pt x="0" y="3334"/>
                      <a:pt x="3334" y="0"/>
                      <a:pt x="7429" y="0"/>
                    </a:cubicBezTo>
                    <a:cubicBezTo>
                      <a:pt x="11525" y="0"/>
                      <a:pt x="14859" y="3334"/>
                      <a:pt x="14859" y="7430"/>
                    </a:cubicBezTo>
                    <a:close/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</p:grpSp>
      </p:grpSp>
      <p:grpSp>
        <p:nvGrpSpPr>
          <p:cNvPr id="215" name="Agrupar 214">
            <a:extLst>
              <a:ext uri="{FF2B5EF4-FFF2-40B4-BE49-F238E27FC236}">
                <a16:creationId xmlns:a16="http://schemas.microsoft.com/office/drawing/2014/main" id="{D02D4B4C-EF3B-397B-DF28-A0C57C38FB58}"/>
              </a:ext>
            </a:extLst>
          </p:cNvPr>
          <p:cNvGrpSpPr/>
          <p:nvPr/>
        </p:nvGrpSpPr>
        <p:grpSpPr>
          <a:xfrm>
            <a:off x="6110642" y="2280255"/>
            <a:ext cx="747317" cy="463300"/>
            <a:chOff x="8444577" y="1027704"/>
            <a:chExt cx="846073" cy="524524"/>
          </a:xfrm>
        </p:grpSpPr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3AF3BDB6-9A06-B8F7-3D76-7E841418E495}"/>
                </a:ext>
              </a:extLst>
            </p:cNvPr>
            <p:cNvSpPr/>
            <p:nvPr/>
          </p:nvSpPr>
          <p:spPr>
            <a:xfrm flipH="1">
              <a:off x="8444577" y="1027704"/>
              <a:ext cx="846073" cy="524524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84BFF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/>
            </a:p>
          </p:txBody>
        </p:sp>
        <p:grpSp>
          <p:nvGrpSpPr>
            <p:cNvPr id="172" name="Agrupar 171">
              <a:extLst>
                <a:ext uri="{FF2B5EF4-FFF2-40B4-BE49-F238E27FC236}">
                  <a16:creationId xmlns:a16="http://schemas.microsoft.com/office/drawing/2014/main" id="{E277E158-311C-9BD7-DFEE-BBB7E8CEF4C4}"/>
                </a:ext>
              </a:extLst>
            </p:cNvPr>
            <p:cNvGrpSpPr/>
            <p:nvPr/>
          </p:nvGrpSpPr>
          <p:grpSpPr>
            <a:xfrm>
              <a:off x="8661321" y="1117879"/>
              <a:ext cx="305547" cy="316662"/>
              <a:chOff x="6371480" y="431005"/>
              <a:chExt cx="2186368" cy="2265901"/>
            </a:xfrm>
          </p:grpSpPr>
          <p:grpSp>
            <p:nvGrpSpPr>
              <p:cNvPr id="173" name="Gráfico 186">
                <a:extLst>
                  <a:ext uri="{FF2B5EF4-FFF2-40B4-BE49-F238E27FC236}">
                    <a16:creationId xmlns:a16="http://schemas.microsoft.com/office/drawing/2014/main" id="{070F1284-83F0-5EA3-CB14-020F55FCAD5E}"/>
                  </a:ext>
                </a:extLst>
              </p:cNvPr>
              <p:cNvGrpSpPr/>
              <p:nvPr/>
            </p:nvGrpSpPr>
            <p:grpSpPr>
              <a:xfrm>
                <a:off x="6371480" y="944021"/>
                <a:ext cx="2186368" cy="1752885"/>
                <a:chOff x="6371480" y="944021"/>
                <a:chExt cx="2186368" cy="1752885"/>
              </a:xfrm>
              <a:noFill/>
            </p:grpSpPr>
            <p:grpSp>
              <p:nvGrpSpPr>
                <p:cNvPr id="177" name="Gráfico 186">
                  <a:extLst>
                    <a:ext uri="{FF2B5EF4-FFF2-40B4-BE49-F238E27FC236}">
                      <a16:creationId xmlns:a16="http://schemas.microsoft.com/office/drawing/2014/main" id="{000852D2-AFF0-51AD-944D-E566239DA538}"/>
                    </a:ext>
                  </a:extLst>
                </p:cNvPr>
                <p:cNvGrpSpPr/>
                <p:nvPr/>
              </p:nvGrpSpPr>
              <p:grpSpPr>
                <a:xfrm>
                  <a:off x="7025466" y="944021"/>
                  <a:ext cx="878395" cy="1752885"/>
                  <a:chOff x="7025466" y="944021"/>
                  <a:chExt cx="878395" cy="1752885"/>
                </a:xfrm>
                <a:noFill/>
              </p:grpSpPr>
              <p:sp>
                <p:nvSpPr>
                  <p:cNvPr id="186" name="Forma livre: Forma 185">
                    <a:extLst>
                      <a:ext uri="{FF2B5EF4-FFF2-40B4-BE49-F238E27FC236}">
                        <a16:creationId xmlns:a16="http://schemas.microsoft.com/office/drawing/2014/main" id="{DF7AA69A-AF20-9048-5D33-8CA18B2712A7}"/>
                      </a:ext>
                    </a:extLst>
                  </p:cNvPr>
                  <p:cNvSpPr/>
                  <p:nvPr/>
                </p:nvSpPr>
                <p:spPr>
                  <a:xfrm>
                    <a:off x="7272830" y="944021"/>
                    <a:ext cx="383667" cy="383857"/>
                  </a:xfrm>
                  <a:custGeom>
                    <a:avLst/>
                    <a:gdLst>
                      <a:gd name="connsiteX0" fmla="*/ 383667 w 383667"/>
                      <a:gd name="connsiteY0" fmla="*/ 191929 h 383857"/>
                      <a:gd name="connsiteX1" fmla="*/ 191929 w 383667"/>
                      <a:gd name="connsiteY1" fmla="*/ 383858 h 383857"/>
                      <a:gd name="connsiteX2" fmla="*/ 0 w 383667"/>
                      <a:gd name="connsiteY2" fmla="*/ 191929 h 383857"/>
                      <a:gd name="connsiteX3" fmla="*/ 191929 w 383667"/>
                      <a:gd name="connsiteY3" fmla="*/ 0 h 383857"/>
                      <a:gd name="connsiteX4" fmla="*/ 383667 w 383667"/>
                      <a:gd name="connsiteY4" fmla="*/ 191929 h 383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3667" h="383857">
                        <a:moveTo>
                          <a:pt x="383667" y="191929"/>
                        </a:moveTo>
                        <a:cubicBezTo>
                          <a:pt x="383667" y="297847"/>
                          <a:pt x="297752" y="383858"/>
                          <a:pt x="191929" y="383858"/>
                        </a:cubicBezTo>
                        <a:cubicBezTo>
                          <a:pt x="86106" y="383858"/>
                          <a:pt x="0" y="297847"/>
                          <a:pt x="0" y="191929"/>
                        </a:cubicBezTo>
                        <a:cubicBezTo>
                          <a:pt x="0" y="86011"/>
                          <a:pt x="85916" y="0"/>
                          <a:pt x="191929" y="0"/>
                        </a:cubicBezTo>
                        <a:cubicBezTo>
                          <a:pt x="297942" y="0"/>
                          <a:pt x="383667" y="85915"/>
                          <a:pt x="383667" y="191929"/>
                        </a:cubicBezTo>
                        <a:close/>
                      </a:path>
                    </a:pathLst>
                  </a:custGeom>
                  <a:noFill/>
                  <a:ln w="12700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sp>
                <p:nvSpPr>
                  <p:cNvPr id="187" name="Forma livre: Forma 186">
                    <a:extLst>
                      <a:ext uri="{FF2B5EF4-FFF2-40B4-BE49-F238E27FC236}">
                        <a16:creationId xmlns:a16="http://schemas.microsoft.com/office/drawing/2014/main" id="{59DAA92D-3A89-3CAA-8572-5C323E39D2A8}"/>
                      </a:ext>
                    </a:extLst>
                  </p:cNvPr>
                  <p:cNvSpPr/>
                  <p:nvPr/>
                </p:nvSpPr>
                <p:spPr>
                  <a:xfrm>
                    <a:off x="7025466" y="1523046"/>
                    <a:ext cx="878395" cy="882586"/>
                  </a:xfrm>
                  <a:custGeom>
                    <a:avLst/>
                    <a:gdLst>
                      <a:gd name="connsiteX0" fmla="*/ 188309 w 878395"/>
                      <a:gd name="connsiteY0" fmla="*/ 882586 h 882586"/>
                      <a:gd name="connsiteX1" fmla="*/ 0 w 878395"/>
                      <a:gd name="connsiteY1" fmla="*/ 627793 h 882586"/>
                      <a:gd name="connsiteX2" fmla="*/ 0 w 878395"/>
                      <a:gd name="connsiteY2" fmla="*/ 254794 h 882586"/>
                      <a:gd name="connsiteX3" fmla="*/ 254698 w 878395"/>
                      <a:gd name="connsiteY3" fmla="*/ 0 h 882586"/>
                      <a:gd name="connsiteX4" fmla="*/ 623602 w 878395"/>
                      <a:gd name="connsiteY4" fmla="*/ 0 h 882586"/>
                      <a:gd name="connsiteX5" fmla="*/ 878396 w 878395"/>
                      <a:gd name="connsiteY5" fmla="*/ 254794 h 882586"/>
                      <a:gd name="connsiteX6" fmla="*/ 878396 w 878395"/>
                      <a:gd name="connsiteY6" fmla="*/ 627793 h 882586"/>
                      <a:gd name="connsiteX7" fmla="*/ 689991 w 878395"/>
                      <a:gd name="connsiteY7" fmla="*/ 882586 h 88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8395" h="882586">
                        <a:moveTo>
                          <a:pt x="188309" y="882586"/>
                        </a:moveTo>
                        <a:cubicBezTo>
                          <a:pt x="48196" y="882586"/>
                          <a:pt x="0" y="767906"/>
                          <a:pt x="0" y="627793"/>
                        </a:cubicBezTo>
                        <a:lnTo>
                          <a:pt x="0" y="254794"/>
                        </a:lnTo>
                        <a:cubicBezTo>
                          <a:pt x="0" y="114681"/>
                          <a:pt x="114586" y="0"/>
                          <a:pt x="254698" y="0"/>
                        </a:cubicBezTo>
                        <a:lnTo>
                          <a:pt x="623602" y="0"/>
                        </a:lnTo>
                        <a:cubicBezTo>
                          <a:pt x="763714" y="0"/>
                          <a:pt x="878396" y="114681"/>
                          <a:pt x="878396" y="254794"/>
                        </a:cubicBezTo>
                        <a:lnTo>
                          <a:pt x="878396" y="627793"/>
                        </a:lnTo>
                        <a:cubicBezTo>
                          <a:pt x="878396" y="767906"/>
                          <a:pt x="830199" y="882586"/>
                          <a:pt x="689991" y="882586"/>
                        </a:cubicBezTo>
                      </a:path>
                    </a:pathLst>
                  </a:custGeom>
                  <a:noFill/>
                  <a:ln w="12700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grpSp>
                <p:nvGrpSpPr>
                  <p:cNvPr id="188" name="Gráfico 186">
                    <a:extLst>
                      <a:ext uri="{FF2B5EF4-FFF2-40B4-BE49-F238E27FC236}">
                        <a16:creationId xmlns:a16="http://schemas.microsoft.com/office/drawing/2014/main" id="{FC9A50A9-15D7-150B-073D-B52C29811A58}"/>
                      </a:ext>
                    </a:extLst>
                  </p:cNvPr>
                  <p:cNvGrpSpPr/>
                  <p:nvPr/>
                </p:nvGrpSpPr>
                <p:grpSpPr>
                  <a:xfrm>
                    <a:off x="7211585" y="1854992"/>
                    <a:ext cx="506158" cy="841914"/>
                    <a:chOff x="7211585" y="1854992"/>
                    <a:chExt cx="506158" cy="841914"/>
                  </a:xfrm>
                </p:grpSpPr>
                <p:sp>
                  <p:nvSpPr>
                    <p:cNvPr id="189" name="Forma livre: Forma 188">
                      <a:extLst>
                        <a:ext uri="{FF2B5EF4-FFF2-40B4-BE49-F238E27FC236}">
                          <a16:creationId xmlns:a16="http://schemas.microsoft.com/office/drawing/2014/main" id="{8D7C50AA-0472-EC93-46BA-AEAF4DBA81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17743" y="1854992"/>
                      <a:ext cx="9525" cy="841914"/>
                    </a:xfrm>
                    <a:custGeom>
                      <a:avLst/>
                      <a:gdLst>
                        <a:gd name="connsiteX0" fmla="*/ 0 w 9525"/>
                        <a:gd name="connsiteY0" fmla="*/ 0 h 841914"/>
                        <a:gd name="connsiteX1" fmla="*/ 0 w 9525"/>
                        <a:gd name="connsiteY1" fmla="*/ 841915 h 8419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841914">
                          <a:moveTo>
                            <a:pt x="0" y="0"/>
                          </a:moveTo>
                          <a:lnTo>
                            <a:pt x="0" y="841915"/>
                          </a:lnTo>
                        </a:path>
                      </a:pathLst>
                    </a:custGeom>
                    <a:noFill/>
                    <a:ln w="12700" cap="sq">
                      <a:solidFill>
                        <a:srgbClr val="00FF94"/>
                      </a:solidFill>
                      <a:prstDash val="solid"/>
                      <a:miter lim="800000"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pt-PT"/>
                    </a:p>
                  </p:txBody>
                </p:sp>
                <p:sp>
                  <p:nvSpPr>
                    <p:cNvPr id="190" name="Forma livre: Forma 189">
                      <a:extLst>
                        <a:ext uri="{FF2B5EF4-FFF2-40B4-BE49-F238E27FC236}">
                          <a16:creationId xmlns:a16="http://schemas.microsoft.com/office/drawing/2014/main" id="{1433ABE7-275F-C358-E0C5-5221E4DC45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11585" y="1854992"/>
                      <a:ext cx="9525" cy="841914"/>
                    </a:xfrm>
                    <a:custGeom>
                      <a:avLst/>
                      <a:gdLst>
                        <a:gd name="connsiteX0" fmla="*/ 0 w 9525"/>
                        <a:gd name="connsiteY0" fmla="*/ 0 h 841914"/>
                        <a:gd name="connsiteX1" fmla="*/ 0 w 9525"/>
                        <a:gd name="connsiteY1" fmla="*/ 841915 h 8419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841914">
                          <a:moveTo>
                            <a:pt x="0" y="0"/>
                          </a:moveTo>
                          <a:lnTo>
                            <a:pt x="0" y="841915"/>
                          </a:lnTo>
                        </a:path>
                      </a:pathLst>
                    </a:custGeom>
                    <a:noFill/>
                    <a:ln w="12700" cap="sq">
                      <a:solidFill>
                        <a:srgbClr val="00FF94"/>
                      </a:solidFill>
                      <a:prstDash val="solid"/>
                      <a:miter lim="800000"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pt-PT"/>
                    </a:p>
                  </p:txBody>
                </p:sp>
              </p:grpSp>
            </p:grpSp>
            <p:grpSp>
              <p:nvGrpSpPr>
                <p:cNvPr id="178" name="Gráfico 186">
                  <a:extLst>
                    <a:ext uri="{FF2B5EF4-FFF2-40B4-BE49-F238E27FC236}">
                      <a16:creationId xmlns:a16="http://schemas.microsoft.com/office/drawing/2014/main" id="{DF944D97-862D-87C9-CE73-851B1A2C01AE}"/>
                    </a:ext>
                  </a:extLst>
                </p:cNvPr>
                <p:cNvGrpSpPr/>
                <p:nvPr/>
              </p:nvGrpSpPr>
              <p:grpSpPr>
                <a:xfrm>
                  <a:off x="6371480" y="944021"/>
                  <a:ext cx="631031" cy="1752885"/>
                  <a:chOff x="6371480" y="944021"/>
                  <a:chExt cx="631031" cy="1752885"/>
                </a:xfrm>
                <a:noFill/>
              </p:grpSpPr>
              <p:sp>
                <p:nvSpPr>
                  <p:cNvPr id="183" name="Forma livre: Forma 182">
                    <a:extLst>
                      <a:ext uri="{FF2B5EF4-FFF2-40B4-BE49-F238E27FC236}">
                        <a16:creationId xmlns:a16="http://schemas.microsoft.com/office/drawing/2014/main" id="{187DAC0C-E09D-4CB8-C82D-406B7BFE83E2}"/>
                      </a:ext>
                    </a:extLst>
                  </p:cNvPr>
                  <p:cNvSpPr/>
                  <p:nvPr/>
                </p:nvSpPr>
                <p:spPr>
                  <a:xfrm>
                    <a:off x="6618844" y="944021"/>
                    <a:ext cx="383667" cy="383857"/>
                  </a:xfrm>
                  <a:custGeom>
                    <a:avLst/>
                    <a:gdLst>
                      <a:gd name="connsiteX0" fmla="*/ 383667 w 383667"/>
                      <a:gd name="connsiteY0" fmla="*/ 191929 h 383857"/>
                      <a:gd name="connsiteX1" fmla="*/ 191929 w 383667"/>
                      <a:gd name="connsiteY1" fmla="*/ 383858 h 383857"/>
                      <a:gd name="connsiteX2" fmla="*/ 0 w 383667"/>
                      <a:gd name="connsiteY2" fmla="*/ 191929 h 383857"/>
                      <a:gd name="connsiteX3" fmla="*/ 191929 w 383667"/>
                      <a:gd name="connsiteY3" fmla="*/ 0 h 383857"/>
                      <a:gd name="connsiteX4" fmla="*/ 383667 w 383667"/>
                      <a:gd name="connsiteY4" fmla="*/ 191929 h 383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3667" h="383857">
                        <a:moveTo>
                          <a:pt x="383667" y="191929"/>
                        </a:moveTo>
                        <a:cubicBezTo>
                          <a:pt x="383667" y="297847"/>
                          <a:pt x="297752" y="383858"/>
                          <a:pt x="191929" y="383858"/>
                        </a:cubicBezTo>
                        <a:cubicBezTo>
                          <a:pt x="86106" y="383858"/>
                          <a:pt x="0" y="297847"/>
                          <a:pt x="0" y="191929"/>
                        </a:cubicBezTo>
                        <a:cubicBezTo>
                          <a:pt x="0" y="86011"/>
                          <a:pt x="85916" y="0"/>
                          <a:pt x="191929" y="0"/>
                        </a:cubicBezTo>
                        <a:cubicBezTo>
                          <a:pt x="297942" y="0"/>
                          <a:pt x="383667" y="85915"/>
                          <a:pt x="383667" y="191929"/>
                        </a:cubicBezTo>
                        <a:close/>
                      </a:path>
                    </a:pathLst>
                  </a:custGeom>
                  <a:noFill/>
                  <a:ln w="12700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sp>
                <p:nvSpPr>
                  <p:cNvPr id="184" name="Forma livre: Forma 183">
                    <a:extLst>
                      <a:ext uri="{FF2B5EF4-FFF2-40B4-BE49-F238E27FC236}">
                        <a16:creationId xmlns:a16="http://schemas.microsoft.com/office/drawing/2014/main" id="{1327054C-B610-361D-9F94-935D15E302AB}"/>
                      </a:ext>
                    </a:extLst>
                  </p:cNvPr>
                  <p:cNvSpPr/>
                  <p:nvPr/>
                </p:nvSpPr>
                <p:spPr>
                  <a:xfrm>
                    <a:off x="6371480" y="1523046"/>
                    <a:ext cx="528542" cy="882586"/>
                  </a:xfrm>
                  <a:custGeom>
                    <a:avLst/>
                    <a:gdLst>
                      <a:gd name="connsiteX0" fmla="*/ 188309 w 528542"/>
                      <a:gd name="connsiteY0" fmla="*/ 882586 h 882586"/>
                      <a:gd name="connsiteX1" fmla="*/ 0 w 528542"/>
                      <a:gd name="connsiteY1" fmla="*/ 627793 h 882586"/>
                      <a:gd name="connsiteX2" fmla="*/ 0 w 528542"/>
                      <a:gd name="connsiteY2" fmla="*/ 254794 h 882586"/>
                      <a:gd name="connsiteX3" fmla="*/ 254699 w 528542"/>
                      <a:gd name="connsiteY3" fmla="*/ 0 h 882586"/>
                      <a:gd name="connsiteX4" fmla="*/ 528542 w 528542"/>
                      <a:gd name="connsiteY4" fmla="*/ 0 h 88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42" h="882586">
                        <a:moveTo>
                          <a:pt x="188309" y="882586"/>
                        </a:moveTo>
                        <a:cubicBezTo>
                          <a:pt x="48197" y="882586"/>
                          <a:pt x="0" y="767906"/>
                          <a:pt x="0" y="627793"/>
                        </a:cubicBezTo>
                        <a:lnTo>
                          <a:pt x="0" y="254794"/>
                        </a:lnTo>
                        <a:cubicBezTo>
                          <a:pt x="0" y="114681"/>
                          <a:pt x="114586" y="0"/>
                          <a:pt x="254699" y="0"/>
                        </a:cubicBezTo>
                        <a:lnTo>
                          <a:pt x="528542" y="0"/>
                        </a:lnTo>
                      </a:path>
                    </a:pathLst>
                  </a:custGeom>
                  <a:noFill/>
                  <a:ln w="12700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sp>
                <p:nvSpPr>
                  <p:cNvPr id="185" name="Forma livre: Forma 184">
                    <a:extLst>
                      <a:ext uri="{FF2B5EF4-FFF2-40B4-BE49-F238E27FC236}">
                        <a16:creationId xmlns:a16="http://schemas.microsoft.com/office/drawing/2014/main" id="{74F45ADE-D760-C1BC-333E-F496B6584C9B}"/>
                      </a:ext>
                    </a:extLst>
                  </p:cNvPr>
                  <p:cNvSpPr/>
                  <p:nvPr/>
                </p:nvSpPr>
                <p:spPr>
                  <a:xfrm>
                    <a:off x="6557598" y="1854992"/>
                    <a:ext cx="9525" cy="841914"/>
                  </a:xfrm>
                  <a:custGeom>
                    <a:avLst/>
                    <a:gdLst>
                      <a:gd name="connsiteX0" fmla="*/ 0 w 9525"/>
                      <a:gd name="connsiteY0" fmla="*/ 0 h 841914"/>
                      <a:gd name="connsiteX1" fmla="*/ 0 w 9525"/>
                      <a:gd name="connsiteY1" fmla="*/ 841915 h 841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841914">
                        <a:moveTo>
                          <a:pt x="0" y="0"/>
                        </a:moveTo>
                        <a:lnTo>
                          <a:pt x="0" y="841915"/>
                        </a:lnTo>
                      </a:path>
                    </a:pathLst>
                  </a:custGeom>
                  <a:noFill/>
                  <a:ln w="12700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179" name="Gráfico 186">
                  <a:extLst>
                    <a:ext uri="{FF2B5EF4-FFF2-40B4-BE49-F238E27FC236}">
                      <a16:creationId xmlns:a16="http://schemas.microsoft.com/office/drawing/2014/main" id="{D6F7131A-7145-CB5F-7A4F-6D9F699EB501}"/>
                    </a:ext>
                  </a:extLst>
                </p:cNvPr>
                <p:cNvGrpSpPr/>
                <p:nvPr/>
              </p:nvGrpSpPr>
              <p:grpSpPr>
                <a:xfrm>
                  <a:off x="7926817" y="944021"/>
                  <a:ext cx="631031" cy="1752885"/>
                  <a:chOff x="7926817" y="944021"/>
                  <a:chExt cx="631031" cy="1752885"/>
                </a:xfrm>
                <a:noFill/>
              </p:grpSpPr>
              <p:sp>
                <p:nvSpPr>
                  <p:cNvPr id="180" name="Forma livre: Forma 179">
                    <a:extLst>
                      <a:ext uri="{FF2B5EF4-FFF2-40B4-BE49-F238E27FC236}">
                        <a16:creationId xmlns:a16="http://schemas.microsoft.com/office/drawing/2014/main" id="{291BECDF-3A4C-3ABA-50E3-3313FEE8DEB5}"/>
                      </a:ext>
                    </a:extLst>
                  </p:cNvPr>
                  <p:cNvSpPr/>
                  <p:nvPr/>
                </p:nvSpPr>
                <p:spPr>
                  <a:xfrm>
                    <a:off x="7926817" y="944021"/>
                    <a:ext cx="383762" cy="383857"/>
                  </a:xfrm>
                  <a:custGeom>
                    <a:avLst/>
                    <a:gdLst>
                      <a:gd name="connsiteX0" fmla="*/ 0 w 383762"/>
                      <a:gd name="connsiteY0" fmla="*/ 191929 h 383857"/>
                      <a:gd name="connsiteX1" fmla="*/ 191834 w 383762"/>
                      <a:gd name="connsiteY1" fmla="*/ 383858 h 383857"/>
                      <a:gd name="connsiteX2" fmla="*/ 383762 w 383762"/>
                      <a:gd name="connsiteY2" fmla="*/ 191929 h 383857"/>
                      <a:gd name="connsiteX3" fmla="*/ 191834 w 383762"/>
                      <a:gd name="connsiteY3" fmla="*/ 0 h 383857"/>
                      <a:gd name="connsiteX4" fmla="*/ 0 w 383762"/>
                      <a:gd name="connsiteY4" fmla="*/ 191929 h 383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3762" h="383857">
                        <a:moveTo>
                          <a:pt x="0" y="191929"/>
                        </a:moveTo>
                        <a:cubicBezTo>
                          <a:pt x="0" y="297847"/>
                          <a:pt x="85916" y="383858"/>
                          <a:pt x="191834" y="383858"/>
                        </a:cubicBezTo>
                        <a:cubicBezTo>
                          <a:pt x="297752" y="383858"/>
                          <a:pt x="383762" y="297847"/>
                          <a:pt x="383762" y="191929"/>
                        </a:cubicBezTo>
                        <a:cubicBezTo>
                          <a:pt x="383762" y="86011"/>
                          <a:pt x="297847" y="0"/>
                          <a:pt x="191834" y="0"/>
                        </a:cubicBezTo>
                        <a:cubicBezTo>
                          <a:pt x="85820" y="0"/>
                          <a:pt x="0" y="85915"/>
                          <a:pt x="0" y="191929"/>
                        </a:cubicBezTo>
                        <a:close/>
                      </a:path>
                    </a:pathLst>
                  </a:custGeom>
                  <a:noFill/>
                  <a:ln w="12700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sp>
                <p:nvSpPr>
                  <p:cNvPr id="181" name="Forma livre: Forma 180">
                    <a:extLst>
                      <a:ext uri="{FF2B5EF4-FFF2-40B4-BE49-F238E27FC236}">
                        <a16:creationId xmlns:a16="http://schemas.microsoft.com/office/drawing/2014/main" id="{4F7218C6-70FB-1D39-F4DF-5FE55440399A}"/>
                      </a:ext>
                    </a:extLst>
                  </p:cNvPr>
                  <p:cNvSpPr/>
                  <p:nvPr/>
                </p:nvSpPr>
                <p:spPr>
                  <a:xfrm>
                    <a:off x="8029306" y="1523046"/>
                    <a:ext cx="528542" cy="882586"/>
                  </a:xfrm>
                  <a:custGeom>
                    <a:avLst/>
                    <a:gdLst>
                      <a:gd name="connsiteX0" fmla="*/ 340233 w 528542"/>
                      <a:gd name="connsiteY0" fmla="*/ 882586 h 882586"/>
                      <a:gd name="connsiteX1" fmla="*/ 528542 w 528542"/>
                      <a:gd name="connsiteY1" fmla="*/ 627793 h 882586"/>
                      <a:gd name="connsiteX2" fmla="*/ 528542 w 528542"/>
                      <a:gd name="connsiteY2" fmla="*/ 254794 h 882586"/>
                      <a:gd name="connsiteX3" fmla="*/ 273844 w 528542"/>
                      <a:gd name="connsiteY3" fmla="*/ 0 h 882586"/>
                      <a:gd name="connsiteX4" fmla="*/ 0 w 528542"/>
                      <a:gd name="connsiteY4" fmla="*/ 0 h 88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42" h="882586">
                        <a:moveTo>
                          <a:pt x="340233" y="882586"/>
                        </a:moveTo>
                        <a:cubicBezTo>
                          <a:pt x="480250" y="882586"/>
                          <a:pt x="528542" y="767906"/>
                          <a:pt x="528542" y="627793"/>
                        </a:cubicBezTo>
                        <a:lnTo>
                          <a:pt x="528542" y="254794"/>
                        </a:lnTo>
                        <a:cubicBezTo>
                          <a:pt x="528542" y="114681"/>
                          <a:pt x="413956" y="0"/>
                          <a:pt x="273844" y="0"/>
                        </a:cubicBez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sp>
                <p:nvSpPr>
                  <p:cNvPr id="182" name="Forma livre: Forma 181">
                    <a:extLst>
                      <a:ext uri="{FF2B5EF4-FFF2-40B4-BE49-F238E27FC236}">
                        <a16:creationId xmlns:a16="http://schemas.microsoft.com/office/drawing/2014/main" id="{69ECAD61-068A-4FF1-F38F-9B39D6525D1F}"/>
                      </a:ext>
                    </a:extLst>
                  </p:cNvPr>
                  <p:cNvSpPr/>
                  <p:nvPr/>
                </p:nvSpPr>
                <p:spPr>
                  <a:xfrm>
                    <a:off x="8371730" y="1854992"/>
                    <a:ext cx="9525" cy="841914"/>
                  </a:xfrm>
                  <a:custGeom>
                    <a:avLst/>
                    <a:gdLst>
                      <a:gd name="connsiteX0" fmla="*/ 0 w 9525"/>
                      <a:gd name="connsiteY0" fmla="*/ 0 h 841914"/>
                      <a:gd name="connsiteX1" fmla="*/ 0 w 9525"/>
                      <a:gd name="connsiteY1" fmla="*/ 841915 h 841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841914">
                        <a:moveTo>
                          <a:pt x="0" y="0"/>
                        </a:moveTo>
                        <a:lnTo>
                          <a:pt x="0" y="841915"/>
                        </a:lnTo>
                      </a:path>
                    </a:pathLst>
                  </a:custGeom>
                  <a:noFill/>
                  <a:ln w="12700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</p:grpSp>
          </p:grpSp>
          <p:grpSp>
            <p:nvGrpSpPr>
              <p:cNvPr id="174" name="Gráfico 186">
                <a:extLst>
                  <a:ext uri="{FF2B5EF4-FFF2-40B4-BE49-F238E27FC236}">
                    <a16:creationId xmlns:a16="http://schemas.microsoft.com/office/drawing/2014/main" id="{41553F87-9015-0537-E5A5-CF2B89677292}"/>
                  </a:ext>
                </a:extLst>
              </p:cNvPr>
              <p:cNvGrpSpPr/>
              <p:nvPr/>
            </p:nvGrpSpPr>
            <p:grpSpPr>
              <a:xfrm>
                <a:off x="6945932" y="431005"/>
                <a:ext cx="1037558" cy="383857"/>
                <a:chOff x="6945932" y="431005"/>
                <a:chExt cx="1037558" cy="383857"/>
              </a:xfrm>
              <a:noFill/>
            </p:grpSpPr>
            <p:sp>
              <p:nvSpPr>
                <p:cNvPr id="175" name="Forma livre: Forma 174">
                  <a:extLst>
                    <a:ext uri="{FF2B5EF4-FFF2-40B4-BE49-F238E27FC236}">
                      <a16:creationId xmlns:a16="http://schemas.microsoft.com/office/drawing/2014/main" id="{C108AF45-69B6-B129-3E5E-6C93147ACDE7}"/>
                    </a:ext>
                  </a:extLst>
                </p:cNvPr>
                <p:cNvSpPr/>
                <p:nvPr/>
              </p:nvSpPr>
              <p:spPr>
                <a:xfrm>
                  <a:off x="7599824" y="431005"/>
                  <a:ext cx="383666" cy="383857"/>
                </a:xfrm>
                <a:custGeom>
                  <a:avLst/>
                  <a:gdLst>
                    <a:gd name="connsiteX0" fmla="*/ 383667 w 383666"/>
                    <a:gd name="connsiteY0" fmla="*/ 191929 h 383857"/>
                    <a:gd name="connsiteX1" fmla="*/ 191929 w 383666"/>
                    <a:gd name="connsiteY1" fmla="*/ 383858 h 383857"/>
                    <a:gd name="connsiteX2" fmla="*/ 0 w 383666"/>
                    <a:gd name="connsiteY2" fmla="*/ 191929 h 383857"/>
                    <a:gd name="connsiteX3" fmla="*/ 191929 w 383666"/>
                    <a:gd name="connsiteY3" fmla="*/ 0 h 383857"/>
                    <a:gd name="connsiteX4" fmla="*/ 383667 w 383666"/>
                    <a:gd name="connsiteY4" fmla="*/ 191929 h 383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666" h="383857">
                      <a:moveTo>
                        <a:pt x="383667" y="191929"/>
                      </a:moveTo>
                      <a:cubicBezTo>
                        <a:pt x="383667" y="297942"/>
                        <a:pt x="297751" y="383858"/>
                        <a:pt x="191929" y="383858"/>
                      </a:cubicBezTo>
                      <a:cubicBezTo>
                        <a:pt x="86106" y="383858"/>
                        <a:pt x="0" y="297942"/>
                        <a:pt x="0" y="191929"/>
                      </a:cubicBezTo>
                      <a:cubicBezTo>
                        <a:pt x="0" y="85916"/>
                        <a:pt x="85915" y="0"/>
                        <a:pt x="191929" y="0"/>
                      </a:cubicBezTo>
                      <a:cubicBezTo>
                        <a:pt x="297942" y="0"/>
                        <a:pt x="383667" y="86011"/>
                        <a:pt x="383667" y="191929"/>
                      </a:cubicBez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  <p:sp>
              <p:nvSpPr>
                <p:cNvPr id="176" name="Forma livre: Forma 175">
                  <a:extLst>
                    <a:ext uri="{FF2B5EF4-FFF2-40B4-BE49-F238E27FC236}">
                      <a16:creationId xmlns:a16="http://schemas.microsoft.com/office/drawing/2014/main" id="{D74E598B-ADFD-24FA-86F3-34E7667159E5}"/>
                    </a:ext>
                  </a:extLst>
                </p:cNvPr>
                <p:cNvSpPr/>
                <p:nvPr/>
              </p:nvSpPr>
              <p:spPr>
                <a:xfrm>
                  <a:off x="6945932" y="431005"/>
                  <a:ext cx="383666" cy="383857"/>
                </a:xfrm>
                <a:custGeom>
                  <a:avLst/>
                  <a:gdLst>
                    <a:gd name="connsiteX0" fmla="*/ 383667 w 383666"/>
                    <a:gd name="connsiteY0" fmla="*/ 191929 h 383857"/>
                    <a:gd name="connsiteX1" fmla="*/ 191929 w 383666"/>
                    <a:gd name="connsiteY1" fmla="*/ 383858 h 383857"/>
                    <a:gd name="connsiteX2" fmla="*/ 0 w 383666"/>
                    <a:gd name="connsiteY2" fmla="*/ 191929 h 383857"/>
                    <a:gd name="connsiteX3" fmla="*/ 191929 w 383666"/>
                    <a:gd name="connsiteY3" fmla="*/ 0 h 383857"/>
                    <a:gd name="connsiteX4" fmla="*/ 383667 w 383666"/>
                    <a:gd name="connsiteY4" fmla="*/ 191929 h 383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666" h="383857">
                      <a:moveTo>
                        <a:pt x="383667" y="191929"/>
                      </a:moveTo>
                      <a:cubicBezTo>
                        <a:pt x="383667" y="297942"/>
                        <a:pt x="297752" y="383858"/>
                        <a:pt x="191929" y="383858"/>
                      </a:cubicBezTo>
                      <a:cubicBezTo>
                        <a:pt x="86106" y="383858"/>
                        <a:pt x="0" y="297942"/>
                        <a:pt x="0" y="191929"/>
                      </a:cubicBezTo>
                      <a:cubicBezTo>
                        <a:pt x="0" y="85916"/>
                        <a:pt x="85916" y="0"/>
                        <a:pt x="191929" y="0"/>
                      </a:cubicBezTo>
                      <a:cubicBezTo>
                        <a:pt x="297942" y="0"/>
                        <a:pt x="383667" y="86011"/>
                        <a:pt x="383667" y="191929"/>
                      </a:cubicBez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</p:grpSp>
        </p:grpSp>
      </p:grpSp>
      <p:grpSp>
        <p:nvGrpSpPr>
          <p:cNvPr id="216" name="Agrupar 215">
            <a:extLst>
              <a:ext uri="{FF2B5EF4-FFF2-40B4-BE49-F238E27FC236}">
                <a16:creationId xmlns:a16="http://schemas.microsoft.com/office/drawing/2014/main" id="{392BFCB7-FC17-750B-14B5-3A5B902488EA}"/>
              </a:ext>
            </a:extLst>
          </p:cNvPr>
          <p:cNvGrpSpPr/>
          <p:nvPr/>
        </p:nvGrpSpPr>
        <p:grpSpPr>
          <a:xfrm>
            <a:off x="6110642" y="3658385"/>
            <a:ext cx="747317" cy="463300"/>
            <a:chOff x="8444577" y="2453726"/>
            <a:chExt cx="846073" cy="524524"/>
          </a:xfrm>
        </p:grpSpPr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04ACBC0F-1CB7-3D96-68B3-4C1A3AAC1977}"/>
                </a:ext>
              </a:extLst>
            </p:cNvPr>
            <p:cNvSpPr/>
            <p:nvPr/>
          </p:nvSpPr>
          <p:spPr>
            <a:xfrm flipH="1">
              <a:off x="8444577" y="2453726"/>
              <a:ext cx="846073" cy="524524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84BFF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dirty="0"/>
            </a:p>
          </p:txBody>
        </p:sp>
        <p:grpSp>
          <p:nvGrpSpPr>
            <p:cNvPr id="191" name="Agrupar 244">
              <a:extLst>
                <a:ext uri="{FF2B5EF4-FFF2-40B4-BE49-F238E27FC236}">
                  <a16:creationId xmlns:a16="http://schemas.microsoft.com/office/drawing/2014/main" id="{5DB26481-D82E-9326-A545-BF1B4BC93BD0}"/>
                </a:ext>
              </a:extLst>
            </p:cNvPr>
            <p:cNvGrpSpPr/>
            <p:nvPr/>
          </p:nvGrpSpPr>
          <p:grpSpPr>
            <a:xfrm>
              <a:off x="8682545" y="2514763"/>
              <a:ext cx="377488" cy="352474"/>
              <a:chOff x="4108779" y="4683321"/>
              <a:chExt cx="2539840" cy="2371533"/>
            </a:xfrm>
          </p:grpSpPr>
          <p:grpSp>
            <p:nvGrpSpPr>
              <p:cNvPr id="192" name="Gráfico 179">
                <a:extLst>
                  <a:ext uri="{FF2B5EF4-FFF2-40B4-BE49-F238E27FC236}">
                    <a16:creationId xmlns:a16="http://schemas.microsoft.com/office/drawing/2014/main" id="{7D0C2825-4B0D-960C-AB75-FA2CE39F8C18}"/>
                  </a:ext>
                </a:extLst>
              </p:cNvPr>
              <p:cNvGrpSpPr/>
              <p:nvPr/>
            </p:nvGrpSpPr>
            <p:grpSpPr>
              <a:xfrm>
                <a:off x="5117095" y="5195004"/>
                <a:ext cx="1531524" cy="1358549"/>
                <a:chOff x="5117095" y="5195004"/>
                <a:chExt cx="1531524" cy="1358549"/>
              </a:xfrm>
            </p:grpSpPr>
            <p:sp>
              <p:nvSpPr>
                <p:cNvPr id="206" name="Forma livre: Forma 182">
                  <a:extLst>
                    <a:ext uri="{FF2B5EF4-FFF2-40B4-BE49-F238E27FC236}">
                      <a16:creationId xmlns:a16="http://schemas.microsoft.com/office/drawing/2014/main" id="{4855F3BA-2CCA-FC1B-5A80-18F79BDE9BC3}"/>
                    </a:ext>
                  </a:extLst>
                </p:cNvPr>
                <p:cNvSpPr/>
                <p:nvPr/>
              </p:nvSpPr>
              <p:spPr>
                <a:xfrm>
                  <a:off x="5910908" y="5936429"/>
                  <a:ext cx="57150" cy="57150"/>
                </a:xfrm>
                <a:custGeom>
                  <a:avLst/>
                  <a:gdLst>
                    <a:gd name="connsiteX0" fmla="*/ 57150 w 57150"/>
                    <a:gd name="connsiteY0" fmla="*/ 28575 h 57150"/>
                    <a:gd name="connsiteX1" fmla="*/ 28670 w 57150"/>
                    <a:gd name="connsiteY1" fmla="*/ 57150 h 57150"/>
                    <a:gd name="connsiteX2" fmla="*/ 0 w 57150"/>
                    <a:gd name="connsiteY2" fmla="*/ 28575 h 57150"/>
                    <a:gd name="connsiteX3" fmla="*/ 28670 w 57150"/>
                    <a:gd name="connsiteY3" fmla="*/ 0 h 57150"/>
                    <a:gd name="connsiteX4" fmla="*/ 57150 w 57150"/>
                    <a:gd name="connsiteY4" fmla="*/ 28575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50" h="57150">
                      <a:moveTo>
                        <a:pt x="57150" y="28575"/>
                      </a:moveTo>
                      <a:cubicBezTo>
                        <a:pt x="57150" y="44387"/>
                        <a:pt x="44387" y="57150"/>
                        <a:pt x="28670" y="57150"/>
                      </a:cubicBezTo>
                      <a:cubicBezTo>
                        <a:pt x="12954" y="57150"/>
                        <a:pt x="0" y="44387"/>
                        <a:pt x="0" y="28575"/>
                      </a:cubicBezTo>
                      <a:cubicBezTo>
                        <a:pt x="0" y="12763"/>
                        <a:pt x="12859" y="0"/>
                        <a:pt x="28670" y="0"/>
                      </a:cubicBezTo>
                      <a:cubicBezTo>
                        <a:pt x="44482" y="0"/>
                        <a:pt x="57150" y="12763"/>
                        <a:pt x="57150" y="28575"/>
                      </a:cubicBez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  <p:sp>
              <p:nvSpPr>
                <p:cNvPr id="207" name="Forma livre: Forma 183">
                  <a:extLst>
                    <a:ext uri="{FF2B5EF4-FFF2-40B4-BE49-F238E27FC236}">
                      <a16:creationId xmlns:a16="http://schemas.microsoft.com/office/drawing/2014/main" id="{F65D5901-3A9C-5F8B-952A-F06288E9C00B}"/>
                    </a:ext>
                  </a:extLst>
                </p:cNvPr>
                <p:cNvSpPr/>
                <p:nvPr/>
              </p:nvSpPr>
              <p:spPr>
                <a:xfrm>
                  <a:off x="5117095" y="5384360"/>
                  <a:ext cx="1337405" cy="1169193"/>
                </a:xfrm>
                <a:custGeom>
                  <a:avLst/>
                  <a:gdLst>
                    <a:gd name="connsiteX0" fmla="*/ 0 w 1337405"/>
                    <a:gd name="connsiteY0" fmla="*/ 0 h 1169193"/>
                    <a:gd name="connsiteX1" fmla="*/ 1337405 w 1337405"/>
                    <a:gd name="connsiteY1" fmla="*/ 0 h 1169193"/>
                    <a:gd name="connsiteX2" fmla="*/ 1337405 w 1337405"/>
                    <a:gd name="connsiteY2" fmla="*/ 1169194 h 1169193"/>
                    <a:gd name="connsiteX3" fmla="*/ 677132 w 1337405"/>
                    <a:gd name="connsiteY3" fmla="*/ 1169194 h 1169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405" h="1169193">
                      <a:moveTo>
                        <a:pt x="0" y="0"/>
                      </a:moveTo>
                      <a:lnTo>
                        <a:pt x="1337405" y="0"/>
                      </a:lnTo>
                      <a:lnTo>
                        <a:pt x="1337405" y="1169194"/>
                      </a:lnTo>
                      <a:lnTo>
                        <a:pt x="677132" y="1169194"/>
                      </a:ln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  <p:sp>
              <p:nvSpPr>
                <p:cNvPr id="208" name="Forma livre: Forma 184">
                  <a:extLst>
                    <a:ext uri="{FF2B5EF4-FFF2-40B4-BE49-F238E27FC236}">
                      <a16:creationId xmlns:a16="http://schemas.microsoft.com/office/drawing/2014/main" id="{99812F7A-729D-C1EC-591B-0E48D244CA58}"/>
                    </a:ext>
                  </a:extLst>
                </p:cNvPr>
                <p:cNvSpPr/>
                <p:nvPr/>
              </p:nvSpPr>
              <p:spPr>
                <a:xfrm>
                  <a:off x="5117095" y="5195004"/>
                  <a:ext cx="1531524" cy="1209103"/>
                </a:xfrm>
                <a:custGeom>
                  <a:avLst/>
                  <a:gdLst>
                    <a:gd name="connsiteX0" fmla="*/ 0 w 1531524"/>
                    <a:gd name="connsiteY0" fmla="*/ 0 h 1209103"/>
                    <a:gd name="connsiteX1" fmla="*/ 1531525 w 1531524"/>
                    <a:gd name="connsiteY1" fmla="*/ 0 h 1209103"/>
                    <a:gd name="connsiteX2" fmla="*/ 1531525 w 1531524"/>
                    <a:gd name="connsiteY2" fmla="*/ 1209104 h 1209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31524" h="1209103">
                      <a:moveTo>
                        <a:pt x="0" y="0"/>
                      </a:moveTo>
                      <a:lnTo>
                        <a:pt x="1531525" y="0"/>
                      </a:lnTo>
                      <a:lnTo>
                        <a:pt x="1531525" y="1209104"/>
                      </a:ln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  <p:sp>
              <p:nvSpPr>
                <p:cNvPr id="209" name="Forma livre: Forma 227">
                  <a:extLst>
                    <a:ext uri="{FF2B5EF4-FFF2-40B4-BE49-F238E27FC236}">
                      <a16:creationId xmlns:a16="http://schemas.microsoft.com/office/drawing/2014/main" id="{1D261B42-60AC-B45B-29CD-01219EE2CAD4}"/>
                    </a:ext>
                  </a:extLst>
                </p:cNvPr>
                <p:cNvSpPr/>
                <p:nvPr/>
              </p:nvSpPr>
              <p:spPr>
                <a:xfrm>
                  <a:off x="5117095" y="5601721"/>
                  <a:ext cx="1120997" cy="734377"/>
                </a:xfrm>
                <a:custGeom>
                  <a:avLst/>
                  <a:gdLst>
                    <a:gd name="connsiteX0" fmla="*/ 677132 w 1120997"/>
                    <a:gd name="connsiteY0" fmla="*/ 734378 h 734377"/>
                    <a:gd name="connsiteX1" fmla="*/ 973455 w 1120997"/>
                    <a:gd name="connsiteY1" fmla="*/ 734378 h 734377"/>
                    <a:gd name="connsiteX2" fmla="*/ 1120997 w 1120997"/>
                    <a:gd name="connsiteY2" fmla="*/ 586835 h 734377"/>
                    <a:gd name="connsiteX3" fmla="*/ 1120997 w 1120997"/>
                    <a:gd name="connsiteY3" fmla="*/ 147542 h 734377"/>
                    <a:gd name="connsiteX4" fmla="*/ 973455 w 1120997"/>
                    <a:gd name="connsiteY4" fmla="*/ 0 h 734377"/>
                    <a:gd name="connsiteX5" fmla="*/ 0 w 1120997"/>
                    <a:gd name="connsiteY5" fmla="*/ 0 h 734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20997" h="734377">
                      <a:moveTo>
                        <a:pt x="677132" y="734378"/>
                      </a:moveTo>
                      <a:lnTo>
                        <a:pt x="973455" y="734378"/>
                      </a:lnTo>
                      <a:cubicBezTo>
                        <a:pt x="973455" y="652939"/>
                        <a:pt x="1039559" y="586835"/>
                        <a:pt x="1120997" y="586835"/>
                      </a:cubicBezTo>
                      <a:lnTo>
                        <a:pt x="1120997" y="147542"/>
                      </a:lnTo>
                      <a:cubicBezTo>
                        <a:pt x="1039559" y="147542"/>
                        <a:pt x="973455" y="81534"/>
                        <a:pt x="973455" y="0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  <p:sp>
              <p:nvSpPr>
                <p:cNvPr id="210" name="Forma livre: Forma 228">
                  <a:extLst>
                    <a:ext uri="{FF2B5EF4-FFF2-40B4-BE49-F238E27FC236}">
                      <a16:creationId xmlns:a16="http://schemas.microsoft.com/office/drawing/2014/main" id="{244EC7BB-237F-7CB1-0401-8EF8371DD0A3}"/>
                    </a:ext>
                  </a:extLst>
                </p:cNvPr>
                <p:cNvSpPr/>
                <p:nvPr/>
              </p:nvSpPr>
              <p:spPr>
                <a:xfrm>
                  <a:off x="5243111" y="5778505"/>
                  <a:ext cx="362235" cy="317182"/>
                </a:xfrm>
                <a:custGeom>
                  <a:avLst/>
                  <a:gdLst>
                    <a:gd name="connsiteX0" fmla="*/ 8382 w 362235"/>
                    <a:gd name="connsiteY0" fmla="*/ 253556 h 317182"/>
                    <a:gd name="connsiteX1" fmla="*/ 0 w 362235"/>
                    <a:gd name="connsiteY1" fmla="*/ 194786 h 317182"/>
                    <a:gd name="connsiteX2" fmla="*/ 181070 w 362235"/>
                    <a:gd name="connsiteY2" fmla="*/ 0 h 317182"/>
                    <a:gd name="connsiteX3" fmla="*/ 362236 w 362235"/>
                    <a:gd name="connsiteY3" fmla="*/ 194786 h 317182"/>
                    <a:gd name="connsiteX4" fmla="*/ 321945 w 362235"/>
                    <a:gd name="connsiteY4" fmla="*/ 317182 h 317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2235" h="317182">
                      <a:moveTo>
                        <a:pt x="8382" y="253556"/>
                      </a:moveTo>
                      <a:cubicBezTo>
                        <a:pt x="2953" y="234982"/>
                        <a:pt x="0" y="215265"/>
                        <a:pt x="0" y="194786"/>
                      </a:cubicBezTo>
                      <a:cubicBezTo>
                        <a:pt x="0" y="87154"/>
                        <a:pt x="81153" y="0"/>
                        <a:pt x="181070" y="0"/>
                      </a:cubicBezTo>
                      <a:cubicBezTo>
                        <a:pt x="280988" y="0"/>
                        <a:pt x="362236" y="87249"/>
                        <a:pt x="362236" y="194786"/>
                      </a:cubicBezTo>
                      <a:cubicBezTo>
                        <a:pt x="362236" y="241173"/>
                        <a:pt x="347091" y="283750"/>
                        <a:pt x="321945" y="317182"/>
                      </a:cubicBez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</p:grpSp>
          <p:sp>
            <p:nvSpPr>
              <p:cNvPr id="193" name="Forma livre: Forma 229">
                <a:extLst>
                  <a:ext uri="{FF2B5EF4-FFF2-40B4-BE49-F238E27FC236}">
                    <a16:creationId xmlns:a16="http://schemas.microsoft.com/office/drawing/2014/main" id="{216C2E8F-A0FA-9CC6-BEEB-01D83FF87BB5}"/>
                  </a:ext>
                </a:extLst>
              </p:cNvPr>
              <p:cNvSpPr/>
              <p:nvPr/>
            </p:nvSpPr>
            <p:spPr>
              <a:xfrm>
                <a:off x="4108779" y="4683321"/>
                <a:ext cx="850296" cy="393572"/>
              </a:xfrm>
              <a:custGeom>
                <a:avLst/>
                <a:gdLst>
                  <a:gd name="connsiteX0" fmla="*/ 850297 w 850296"/>
                  <a:gd name="connsiteY0" fmla="*/ 196787 h 393572"/>
                  <a:gd name="connsiteX1" fmla="*/ 425196 w 850296"/>
                  <a:gd name="connsiteY1" fmla="*/ 393573 h 393572"/>
                  <a:gd name="connsiteX2" fmla="*/ 0 w 850296"/>
                  <a:gd name="connsiteY2" fmla="*/ 196787 h 393572"/>
                  <a:gd name="connsiteX3" fmla="*/ 425101 w 850296"/>
                  <a:gd name="connsiteY3" fmla="*/ 0 h 393572"/>
                  <a:gd name="connsiteX4" fmla="*/ 850202 w 850296"/>
                  <a:gd name="connsiteY4" fmla="*/ 196787 h 393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296" h="393572">
                    <a:moveTo>
                      <a:pt x="850297" y="196787"/>
                    </a:moveTo>
                    <a:cubicBezTo>
                      <a:pt x="850297" y="305467"/>
                      <a:pt x="659987" y="393573"/>
                      <a:pt x="425196" y="393573"/>
                    </a:cubicBezTo>
                    <a:cubicBezTo>
                      <a:pt x="190405" y="393573"/>
                      <a:pt x="0" y="305467"/>
                      <a:pt x="0" y="196787"/>
                    </a:cubicBezTo>
                    <a:cubicBezTo>
                      <a:pt x="0" y="88106"/>
                      <a:pt x="190310" y="0"/>
                      <a:pt x="425101" y="0"/>
                    </a:cubicBezTo>
                    <a:cubicBezTo>
                      <a:pt x="659892" y="0"/>
                      <a:pt x="850202" y="88106"/>
                      <a:pt x="850202" y="196787"/>
                    </a:cubicBezTo>
                    <a:close/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194" name="Forma livre: Forma 230">
                <a:extLst>
                  <a:ext uri="{FF2B5EF4-FFF2-40B4-BE49-F238E27FC236}">
                    <a16:creationId xmlns:a16="http://schemas.microsoft.com/office/drawing/2014/main" id="{33BD06F0-2C15-3031-6F22-0AC564DB22D8}"/>
                  </a:ext>
                </a:extLst>
              </p:cNvPr>
              <p:cNvSpPr/>
              <p:nvPr/>
            </p:nvSpPr>
            <p:spPr>
              <a:xfrm>
                <a:off x="4108779" y="5373026"/>
                <a:ext cx="850201" cy="196786"/>
              </a:xfrm>
              <a:custGeom>
                <a:avLst/>
                <a:gdLst>
                  <a:gd name="connsiteX0" fmla="*/ 0 w 850201"/>
                  <a:gd name="connsiteY0" fmla="*/ 0 h 196786"/>
                  <a:gd name="connsiteX1" fmla="*/ 425101 w 850201"/>
                  <a:gd name="connsiteY1" fmla="*/ 196786 h 196786"/>
                  <a:gd name="connsiteX2" fmla="*/ 850202 w 850201"/>
                  <a:gd name="connsiteY2" fmla="*/ 0 h 196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0201" h="196786">
                    <a:moveTo>
                      <a:pt x="0" y="0"/>
                    </a:moveTo>
                    <a:cubicBezTo>
                      <a:pt x="0" y="108680"/>
                      <a:pt x="190310" y="196786"/>
                      <a:pt x="425101" y="196786"/>
                    </a:cubicBezTo>
                    <a:cubicBezTo>
                      <a:pt x="659892" y="196786"/>
                      <a:pt x="850202" y="108680"/>
                      <a:pt x="850202" y="0"/>
                    </a:cubicBez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195" name="Forma livre: Forma 231">
                <a:extLst>
                  <a:ext uri="{FF2B5EF4-FFF2-40B4-BE49-F238E27FC236}">
                    <a16:creationId xmlns:a16="http://schemas.microsoft.com/office/drawing/2014/main" id="{6E825B94-D5D2-5259-49E7-34ADEDF2BB49}"/>
                  </a:ext>
                </a:extLst>
              </p:cNvPr>
              <p:cNvSpPr/>
              <p:nvPr/>
            </p:nvSpPr>
            <p:spPr>
              <a:xfrm>
                <a:off x="4108779" y="5127376"/>
                <a:ext cx="850201" cy="196786"/>
              </a:xfrm>
              <a:custGeom>
                <a:avLst/>
                <a:gdLst>
                  <a:gd name="connsiteX0" fmla="*/ 0 w 850201"/>
                  <a:gd name="connsiteY0" fmla="*/ 0 h 196786"/>
                  <a:gd name="connsiteX1" fmla="*/ 425101 w 850201"/>
                  <a:gd name="connsiteY1" fmla="*/ 196787 h 196786"/>
                  <a:gd name="connsiteX2" fmla="*/ 850202 w 850201"/>
                  <a:gd name="connsiteY2" fmla="*/ 0 h 196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0201" h="196786">
                    <a:moveTo>
                      <a:pt x="0" y="0"/>
                    </a:moveTo>
                    <a:cubicBezTo>
                      <a:pt x="0" y="108680"/>
                      <a:pt x="190310" y="196787"/>
                      <a:pt x="425101" y="196787"/>
                    </a:cubicBezTo>
                    <a:cubicBezTo>
                      <a:pt x="659892" y="196787"/>
                      <a:pt x="850202" y="108585"/>
                      <a:pt x="850202" y="0"/>
                    </a:cubicBez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196" name="Forma livre: Forma 232">
                <a:extLst>
                  <a:ext uri="{FF2B5EF4-FFF2-40B4-BE49-F238E27FC236}">
                    <a16:creationId xmlns:a16="http://schemas.microsoft.com/office/drawing/2014/main" id="{FC257D57-99CC-257A-52B8-E167020F0CFF}"/>
                  </a:ext>
                </a:extLst>
              </p:cNvPr>
              <p:cNvSpPr/>
              <p:nvPr/>
            </p:nvSpPr>
            <p:spPr>
              <a:xfrm>
                <a:off x="4108779" y="5864421"/>
                <a:ext cx="850201" cy="196786"/>
              </a:xfrm>
              <a:custGeom>
                <a:avLst/>
                <a:gdLst>
                  <a:gd name="connsiteX0" fmla="*/ 0 w 850201"/>
                  <a:gd name="connsiteY0" fmla="*/ 0 h 196786"/>
                  <a:gd name="connsiteX1" fmla="*/ 425101 w 850201"/>
                  <a:gd name="connsiteY1" fmla="*/ 196787 h 196786"/>
                  <a:gd name="connsiteX2" fmla="*/ 850202 w 850201"/>
                  <a:gd name="connsiteY2" fmla="*/ 0 h 196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0201" h="196786">
                    <a:moveTo>
                      <a:pt x="0" y="0"/>
                    </a:moveTo>
                    <a:cubicBezTo>
                      <a:pt x="0" y="108680"/>
                      <a:pt x="190310" y="196787"/>
                      <a:pt x="425101" y="196787"/>
                    </a:cubicBezTo>
                    <a:cubicBezTo>
                      <a:pt x="659892" y="196787"/>
                      <a:pt x="850202" y="108680"/>
                      <a:pt x="850202" y="0"/>
                    </a:cubicBez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197" name="Forma livre: Forma 233">
                <a:extLst>
                  <a:ext uri="{FF2B5EF4-FFF2-40B4-BE49-F238E27FC236}">
                    <a16:creationId xmlns:a16="http://schemas.microsoft.com/office/drawing/2014/main" id="{88B5BA20-A59D-E6C2-19BE-39799AC9EDBD}"/>
                  </a:ext>
                </a:extLst>
              </p:cNvPr>
              <p:cNvSpPr/>
              <p:nvPr/>
            </p:nvSpPr>
            <p:spPr>
              <a:xfrm>
                <a:off x="4108779" y="6110166"/>
                <a:ext cx="536733" cy="196786"/>
              </a:xfrm>
              <a:custGeom>
                <a:avLst/>
                <a:gdLst>
                  <a:gd name="connsiteX0" fmla="*/ 0 w 536733"/>
                  <a:gd name="connsiteY0" fmla="*/ 0 h 196786"/>
                  <a:gd name="connsiteX1" fmla="*/ 425101 w 536733"/>
                  <a:gd name="connsiteY1" fmla="*/ 196787 h 196786"/>
                  <a:gd name="connsiteX2" fmla="*/ 536734 w 536733"/>
                  <a:gd name="connsiteY2" fmla="*/ 189929 h 196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733" h="196786">
                    <a:moveTo>
                      <a:pt x="0" y="0"/>
                    </a:moveTo>
                    <a:cubicBezTo>
                      <a:pt x="0" y="108680"/>
                      <a:pt x="190310" y="196787"/>
                      <a:pt x="425101" y="196787"/>
                    </a:cubicBezTo>
                    <a:cubicBezTo>
                      <a:pt x="463677" y="196787"/>
                      <a:pt x="501110" y="194405"/>
                      <a:pt x="536734" y="189929"/>
                    </a:cubicBez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198" name="Forma livre: Forma 234">
                <a:extLst>
                  <a:ext uri="{FF2B5EF4-FFF2-40B4-BE49-F238E27FC236}">
                    <a16:creationId xmlns:a16="http://schemas.microsoft.com/office/drawing/2014/main" id="{2378562A-CAFE-32CF-94E0-BBB89928D9DD}"/>
                  </a:ext>
                </a:extLst>
              </p:cNvPr>
              <p:cNvSpPr/>
              <p:nvPr/>
            </p:nvSpPr>
            <p:spPr>
              <a:xfrm>
                <a:off x="4959075" y="4880107"/>
                <a:ext cx="9525" cy="1201864"/>
              </a:xfrm>
              <a:custGeom>
                <a:avLst/>
                <a:gdLst>
                  <a:gd name="connsiteX0" fmla="*/ 0 w 9525"/>
                  <a:gd name="connsiteY0" fmla="*/ 1201865 h 1201864"/>
                  <a:gd name="connsiteX1" fmla="*/ 0 w 9525"/>
                  <a:gd name="connsiteY1" fmla="*/ 0 h 1201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01864">
                    <a:moveTo>
                      <a:pt x="0" y="1201865"/>
                    </a:moveTo>
                    <a:lnTo>
                      <a:pt x="0" y="0"/>
                    </a:ln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199" name="Forma livre: Forma 235">
                <a:extLst>
                  <a:ext uri="{FF2B5EF4-FFF2-40B4-BE49-F238E27FC236}">
                    <a16:creationId xmlns:a16="http://schemas.microsoft.com/office/drawing/2014/main" id="{F253BA75-BA9F-8F3D-990C-89CA715D986F}"/>
                  </a:ext>
                </a:extLst>
              </p:cNvPr>
              <p:cNvSpPr/>
              <p:nvPr/>
            </p:nvSpPr>
            <p:spPr>
              <a:xfrm>
                <a:off x="4108779" y="5087942"/>
                <a:ext cx="534447" cy="1710404"/>
              </a:xfrm>
              <a:custGeom>
                <a:avLst/>
                <a:gdLst>
                  <a:gd name="connsiteX0" fmla="*/ 0 w 534447"/>
                  <a:gd name="connsiteY0" fmla="*/ 0 h 1710404"/>
                  <a:gd name="connsiteX1" fmla="*/ 0 w 534447"/>
                  <a:gd name="connsiteY1" fmla="*/ 1513618 h 1710404"/>
                  <a:gd name="connsiteX2" fmla="*/ 425101 w 534447"/>
                  <a:gd name="connsiteY2" fmla="*/ 1710404 h 1710404"/>
                  <a:gd name="connsiteX3" fmla="*/ 534448 w 534447"/>
                  <a:gd name="connsiteY3" fmla="*/ 1703832 h 1710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447" h="1710404">
                    <a:moveTo>
                      <a:pt x="0" y="0"/>
                    </a:moveTo>
                    <a:lnTo>
                      <a:pt x="0" y="1513618"/>
                    </a:lnTo>
                    <a:cubicBezTo>
                      <a:pt x="0" y="1622298"/>
                      <a:pt x="190310" y="1710404"/>
                      <a:pt x="425101" y="1710404"/>
                    </a:cubicBezTo>
                    <a:cubicBezTo>
                      <a:pt x="462915" y="1710404"/>
                      <a:pt x="499586" y="1708214"/>
                      <a:pt x="534448" y="1703832"/>
                    </a:cubicBez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200" name="Forma livre: Forma 236">
                <a:extLst>
                  <a:ext uri="{FF2B5EF4-FFF2-40B4-BE49-F238E27FC236}">
                    <a16:creationId xmlns:a16="http://schemas.microsoft.com/office/drawing/2014/main" id="{A493A495-C17C-9EA0-A176-D882605C7AB3}"/>
                  </a:ext>
                </a:extLst>
              </p:cNvPr>
              <p:cNvSpPr/>
              <p:nvPr/>
            </p:nvSpPr>
            <p:spPr>
              <a:xfrm>
                <a:off x="4108779" y="5618771"/>
                <a:ext cx="850296" cy="196786"/>
              </a:xfrm>
              <a:custGeom>
                <a:avLst/>
                <a:gdLst>
                  <a:gd name="connsiteX0" fmla="*/ 850297 w 850296"/>
                  <a:gd name="connsiteY0" fmla="*/ 0 h 196786"/>
                  <a:gd name="connsiteX1" fmla="*/ 425196 w 850296"/>
                  <a:gd name="connsiteY1" fmla="*/ 196787 h 196786"/>
                  <a:gd name="connsiteX2" fmla="*/ 0 w 850296"/>
                  <a:gd name="connsiteY2" fmla="*/ 0 h 196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0296" h="196786">
                    <a:moveTo>
                      <a:pt x="850297" y="0"/>
                    </a:moveTo>
                    <a:cubicBezTo>
                      <a:pt x="850297" y="108680"/>
                      <a:pt x="659987" y="196787"/>
                      <a:pt x="425196" y="196787"/>
                    </a:cubicBezTo>
                    <a:cubicBezTo>
                      <a:pt x="190405" y="196787"/>
                      <a:pt x="0" y="108680"/>
                      <a:pt x="0" y="0"/>
                    </a:cubicBez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sp>
            <p:nvSpPr>
              <p:cNvPr id="201" name="Forma livre: Forma 238">
                <a:extLst>
                  <a:ext uri="{FF2B5EF4-FFF2-40B4-BE49-F238E27FC236}">
                    <a16:creationId xmlns:a16="http://schemas.microsoft.com/office/drawing/2014/main" id="{CE8D3F04-C151-CDD6-BA0B-F19D0BEC6271}"/>
                  </a:ext>
                </a:extLst>
              </p:cNvPr>
              <p:cNvSpPr/>
              <p:nvPr/>
            </p:nvSpPr>
            <p:spPr>
              <a:xfrm>
                <a:off x="4108779" y="6355815"/>
                <a:ext cx="526827" cy="196786"/>
              </a:xfrm>
              <a:custGeom>
                <a:avLst/>
                <a:gdLst>
                  <a:gd name="connsiteX0" fmla="*/ 0 w 526827"/>
                  <a:gd name="connsiteY0" fmla="*/ 0 h 196786"/>
                  <a:gd name="connsiteX1" fmla="*/ 425101 w 526827"/>
                  <a:gd name="connsiteY1" fmla="*/ 196787 h 196786"/>
                  <a:gd name="connsiteX2" fmla="*/ 526828 w 526827"/>
                  <a:gd name="connsiteY2" fmla="*/ 191167 h 196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6827" h="196786">
                    <a:moveTo>
                      <a:pt x="0" y="0"/>
                    </a:moveTo>
                    <a:cubicBezTo>
                      <a:pt x="0" y="108680"/>
                      <a:pt x="190310" y="196787"/>
                      <a:pt x="425101" y="196787"/>
                    </a:cubicBezTo>
                    <a:cubicBezTo>
                      <a:pt x="460153" y="196787"/>
                      <a:pt x="494252" y="194786"/>
                      <a:pt x="526828" y="191167"/>
                    </a:cubicBezTo>
                  </a:path>
                </a:pathLst>
              </a:custGeom>
              <a:noFill/>
              <a:ln w="12700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  <p:grpSp>
            <p:nvGrpSpPr>
              <p:cNvPr id="202" name="Gráfico 179">
                <a:extLst>
                  <a:ext uri="{FF2B5EF4-FFF2-40B4-BE49-F238E27FC236}">
                    <a16:creationId xmlns:a16="http://schemas.microsoft.com/office/drawing/2014/main" id="{C804FF41-CFB1-4BF1-24D4-CE763CF7A095}"/>
                  </a:ext>
                </a:extLst>
              </p:cNvPr>
              <p:cNvGrpSpPr/>
              <p:nvPr/>
            </p:nvGrpSpPr>
            <p:grpSpPr>
              <a:xfrm>
                <a:off x="4788578" y="6168935"/>
                <a:ext cx="850296" cy="885919"/>
                <a:chOff x="4788578" y="6168935"/>
                <a:chExt cx="850296" cy="885919"/>
              </a:xfrm>
              <a:noFill/>
            </p:grpSpPr>
            <p:sp>
              <p:nvSpPr>
                <p:cNvPr id="203" name="Forma livre: Forma 240">
                  <a:extLst>
                    <a:ext uri="{FF2B5EF4-FFF2-40B4-BE49-F238E27FC236}">
                      <a16:creationId xmlns:a16="http://schemas.microsoft.com/office/drawing/2014/main" id="{8AEF1DE3-C9C3-D713-719B-46784C344C6B}"/>
                    </a:ext>
                  </a:extLst>
                </p:cNvPr>
                <p:cNvSpPr/>
                <p:nvPr/>
              </p:nvSpPr>
              <p:spPr>
                <a:xfrm>
                  <a:off x="4788768" y="6168935"/>
                  <a:ext cx="850106" cy="393572"/>
                </a:xfrm>
                <a:custGeom>
                  <a:avLst/>
                  <a:gdLst>
                    <a:gd name="connsiteX0" fmla="*/ 850106 w 850106"/>
                    <a:gd name="connsiteY0" fmla="*/ 196787 h 393572"/>
                    <a:gd name="connsiteX1" fmla="*/ 425006 w 850106"/>
                    <a:gd name="connsiteY1" fmla="*/ 393573 h 393572"/>
                    <a:gd name="connsiteX2" fmla="*/ 0 w 850106"/>
                    <a:gd name="connsiteY2" fmla="*/ 196787 h 393572"/>
                    <a:gd name="connsiteX3" fmla="*/ 425006 w 850106"/>
                    <a:gd name="connsiteY3" fmla="*/ 0 h 393572"/>
                    <a:gd name="connsiteX4" fmla="*/ 850106 w 850106"/>
                    <a:gd name="connsiteY4" fmla="*/ 196787 h 393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0106" h="393572">
                      <a:moveTo>
                        <a:pt x="850106" y="196787"/>
                      </a:moveTo>
                      <a:cubicBezTo>
                        <a:pt x="850106" y="305467"/>
                        <a:pt x="659797" y="393573"/>
                        <a:pt x="425006" y="393573"/>
                      </a:cubicBezTo>
                      <a:cubicBezTo>
                        <a:pt x="190214" y="393573"/>
                        <a:pt x="0" y="305467"/>
                        <a:pt x="0" y="196787"/>
                      </a:cubicBezTo>
                      <a:cubicBezTo>
                        <a:pt x="0" y="88106"/>
                        <a:pt x="190310" y="0"/>
                        <a:pt x="425006" y="0"/>
                      </a:cubicBezTo>
                      <a:cubicBezTo>
                        <a:pt x="659701" y="0"/>
                        <a:pt x="850106" y="88106"/>
                        <a:pt x="850106" y="196787"/>
                      </a:cubicBezTo>
                      <a:close/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  <p:sp>
              <p:nvSpPr>
                <p:cNvPr id="204" name="Forma livre: Forma 242">
                  <a:extLst>
                    <a:ext uri="{FF2B5EF4-FFF2-40B4-BE49-F238E27FC236}">
                      <a16:creationId xmlns:a16="http://schemas.microsoft.com/office/drawing/2014/main" id="{19B8AB27-E398-6900-D88C-A21EDFD7E753}"/>
                    </a:ext>
                  </a:extLst>
                </p:cNvPr>
                <p:cNvSpPr/>
                <p:nvPr/>
              </p:nvSpPr>
              <p:spPr>
                <a:xfrm>
                  <a:off x="4788578" y="6365054"/>
                  <a:ext cx="850201" cy="689800"/>
                </a:xfrm>
                <a:custGeom>
                  <a:avLst/>
                  <a:gdLst>
                    <a:gd name="connsiteX0" fmla="*/ 0 w 850201"/>
                    <a:gd name="connsiteY0" fmla="*/ 213455 h 689800"/>
                    <a:gd name="connsiteX1" fmla="*/ 0 w 850201"/>
                    <a:gd name="connsiteY1" fmla="*/ 493014 h 689800"/>
                    <a:gd name="connsiteX2" fmla="*/ 425101 w 850201"/>
                    <a:gd name="connsiteY2" fmla="*/ 689801 h 689800"/>
                    <a:gd name="connsiteX3" fmla="*/ 850202 w 850201"/>
                    <a:gd name="connsiteY3" fmla="*/ 493014 h 689800"/>
                    <a:gd name="connsiteX4" fmla="*/ 850202 w 850201"/>
                    <a:gd name="connsiteY4" fmla="*/ 0 h 68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0201" h="689800">
                      <a:moveTo>
                        <a:pt x="0" y="213455"/>
                      </a:moveTo>
                      <a:lnTo>
                        <a:pt x="0" y="493014"/>
                      </a:lnTo>
                      <a:cubicBezTo>
                        <a:pt x="0" y="601694"/>
                        <a:pt x="190309" y="689801"/>
                        <a:pt x="425101" y="689801"/>
                      </a:cubicBezTo>
                      <a:cubicBezTo>
                        <a:pt x="659892" y="689801"/>
                        <a:pt x="850202" y="601599"/>
                        <a:pt x="850202" y="493014"/>
                      </a:cubicBezTo>
                      <a:lnTo>
                        <a:pt x="850202" y="0"/>
                      </a:ln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  <p:sp>
              <p:nvSpPr>
                <p:cNvPr id="205" name="Forma livre: Forma 243">
                  <a:extLst>
                    <a:ext uri="{FF2B5EF4-FFF2-40B4-BE49-F238E27FC236}">
                      <a16:creationId xmlns:a16="http://schemas.microsoft.com/office/drawing/2014/main" id="{A03AE1C2-FD7B-7D3B-4673-2F221619D931}"/>
                    </a:ext>
                  </a:extLst>
                </p:cNvPr>
                <p:cNvSpPr/>
                <p:nvPr/>
              </p:nvSpPr>
              <p:spPr>
                <a:xfrm>
                  <a:off x="4788578" y="6612419"/>
                  <a:ext cx="850201" cy="196786"/>
                </a:xfrm>
                <a:custGeom>
                  <a:avLst/>
                  <a:gdLst>
                    <a:gd name="connsiteX0" fmla="*/ 0 w 850201"/>
                    <a:gd name="connsiteY0" fmla="*/ 0 h 196786"/>
                    <a:gd name="connsiteX1" fmla="*/ 425101 w 850201"/>
                    <a:gd name="connsiteY1" fmla="*/ 196787 h 196786"/>
                    <a:gd name="connsiteX2" fmla="*/ 850202 w 850201"/>
                    <a:gd name="connsiteY2" fmla="*/ 0 h 196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0201" h="196786">
                      <a:moveTo>
                        <a:pt x="0" y="0"/>
                      </a:moveTo>
                      <a:cubicBezTo>
                        <a:pt x="0" y="108680"/>
                        <a:pt x="190309" y="196787"/>
                        <a:pt x="425101" y="196787"/>
                      </a:cubicBezTo>
                      <a:cubicBezTo>
                        <a:pt x="659892" y="196787"/>
                        <a:pt x="850202" y="108680"/>
                        <a:pt x="850202" y="0"/>
                      </a:cubicBez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pt-PT"/>
                </a:p>
              </p:txBody>
            </p:sp>
          </p:grp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FC4A7E-B459-9D25-0988-6386FAC83C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1D91D-E532-414E-8BE0-BA80ED49D994}" type="slidenum">
              <a:rPr lang="pt-PT" smtClean="0"/>
              <a:pPr/>
              <a:t>3</a:t>
            </a:fld>
            <a:endParaRPr lang="pt-PT"/>
          </a:p>
        </p:txBody>
      </p:sp>
      <p:grpSp>
        <p:nvGrpSpPr>
          <p:cNvPr id="237" name="Gráfico 13">
            <a:extLst>
              <a:ext uri="{FF2B5EF4-FFF2-40B4-BE49-F238E27FC236}">
                <a16:creationId xmlns:a16="http://schemas.microsoft.com/office/drawing/2014/main" id="{E88E6972-F9ED-47DE-85DE-7161A4EDF2AD}"/>
              </a:ext>
            </a:extLst>
          </p:cNvPr>
          <p:cNvGrpSpPr/>
          <p:nvPr/>
        </p:nvGrpSpPr>
        <p:grpSpPr>
          <a:xfrm>
            <a:off x="11294533" y="278232"/>
            <a:ext cx="574444" cy="138775"/>
            <a:chOff x="2843212" y="2643187"/>
            <a:chExt cx="6505575" cy="1571625"/>
          </a:xfrm>
        </p:grpSpPr>
        <p:sp>
          <p:nvSpPr>
            <p:cNvPr id="238" name="Forma libre: forma 237">
              <a:extLst>
                <a:ext uri="{FF2B5EF4-FFF2-40B4-BE49-F238E27FC236}">
                  <a16:creationId xmlns:a16="http://schemas.microsoft.com/office/drawing/2014/main" id="{36CC3FF1-4B2F-42F0-901A-DFBBBAC60135}"/>
                </a:ext>
              </a:extLst>
            </p:cNvPr>
            <p:cNvSpPr/>
            <p:nvPr/>
          </p:nvSpPr>
          <p:spPr>
            <a:xfrm>
              <a:off x="7260907" y="2636234"/>
              <a:ext cx="276225" cy="1581150"/>
            </a:xfrm>
            <a:custGeom>
              <a:avLst/>
              <a:gdLst>
                <a:gd name="connsiteX0" fmla="*/ 269367 w 276225"/>
                <a:gd name="connsiteY0" fmla="*/ 7144 h 1581150"/>
                <a:gd name="connsiteX1" fmla="*/ 269367 w 276225"/>
                <a:gd name="connsiteY1" fmla="*/ 7144 h 1581150"/>
                <a:gd name="connsiteX2" fmla="*/ 269367 w 276225"/>
                <a:gd name="connsiteY2" fmla="*/ 1580579 h 1581150"/>
                <a:gd name="connsiteX3" fmla="*/ 7144 w 276225"/>
                <a:gd name="connsiteY3" fmla="*/ 1580579 h 1581150"/>
                <a:gd name="connsiteX4" fmla="*/ 7144 w 276225"/>
                <a:gd name="connsiteY4" fmla="*/ 269367 h 1581150"/>
                <a:gd name="connsiteX5" fmla="*/ 269367 w 276225"/>
                <a:gd name="connsiteY5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25" h="1581150">
                  <a:moveTo>
                    <a:pt x="269367" y="7144"/>
                  </a:moveTo>
                  <a:lnTo>
                    <a:pt x="269367" y="7144"/>
                  </a:lnTo>
                  <a:lnTo>
                    <a:pt x="269367" y="1580579"/>
                  </a:lnTo>
                  <a:lnTo>
                    <a:pt x="7144" y="1580579"/>
                  </a:lnTo>
                  <a:lnTo>
                    <a:pt x="7144" y="269367"/>
                  </a:lnTo>
                  <a:cubicBezTo>
                    <a:pt x="7144" y="124587"/>
                    <a:pt x="124587" y="7239"/>
                    <a:pt x="269367" y="7144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9" name="Forma libre: forma 238">
              <a:extLst>
                <a:ext uri="{FF2B5EF4-FFF2-40B4-BE49-F238E27FC236}">
                  <a16:creationId xmlns:a16="http://schemas.microsoft.com/office/drawing/2014/main" id="{80B660B7-B76E-4A8D-A424-3A5678AC0110}"/>
                </a:ext>
              </a:extLst>
            </p:cNvPr>
            <p:cNvSpPr/>
            <p:nvPr/>
          </p:nvSpPr>
          <p:spPr>
            <a:xfrm>
              <a:off x="5687472" y="2636234"/>
              <a:ext cx="1323975" cy="1581150"/>
            </a:xfrm>
            <a:custGeom>
              <a:avLst/>
              <a:gdLst>
                <a:gd name="connsiteX0" fmla="*/ 793814 w 1323975"/>
                <a:gd name="connsiteY0" fmla="*/ 7144 h 1581150"/>
                <a:gd name="connsiteX1" fmla="*/ 91916 w 1323975"/>
                <a:gd name="connsiteY1" fmla="*/ 7144 h 1581150"/>
                <a:gd name="connsiteX2" fmla="*/ 7144 w 1323975"/>
                <a:gd name="connsiteY2" fmla="*/ 269367 h 1581150"/>
                <a:gd name="connsiteX3" fmla="*/ 531591 w 1323975"/>
                <a:gd name="connsiteY3" fmla="*/ 269367 h 1581150"/>
                <a:gd name="connsiteX4" fmla="*/ 531591 w 1323975"/>
                <a:gd name="connsiteY4" fmla="*/ 1580674 h 1581150"/>
                <a:gd name="connsiteX5" fmla="*/ 793814 w 1323975"/>
                <a:gd name="connsiteY5" fmla="*/ 1580674 h 1581150"/>
                <a:gd name="connsiteX6" fmla="*/ 793814 w 1323975"/>
                <a:gd name="connsiteY6" fmla="*/ 269367 h 1581150"/>
                <a:gd name="connsiteX7" fmla="*/ 1056132 w 1323975"/>
                <a:gd name="connsiteY7" fmla="*/ 269367 h 1581150"/>
                <a:gd name="connsiteX8" fmla="*/ 1318355 w 1323975"/>
                <a:gd name="connsiteY8" fmla="*/ 7144 h 1581150"/>
                <a:gd name="connsiteX9" fmla="*/ 793814 w 1323975"/>
                <a:gd name="connsiteY9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3975" h="1581150">
                  <a:moveTo>
                    <a:pt x="793814" y="7144"/>
                  </a:moveTo>
                  <a:lnTo>
                    <a:pt x="91916" y="7144"/>
                  </a:lnTo>
                  <a:lnTo>
                    <a:pt x="7144" y="269367"/>
                  </a:lnTo>
                  <a:lnTo>
                    <a:pt x="531591" y="269367"/>
                  </a:lnTo>
                  <a:lnTo>
                    <a:pt x="531591" y="1580674"/>
                  </a:lnTo>
                  <a:lnTo>
                    <a:pt x="793814" y="1580674"/>
                  </a:lnTo>
                  <a:lnTo>
                    <a:pt x="793814" y="269367"/>
                  </a:lnTo>
                  <a:lnTo>
                    <a:pt x="1056132" y="269367"/>
                  </a:lnTo>
                  <a:cubicBezTo>
                    <a:pt x="1200912" y="269367"/>
                    <a:pt x="1318260" y="151924"/>
                    <a:pt x="1318355" y="7144"/>
                  </a:cubicBezTo>
                  <a:lnTo>
                    <a:pt x="793814" y="71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0" name="Forma libre: forma 239">
              <a:extLst>
                <a:ext uri="{FF2B5EF4-FFF2-40B4-BE49-F238E27FC236}">
                  <a16:creationId xmlns:a16="http://schemas.microsoft.com/office/drawing/2014/main" id="{C3609DBF-6743-45E1-9EB1-BBC53524B826}"/>
                </a:ext>
              </a:extLst>
            </p:cNvPr>
            <p:cNvSpPr/>
            <p:nvPr/>
          </p:nvSpPr>
          <p:spPr>
            <a:xfrm>
              <a:off x="2836068" y="2636043"/>
              <a:ext cx="1590675" cy="1581150"/>
            </a:xfrm>
            <a:custGeom>
              <a:avLst/>
              <a:gdLst>
                <a:gd name="connsiteX0" fmla="*/ 1321499 w 1590675"/>
                <a:gd name="connsiteY0" fmla="*/ 1580769 h 1581150"/>
                <a:gd name="connsiteX1" fmla="*/ 1586484 w 1590675"/>
                <a:gd name="connsiteY1" fmla="*/ 1580769 h 1581150"/>
                <a:gd name="connsiteX2" fmla="*/ 1122140 w 1590675"/>
                <a:gd name="connsiteY2" fmla="*/ 186500 h 1581150"/>
                <a:gd name="connsiteX3" fmla="*/ 873347 w 1590675"/>
                <a:gd name="connsiteY3" fmla="*/ 7144 h 1581150"/>
                <a:gd name="connsiteX4" fmla="*/ 531590 w 1590675"/>
                <a:gd name="connsiteY4" fmla="*/ 7144 h 1581150"/>
                <a:gd name="connsiteX5" fmla="*/ 7144 w 1590675"/>
                <a:gd name="connsiteY5" fmla="*/ 1580769 h 1581150"/>
                <a:gd name="connsiteX6" fmla="*/ 272510 w 1590675"/>
                <a:gd name="connsiteY6" fmla="*/ 1580769 h 1581150"/>
                <a:gd name="connsiteX7" fmla="*/ 403670 w 1590675"/>
                <a:gd name="connsiteY7" fmla="*/ 1187482 h 1581150"/>
                <a:gd name="connsiteX8" fmla="*/ 839629 w 1590675"/>
                <a:gd name="connsiteY8" fmla="*/ 1187482 h 1581150"/>
                <a:gd name="connsiteX9" fmla="*/ 1101852 w 1590675"/>
                <a:gd name="connsiteY9" fmla="*/ 925163 h 1581150"/>
                <a:gd name="connsiteX10" fmla="*/ 491109 w 1590675"/>
                <a:gd name="connsiteY10" fmla="*/ 925163 h 1581150"/>
                <a:gd name="connsiteX11" fmla="*/ 796957 w 1590675"/>
                <a:gd name="connsiteY11" fmla="*/ 7334 h 1581150"/>
                <a:gd name="connsiteX12" fmla="*/ 1321499 w 1590675"/>
                <a:gd name="connsiteY12" fmla="*/ 1580769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90675" h="1581150">
                  <a:moveTo>
                    <a:pt x="1321499" y="1580769"/>
                  </a:moveTo>
                  <a:lnTo>
                    <a:pt x="1586484" y="1580769"/>
                  </a:lnTo>
                  <a:lnTo>
                    <a:pt x="1122140" y="186500"/>
                  </a:lnTo>
                  <a:cubicBezTo>
                    <a:pt x="1086422" y="79439"/>
                    <a:pt x="986219" y="7144"/>
                    <a:pt x="873347" y="7144"/>
                  </a:cubicBezTo>
                  <a:lnTo>
                    <a:pt x="531590" y="7144"/>
                  </a:lnTo>
                  <a:lnTo>
                    <a:pt x="7144" y="1580769"/>
                  </a:lnTo>
                  <a:lnTo>
                    <a:pt x="272510" y="1580769"/>
                  </a:lnTo>
                  <a:lnTo>
                    <a:pt x="403670" y="1187482"/>
                  </a:lnTo>
                  <a:lnTo>
                    <a:pt x="839629" y="1187482"/>
                  </a:lnTo>
                  <a:cubicBezTo>
                    <a:pt x="984504" y="1187482"/>
                    <a:pt x="1101852" y="1070039"/>
                    <a:pt x="1101852" y="925163"/>
                  </a:cubicBezTo>
                  <a:lnTo>
                    <a:pt x="491109" y="925163"/>
                  </a:lnTo>
                  <a:lnTo>
                    <a:pt x="796957" y="7334"/>
                  </a:lnTo>
                  <a:lnTo>
                    <a:pt x="1321499" y="1580769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1" name="Forma libre: forma 240">
              <a:extLst>
                <a:ext uri="{FF2B5EF4-FFF2-40B4-BE49-F238E27FC236}">
                  <a16:creationId xmlns:a16="http://schemas.microsoft.com/office/drawing/2014/main" id="{FBD5391C-C86E-46A2-BAB2-F22909DF563A}"/>
                </a:ext>
              </a:extLst>
            </p:cNvPr>
            <p:cNvSpPr/>
            <p:nvPr/>
          </p:nvSpPr>
          <p:spPr>
            <a:xfrm>
              <a:off x="7764875" y="2636234"/>
              <a:ext cx="1104900" cy="1581150"/>
            </a:xfrm>
            <a:custGeom>
              <a:avLst/>
              <a:gdLst>
                <a:gd name="connsiteX0" fmla="*/ 531590 w 1104900"/>
                <a:gd name="connsiteY0" fmla="*/ 7144 h 1581150"/>
                <a:gd name="connsiteX1" fmla="*/ 7144 w 1104900"/>
                <a:gd name="connsiteY1" fmla="*/ 1580579 h 1581150"/>
                <a:gd name="connsiteX2" fmla="*/ 272510 w 1104900"/>
                <a:gd name="connsiteY2" fmla="*/ 1580579 h 1581150"/>
                <a:gd name="connsiteX3" fmla="*/ 403574 w 1104900"/>
                <a:gd name="connsiteY3" fmla="*/ 1187196 h 1581150"/>
                <a:gd name="connsiteX4" fmla="*/ 839152 w 1104900"/>
                <a:gd name="connsiteY4" fmla="*/ 1187196 h 1581150"/>
                <a:gd name="connsiteX5" fmla="*/ 1101471 w 1104900"/>
                <a:gd name="connsiteY5" fmla="*/ 925068 h 1581150"/>
                <a:gd name="connsiteX6" fmla="*/ 1101471 w 1104900"/>
                <a:gd name="connsiteY6" fmla="*/ 925068 h 1581150"/>
                <a:gd name="connsiteX7" fmla="*/ 490918 w 1104900"/>
                <a:gd name="connsiteY7" fmla="*/ 925068 h 1581150"/>
                <a:gd name="connsiteX8" fmla="*/ 796957 w 1104900"/>
                <a:gd name="connsiteY8" fmla="*/ 7144 h 1581150"/>
                <a:gd name="connsiteX9" fmla="*/ 531590 w 1104900"/>
                <a:gd name="connsiteY9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4900" h="1581150">
                  <a:moveTo>
                    <a:pt x="531590" y="7144"/>
                  </a:moveTo>
                  <a:lnTo>
                    <a:pt x="7144" y="1580579"/>
                  </a:lnTo>
                  <a:lnTo>
                    <a:pt x="272510" y="1580579"/>
                  </a:lnTo>
                  <a:lnTo>
                    <a:pt x="403574" y="1187196"/>
                  </a:lnTo>
                  <a:lnTo>
                    <a:pt x="839152" y="1187196"/>
                  </a:lnTo>
                  <a:cubicBezTo>
                    <a:pt x="983932" y="1187196"/>
                    <a:pt x="1101376" y="1069848"/>
                    <a:pt x="1101471" y="925068"/>
                  </a:cubicBezTo>
                  <a:lnTo>
                    <a:pt x="1101471" y="925068"/>
                  </a:lnTo>
                  <a:cubicBezTo>
                    <a:pt x="1101471" y="925068"/>
                    <a:pt x="490918" y="925068"/>
                    <a:pt x="490918" y="925068"/>
                  </a:cubicBezTo>
                  <a:lnTo>
                    <a:pt x="796957" y="7144"/>
                  </a:lnTo>
                  <a:lnTo>
                    <a:pt x="531590" y="71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2" name="Forma libre: forma 241">
              <a:extLst>
                <a:ext uri="{FF2B5EF4-FFF2-40B4-BE49-F238E27FC236}">
                  <a16:creationId xmlns:a16="http://schemas.microsoft.com/office/drawing/2014/main" id="{57CD771E-5146-448A-B3AB-C1FEF4E60109}"/>
                </a:ext>
              </a:extLst>
            </p:cNvPr>
            <p:cNvSpPr/>
            <p:nvPr/>
          </p:nvSpPr>
          <p:spPr>
            <a:xfrm>
              <a:off x="8554783" y="2636043"/>
              <a:ext cx="800100" cy="1581150"/>
            </a:xfrm>
            <a:custGeom>
              <a:avLst/>
              <a:gdLst>
                <a:gd name="connsiteX0" fmla="*/ 796861 w 800100"/>
                <a:gd name="connsiteY0" fmla="*/ 1580769 h 1581150"/>
                <a:gd name="connsiteX1" fmla="*/ 332137 w 800100"/>
                <a:gd name="connsiteY1" fmla="*/ 186500 h 1581150"/>
                <a:gd name="connsiteX2" fmla="*/ 83344 w 800100"/>
                <a:gd name="connsiteY2" fmla="*/ 7144 h 1581150"/>
                <a:gd name="connsiteX3" fmla="*/ 7144 w 800100"/>
                <a:gd name="connsiteY3" fmla="*/ 7144 h 1581150"/>
                <a:gd name="connsiteX4" fmla="*/ 531590 w 800100"/>
                <a:gd name="connsiteY4" fmla="*/ 1580579 h 1581150"/>
                <a:gd name="connsiteX5" fmla="*/ 796861 w 800100"/>
                <a:gd name="connsiteY5" fmla="*/ 1580769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1581150">
                  <a:moveTo>
                    <a:pt x="796861" y="1580769"/>
                  </a:moveTo>
                  <a:lnTo>
                    <a:pt x="332137" y="186500"/>
                  </a:lnTo>
                  <a:cubicBezTo>
                    <a:pt x="296513" y="79343"/>
                    <a:pt x="196215" y="7144"/>
                    <a:pt x="83344" y="7144"/>
                  </a:cubicBezTo>
                  <a:lnTo>
                    <a:pt x="7144" y="7144"/>
                  </a:lnTo>
                  <a:lnTo>
                    <a:pt x="531590" y="1580579"/>
                  </a:lnTo>
                  <a:lnTo>
                    <a:pt x="796861" y="1580769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3" name="Forma libre: forma 242">
              <a:extLst>
                <a:ext uri="{FF2B5EF4-FFF2-40B4-BE49-F238E27FC236}">
                  <a16:creationId xmlns:a16="http://schemas.microsoft.com/office/drawing/2014/main" id="{44F16A96-BFA3-4C21-BFB8-AB74221BED5F}"/>
                </a:ext>
              </a:extLst>
            </p:cNvPr>
            <p:cNvSpPr/>
            <p:nvPr/>
          </p:nvSpPr>
          <p:spPr>
            <a:xfrm>
              <a:off x="4679537" y="2636234"/>
              <a:ext cx="1057275" cy="1581150"/>
            </a:xfrm>
            <a:custGeom>
              <a:avLst/>
              <a:gdLst>
                <a:gd name="connsiteX0" fmla="*/ 269367 w 1057275"/>
                <a:gd name="connsiteY0" fmla="*/ 1318355 h 1581150"/>
                <a:gd name="connsiteX1" fmla="*/ 269367 w 1057275"/>
                <a:gd name="connsiteY1" fmla="*/ 7144 h 1581150"/>
                <a:gd name="connsiteX2" fmla="*/ 7144 w 1057275"/>
                <a:gd name="connsiteY2" fmla="*/ 7144 h 1581150"/>
                <a:gd name="connsiteX3" fmla="*/ 7144 w 1057275"/>
                <a:gd name="connsiteY3" fmla="*/ 1318355 h 1581150"/>
                <a:gd name="connsiteX4" fmla="*/ 269367 w 1057275"/>
                <a:gd name="connsiteY4" fmla="*/ 1580579 h 1581150"/>
                <a:gd name="connsiteX5" fmla="*/ 968693 w 1057275"/>
                <a:gd name="connsiteY5" fmla="*/ 1580579 h 1581150"/>
                <a:gd name="connsiteX6" fmla="*/ 1056132 w 1057275"/>
                <a:gd name="connsiteY6" fmla="*/ 1318355 h 1581150"/>
                <a:gd name="connsiteX7" fmla="*/ 269367 w 1057275"/>
                <a:gd name="connsiteY7" fmla="*/ 1318355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7275" h="1581150">
                  <a:moveTo>
                    <a:pt x="269367" y="1318355"/>
                  </a:moveTo>
                  <a:lnTo>
                    <a:pt x="269367" y="7144"/>
                  </a:lnTo>
                  <a:lnTo>
                    <a:pt x="7144" y="7144"/>
                  </a:lnTo>
                  <a:lnTo>
                    <a:pt x="7144" y="1318355"/>
                  </a:lnTo>
                  <a:cubicBezTo>
                    <a:pt x="7525" y="1463040"/>
                    <a:pt x="124682" y="1580198"/>
                    <a:pt x="269367" y="1580579"/>
                  </a:cubicBezTo>
                  <a:lnTo>
                    <a:pt x="968693" y="1580579"/>
                  </a:lnTo>
                  <a:lnTo>
                    <a:pt x="1056132" y="1318355"/>
                  </a:lnTo>
                  <a:lnTo>
                    <a:pt x="269367" y="1318355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4" name="TextBox 22">
            <a:extLst>
              <a:ext uri="{FF2B5EF4-FFF2-40B4-BE49-F238E27FC236}">
                <a16:creationId xmlns:a16="http://schemas.microsoft.com/office/drawing/2014/main" id="{7802BA53-E775-68AE-92AC-C19155046C10}"/>
              </a:ext>
            </a:extLst>
          </p:cNvPr>
          <p:cNvSpPr txBox="1"/>
          <p:nvPr/>
        </p:nvSpPr>
        <p:spPr>
          <a:xfrm>
            <a:off x="523793" y="850423"/>
            <a:ext cx="2966330" cy="107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8000"/>
              </a:lnSpc>
            </a:pPr>
            <a:r>
              <a:rPr lang="es-ES" sz="400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VISIÓN GLOBAL</a:t>
            </a:r>
          </a:p>
        </p:txBody>
      </p:sp>
      <p:sp>
        <p:nvSpPr>
          <p:cNvPr id="11" name="TextBox 25">
            <a:extLst>
              <a:ext uri="{FF2B5EF4-FFF2-40B4-BE49-F238E27FC236}">
                <a16:creationId xmlns:a16="http://schemas.microsoft.com/office/drawing/2014/main" id="{84659DBD-178C-85F8-CBB2-C9766A6ABA04}"/>
              </a:ext>
            </a:extLst>
          </p:cNvPr>
          <p:cNvSpPr txBox="1"/>
          <p:nvPr/>
        </p:nvSpPr>
        <p:spPr>
          <a:xfrm>
            <a:off x="523793" y="2124349"/>
            <a:ext cx="3114352" cy="2521524"/>
          </a:xfrm>
          <a:prstGeom prst="rect">
            <a:avLst/>
          </a:prstGeom>
          <a:noFill/>
          <a:ln>
            <a:noFill/>
          </a:ln>
        </p:spPr>
        <p:txBody>
          <a:bodyPr wrap="square" lIns="72000" tIns="0" rIns="7200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1400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En ALTIA creamos </a:t>
            </a:r>
            <a:r>
              <a:rPr lang="es-ES" sz="1400" b="1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rPr>
              <a:t>soluciones digitales preparadas para el futuro</a:t>
            </a:r>
            <a:r>
              <a:rPr lang="es-ES" sz="1400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, capaces de generar valor real y provocar cambios significativos.</a:t>
            </a:r>
          </a:p>
          <a:p>
            <a:pPr>
              <a:lnSpc>
                <a:spcPct val="90000"/>
              </a:lnSpc>
            </a:pPr>
            <a:endParaRPr lang="es-ES" sz="1400" dirty="0">
              <a:solidFill>
                <a:srgbClr val="132153"/>
              </a:solidFill>
              <a:latin typeface="ALTIA Eddi Light" panose="020B0000000000020000" pitchFamily="34" charset="0"/>
              <a:ea typeface="ALTIA Eddi Light" panose="020B0000000000020000" pitchFamily="34" charset="0"/>
              <a:cs typeface="ALTIA Eddi Light" panose="020B0000000000020000" pitchFamily="34" charset="0"/>
            </a:endParaRPr>
          </a:p>
          <a:p>
            <a:pPr>
              <a:lnSpc>
                <a:spcPct val="90000"/>
              </a:lnSpc>
            </a:pPr>
            <a:r>
              <a:rPr lang="es-ES" sz="1400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Somos un </a:t>
            </a:r>
            <a:r>
              <a:rPr lang="es-ES" sz="1400" b="1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rPr>
              <a:t>equipo internacional </a:t>
            </a:r>
            <a:r>
              <a:rPr lang="es-ES" sz="1400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de grandes profesionales que, desde 1994, suman su energía y aplican su visión innovadora de la tecnología a proyectos realmente relevantes, para </a:t>
            </a:r>
            <a:r>
              <a:rPr lang="es-ES" sz="1400" b="1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rPr>
              <a:t>organizaciones que son motores del cambio</a:t>
            </a:r>
            <a:r>
              <a:rPr lang="es-ES" sz="1400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.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7853223D-C980-4EAD-80DE-E9B4ED3DF9EE}"/>
              </a:ext>
            </a:extLst>
          </p:cNvPr>
          <p:cNvGrpSpPr/>
          <p:nvPr/>
        </p:nvGrpSpPr>
        <p:grpSpPr>
          <a:xfrm>
            <a:off x="1823428" y="5128205"/>
            <a:ext cx="9913269" cy="920804"/>
            <a:chOff x="1823428" y="5128205"/>
            <a:chExt cx="9913269" cy="920804"/>
          </a:xfrm>
        </p:grpSpPr>
        <p:sp>
          <p:nvSpPr>
            <p:cNvPr id="16" name="Forma livre: Forma 67">
              <a:extLst>
                <a:ext uri="{FF2B5EF4-FFF2-40B4-BE49-F238E27FC236}">
                  <a16:creationId xmlns:a16="http://schemas.microsoft.com/office/drawing/2014/main" id="{465B3511-2682-FB73-6DBD-968E3B489931}"/>
                </a:ext>
              </a:extLst>
            </p:cNvPr>
            <p:cNvSpPr/>
            <p:nvPr/>
          </p:nvSpPr>
          <p:spPr>
            <a:xfrm>
              <a:off x="1823428" y="5128205"/>
              <a:ext cx="9913269" cy="920804"/>
            </a:xfrm>
            <a:custGeom>
              <a:avLst/>
              <a:gdLst>
                <a:gd name="connsiteX0" fmla="*/ 2220906 w 2220906"/>
                <a:gd name="connsiteY0" fmla="*/ 0 h 524519"/>
                <a:gd name="connsiteX1" fmla="*/ 2220906 w 2220906"/>
                <a:gd name="connsiteY1" fmla="*/ 524457 h 524519"/>
                <a:gd name="connsiteX2" fmla="*/ 0 w 2220906"/>
                <a:gd name="connsiteY2" fmla="*/ 524519 h 524519"/>
                <a:gd name="connsiteX3" fmla="*/ 0 w 2220906"/>
                <a:gd name="connsiteY3" fmla="*/ 62 h 52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0906" h="524519">
                  <a:moveTo>
                    <a:pt x="2220906" y="0"/>
                  </a:moveTo>
                  <a:lnTo>
                    <a:pt x="2220906" y="524457"/>
                  </a:lnTo>
                  <a:lnTo>
                    <a:pt x="0" y="524519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chemeClr val="bg1"/>
            </a:solidFill>
            <a:ln w="4244" cap="flat">
              <a:noFill/>
              <a:prstDash val="solid"/>
              <a:miter/>
            </a:ln>
            <a:effectLst>
              <a:outerShdw blurRad="254000" algn="ctr" rotWithShape="0">
                <a:srgbClr val="132153">
                  <a:alpha val="5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41088F4-8004-4B91-B1D4-F645BAF3B378}"/>
                </a:ext>
              </a:extLst>
            </p:cNvPr>
            <p:cNvSpPr/>
            <p:nvPr/>
          </p:nvSpPr>
          <p:spPr>
            <a:xfrm>
              <a:off x="8927354" y="5242359"/>
              <a:ext cx="2696501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s-ES" sz="900" i="1">
                  <a:solidFill>
                    <a:srgbClr val="1D1D1B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Computing Leaders 2025</a:t>
              </a:r>
            </a:p>
            <a:p>
              <a:r>
                <a:rPr lang="es-ES" sz="1200" b="1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Empresa en el Top 50</a:t>
              </a:r>
            </a:p>
            <a:p>
              <a:r>
                <a:rPr lang="es-ES" sz="90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Una de las primeras empresas de capital privado español</a:t>
              </a:r>
              <a:endParaRPr lang="es-ES" sz="900" b="1"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endParaRPr>
            </a:p>
          </p:txBody>
        </p:sp>
        <p:sp>
          <p:nvSpPr>
            <p:cNvPr id="223" name="Rectángulo 222">
              <a:extLst>
                <a:ext uri="{FF2B5EF4-FFF2-40B4-BE49-F238E27FC236}">
                  <a16:creationId xmlns:a16="http://schemas.microsoft.com/office/drawing/2014/main" id="{189AABA1-4322-4E9E-A0B2-3D2534F55EA4}"/>
                </a:ext>
              </a:extLst>
            </p:cNvPr>
            <p:cNvSpPr/>
            <p:nvPr/>
          </p:nvSpPr>
          <p:spPr>
            <a:xfrm>
              <a:off x="2370303" y="5305284"/>
              <a:ext cx="259430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ES" sz="1200" b="1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Sostenibilidad y ESG</a:t>
              </a:r>
            </a:p>
            <a:p>
              <a:pPr>
                <a:defRPr/>
              </a:pPr>
              <a:r>
                <a:rPr lang="es-ES" sz="90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Innovación y compromiso: transformando realidades en un mundo cambiante</a:t>
              </a:r>
            </a:p>
          </p:txBody>
        </p:sp>
        <p:sp>
          <p:nvSpPr>
            <p:cNvPr id="305" name="Rectángulo 304">
              <a:extLst>
                <a:ext uri="{FF2B5EF4-FFF2-40B4-BE49-F238E27FC236}">
                  <a16:creationId xmlns:a16="http://schemas.microsoft.com/office/drawing/2014/main" id="{1392E83D-282F-4042-A2BB-65CAFB6655F4}"/>
                </a:ext>
              </a:extLst>
            </p:cNvPr>
            <p:cNvSpPr/>
            <p:nvPr/>
          </p:nvSpPr>
          <p:spPr>
            <a:xfrm>
              <a:off x="5424879" y="5242359"/>
              <a:ext cx="3143765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s-ES" sz="900" i="1">
                  <a:solidFill>
                    <a:srgbClr val="1D1D1B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Computerworld </a:t>
              </a:r>
            </a:p>
            <a:p>
              <a:pPr>
                <a:defRPr/>
              </a:pPr>
              <a:r>
                <a:rPr lang="es-ES" sz="1200" b="1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Best Places to Work in IT</a:t>
              </a:r>
            </a:p>
            <a:p>
              <a:pPr>
                <a:defRPr/>
              </a:pPr>
              <a:r>
                <a:rPr lang="es-ES" sz="90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Puesto 27 de empresas mediandas </a:t>
              </a:r>
            </a:p>
            <a:p>
              <a:pPr>
                <a:defRPr/>
              </a:pPr>
              <a:r>
                <a:rPr lang="es-ES" sz="800" i="1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(1.000-4.999 empleados)</a:t>
              </a:r>
            </a:p>
          </p:txBody>
        </p:sp>
        <p:grpSp>
          <p:nvGrpSpPr>
            <p:cNvPr id="343" name="Gráfico 4">
              <a:extLst>
                <a:ext uri="{FF2B5EF4-FFF2-40B4-BE49-F238E27FC236}">
                  <a16:creationId xmlns:a16="http://schemas.microsoft.com/office/drawing/2014/main" id="{C5261423-D5A8-4E11-ACDA-0B77E26EACF5}"/>
                </a:ext>
              </a:extLst>
            </p:cNvPr>
            <p:cNvGrpSpPr/>
            <p:nvPr/>
          </p:nvGrpSpPr>
          <p:grpSpPr>
            <a:xfrm>
              <a:off x="2002890" y="5360824"/>
              <a:ext cx="247390" cy="319714"/>
              <a:chOff x="7062309" y="1014393"/>
              <a:chExt cx="500108" cy="646314"/>
            </a:xfrm>
            <a:noFill/>
          </p:grpSpPr>
          <p:grpSp>
            <p:nvGrpSpPr>
              <p:cNvPr id="344" name="Gráfico 4">
                <a:extLst>
                  <a:ext uri="{FF2B5EF4-FFF2-40B4-BE49-F238E27FC236}">
                    <a16:creationId xmlns:a16="http://schemas.microsoft.com/office/drawing/2014/main" id="{C1668BAF-413A-474B-8AED-0E9DF8BF91B7}"/>
                  </a:ext>
                </a:extLst>
              </p:cNvPr>
              <p:cNvGrpSpPr/>
              <p:nvPr/>
            </p:nvGrpSpPr>
            <p:grpSpPr>
              <a:xfrm>
                <a:off x="7066013" y="1410582"/>
                <a:ext cx="492699" cy="250125"/>
                <a:chOff x="7066013" y="1410582"/>
                <a:chExt cx="492699" cy="250125"/>
              </a:xfrm>
              <a:noFill/>
            </p:grpSpPr>
            <p:sp>
              <p:nvSpPr>
                <p:cNvPr id="369" name="Forma livre: Forma 391">
                  <a:extLst>
                    <a:ext uri="{FF2B5EF4-FFF2-40B4-BE49-F238E27FC236}">
                      <a16:creationId xmlns:a16="http://schemas.microsoft.com/office/drawing/2014/main" id="{64924D1F-A09A-46C4-B239-88B0FC547803}"/>
                    </a:ext>
                  </a:extLst>
                </p:cNvPr>
                <p:cNvSpPr/>
                <p:nvPr/>
              </p:nvSpPr>
              <p:spPr>
                <a:xfrm>
                  <a:off x="7312505" y="1413980"/>
                  <a:ext cx="2359" cy="243730"/>
                </a:xfrm>
                <a:custGeom>
                  <a:avLst/>
                  <a:gdLst>
                    <a:gd name="connsiteX0" fmla="*/ 0 w 2359"/>
                    <a:gd name="connsiteY0" fmla="*/ 243731 h 243730"/>
                    <a:gd name="connsiteX1" fmla="*/ 0 w 2359"/>
                    <a:gd name="connsiteY1" fmla="*/ 0 h 24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9" h="243730">
                      <a:moveTo>
                        <a:pt x="0" y="243731"/>
                      </a:moveTo>
                      <a:lnTo>
                        <a:pt x="0" y="0"/>
                      </a:lnTo>
                    </a:path>
                  </a:pathLst>
                </a:custGeom>
                <a:ln w="12700" cap="flat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70" name="Forma livre: Forma 392">
                  <a:extLst>
                    <a:ext uri="{FF2B5EF4-FFF2-40B4-BE49-F238E27FC236}">
                      <a16:creationId xmlns:a16="http://schemas.microsoft.com/office/drawing/2014/main" id="{5E880D3D-EFE6-4504-90B0-187955BB8EF8}"/>
                    </a:ext>
                  </a:extLst>
                </p:cNvPr>
                <p:cNvSpPr/>
                <p:nvPr/>
              </p:nvSpPr>
              <p:spPr>
                <a:xfrm>
                  <a:off x="7190983" y="1411573"/>
                  <a:ext cx="102478" cy="249134"/>
                </a:xfrm>
                <a:custGeom>
                  <a:avLst/>
                  <a:gdLst>
                    <a:gd name="connsiteX0" fmla="*/ 102479 w 102478"/>
                    <a:gd name="connsiteY0" fmla="*/ 0 h 249134"/>
                    <a:gd name="connsiteX1" fmla="*/ 163 w 102478"/>
                    <a:gd name="connsiteY1" fmla="*/ 249134 h 249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478" h="249134">
                      <a:moveTo>
                        <a:pt x="102479" y="0"/>
                      </a:moveTo>
                      <a:cubicBezTo>
                        <a:pt x="102479" y="0"/>
                        <a:pt x="-4745" y="98351"/>
                        <a:pt x="163" y="249134"/>
                      </a:cubicBezTo>
                    </a:path>
                  </a:pathLst>
                </a:custGeom>
                <a:noFill/>
                <a:ln w="12700" cap="flat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71" name="Forma livre: Forma 393">
                  <a:extLst>
                    <a:ext uri="{FF2B5EF4-FFF2-40B4-BE49-F238E27FC236}">
                      <a16:creationId xmlns:a16="http://schemas.microsoft.com/office/drawing/2014/main" id="{BDF24425-7D14-4B4D-8678-B92CCB966A8E}"/>
                    </a:ext>
                  </a:extLst>
                </p:cNvPr>
                <p:cNvSpPr/>
                <p:nvPr/>
              </p:nvSpPr>
              <p:spPr>
                <a:xfrm>
                  <a:off x="7331571" y="1411573"/>
                  <a:ext cx="102501" cy="248379"/>
                </a:xfrm>
                <a:custGeom>
                  <a:avLst/>
                  <a:gdLst>
                    <a:gd name="connsiteX0" fmla="*/ 0 w 102501"/>
                    <a:gd name="connsiteY0" fmla="*/ 0 h 248379"/>
                    <a:gd name="connsiteX1" fmla="*/ 102363 w 102501"/>
                    <a:gd name="connsiteY1" fmla="*/ 248379 h 248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501" h="248379">
                      <a:moveTo>
                        <a:pt x="0" y="0"/>
                      </a:moveTo>
                      <a:cubicBezTo>
                        <a:pt x="0" y="0"/>
                        <a:pt x="106870" y="97997"/>
                        <a:pt x="102363" y="248379"/>
                      </a:cubicBezTo>
                    </a:path>
                  </a:pathLst>
                </a:custGeom>
                <a:noFill/>
                <a:ln w="12700" cap="flat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72" name="Forma livre: Forma 394">
                  <a:extLst>
                    <a:ext uri="{FF2B5EF4-FFF2-40B4-BE49-F238E27FC236}">
                      <a16:creationId xmlns:a16="http://schemas.microsoft.com/office/drawing/2014/main" id="{D027F3BD-0490-44C2-93D8-CC4CD2E28438}"/>
                    </a:ext>
                  </a:extLst>
                </p:cNvPr>
                <p:cNvSpPr/>
                <p:nvPr/>
              </p:nvSpPr>
              <p:spPr>
                <a:xfrm>
                  <a:off x="7162996" y="1501359"/>
                  <a:ext cx="335002" cy="53164"/>
                </a:xfrm>
                <a:custGeom>
                  <a:avLst/>
                  <a:gdLst>
                    <a:gd name="connsiteX0" fmla="*/ 335003 w 335002"/>
                    <a:gd name="connsiteY0" fmla="*/ 0 h 53164"/>
                    <a:gd name="connsiteX1" fmla="*/ 0 w 335002"/>
                    <a:gd name="connsiteY1" fmla="*/ 18547 h 53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5002" h="53164">
                      <a:moveTo>
                        <a:pt x="335003" y="0"/>
                      </a:moveTo>
                      <a:cubicBezTo>
                        <a:pt x="268507" y="40539"/>
                        <a:pt x="147810" y="86340"/>
                        <a:pt x="0" y="18547"/>
                      </a:cubicBezTo>
                    </a:path>
                  </a:pathLst>
                </a:custGeom>
                <a:noFill/>
                <a:ln w="12700" cap="flat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73" name="Forma livre: Forma 395">
                  <a:extLst>
                    <a:ext uri="{FF2B5EF4-FFF2-40B4-BE49-F238E27FC236}">
                      <a16:creationId xmlns:a16="http://schemas.microsoft.com/office/drawing/2014/main" id="{FBD941D9-1F61-4418-BB34-087D2C6C3CD9}"/>
                    </a:ext>
                  </a:extLst>
                </p:cNvPr>
                <p:cNvSpPr/>
                <p:nvPr/>
              </p:nvSpPr>
              <p:spPr>
                <a:xfrm>
                  <a:off x="7066013" y="1410582"/>
                  <a:ext cx="492699" cy="246349"/>
                </a:xfrm>
                <a:custGeom>
                  <a:avLst/>
                  <a:gdLst>
                    <a:gd name="connsiteX0" fmla="*/ 0 w 492699"/>
                    <a:gd name="connsiteY0" fmla="*/ 246350 h 246349"/>
                    <a:gd name="connsiteX1" fmla="*/ 246350 w 492699"/>
                    <a:gd name="connsiteY1" fmla="*/ 0 h 246349"/>
                    <a:gd name="connsiteX2" fmla="*/ 492700 w 492699"/>
                    <a:gd name="connsiteY2" fmla="*/ 246350 h 246349"/>
                    <a:gd name="connsiteX3" fmla="*/ 52078 w 492699"/>
                    <a:gd name="connsiteY3" fmla="*/ 246350 h 24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2699" h="246349">
                      <a:moveTo>
                        <a:pt x="0" y="246350"/>
                      </a:moveTo>
                      <a:cubicBezTo>
                        <a:pt x="0" y="110291"/>
                        <a:pt x="110291" y="0"/>
                        <a:pt x="246350" y="0"/>
                      </a:cubicBezTo>
                      <a:cubicBezTo>
                        <a:pt x="382409" y="0"/>
                        <a:pt x="492700" y="110268"/>
                        <a:pt x="492700" y="246350"/>
                      </a:cubicBezTo>
                      <a:lnTo>
                        <a:pt x="52078" y="246350"/>
                      </a:lnTo>
                    </a:path>
                  </a:pathLst>
                </a:custGeom>
                <a:noFill/>
                <a:ln w="12700" cap="sq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grpSp>
            <p:nvGrpSpPr>
              <p:cNvPr id="345" name="Gráfico 4">
                <a:extLst>
                  <a:ext uri="{FF2B5EF4-FFF2-40B4-BE49-F238E27FC236}">
                    <a16:creationId xmlns:a16="http://schemas.microsoft.com/office/drawing/2014/main" id="{F240EBE2-7616-4954-B26D-9426A541A728}"/>
                  </a:ext>
                </a:extLst>
              </p:cNvPr>
              <p:cNvGrpSpPr/>
              <p:nvPr/>
            </p:nvGrpSpPr>
            <p:grpSpPr>
              <a:xfrm>
                <a:off x="7062309" y="1046390"/>
                <a:ext cx="500108" cy="474199"/>
                <a:chOff x="7062309" y="1046390"/>
                <a:chExt cx="500108" cy="474199"/>
              </a:xfrm>
              <a:noFill/>
            </p:grpSpPr>
            <p:grpSp>
              <p:nvGrpSpPr>
                <p:cNvPr id="355" name="Gráfico 4">
                  <a:extLst>
                    <a:ext uri="{FF2B5EF4-FFF2-40B4-BE49-F238E27FC236}">
                      <a16:creationId xmlns:a16="http://schemas.microsoft.com/office/drawing/2014/main" id="{FBF29040-7854-45C9-9D58-86420B250B32}"/>
                    </a:ext>
                  </a:extLst>
                </p:cNvPr>
                <p:cNvGrpSpPr/>
                <p:nvPr/>
              </p:nvGrpSpPr>
              <p:grpSpPr>
                <a:xfrm>
                  <a:off x="7062309" y="1046390"/>
                  <a:ext cx="143586" cy="474199"/>
                  <a:chOff x="7062309" y="1046390"/>
                  <a:chExt cx="143586" cy="474199"/>
                </a:xfrm>
                <a:noFill/>
              </p:grpSpPr>
              <p:sp>
                <p:nvSpPr>
                  <p:cNvPr id="363" name="Forma livre: Forma 398">
                    <a:extLst>
                      <a:ext uri="{FF2B5EF4-FFF2-40B4-BE49-F238E27FC236}">
                        <a16:creationId xmlns:a16="http://schemas.microsoft.com/office/drawing/2014/main" id="{CB3AED78-734E-4187-90A3-FB268879E84C}"/>
                      </a:ext>
                    </a:extLst>
                  </p:cNvPr>
                  <p:cNvSpPr/>
                  <p:nvPr/>
                </p:nvSpPr>
                <p:spPr>
                  <a:xfrm>
                    <a:off x="7062309" y="1177517"/>
                    <a:ext cx="110574" cy="214635"/>
                  </a:xfrm>
                  <a:custGeom>
                    <a:avLst/>
                    <a:gdLst>
                      <a:gd name="connsiteX0" fmla="*/ 110574 w 110574"/>
                      <a:gd name="connsiteY0" fmla="*/ 0 h 214635"/>
                      <a:gd name="connsiteX1" fmla="*/ 57340 w 110574"/>
                      <a:gd name="connsiteY1" fmla="*/ 0 h 214635"/>
                      <a:gd name="connsiteX2" fmla="*/ 0 w 110574"/>
                      <a:gd name="connsiteY2" fmla="*/ 57340 h 214635"/>
                      <a:gd name="connsiteX3" fmla="*/ 0 w 110574"/>
                      <a:gd name="connsiteY3" fmla="*/ 157296 h 214635"/>
                      <a:gd name="connsiteX4" fmla="*/ 46863 w 110574"/>
                      <a:gd name="connsiteY4" fmla="*/ 214636 h 214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574" h="214635">
                        <a:moveTo>
                          <a:pt x="110574" y="0"/>
                        </a:moveTo>
                        <a:lnTo>
                          <a:pt x="57340" y="0"/>
                        </a:lnTo>
                        <a:cubicBezTo>
                          <a:pt x="25791" y="0"/>
                          <a:pt x="0" y="25815"/>
                          <a:pt x="0" y="57340"/>
                        </a:cubicBezTo>
                        <a:lnTo>
                          <a:pt x="0" y="157296"/>
                        </a:lnTo>
                        <a:cubicBezTo>
                          <a:pt x="0" y="188845"/>
                          <a:pt x="15338" y="214636"/>
                          <a:pt x="46863" y="214636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grpSp>
                <p:nvGrpSpPr>
                  <p:cNvPr id="364" name="Gráfico 4">
                    <a:extLst>
                      <a:ext uri="{FF2B5EF4-FFF2-40B4-BE49-F238E27FC236}">
                        <a16:creationId xmlns:a16="http://schemas.microsoft.com/office/drawing/2014/main" id="{06058237-C1B9-4EC7-9B20-58E84598A038}"/>
                      </a:ext>
                    </a:extLst>
                  </p:cNvPr>
                  <p:cNvGrpSpPr/>
                  <p:nvPr/>
                </p:nvGrpSpPr>
                <p:grpSpPr>
                  <a:xfrm>
                    <a:off x="7106812" y="1046390"/>
                    <a:ext cx="99082" cy="474199"/>
                    <a:chOff x="7106812" y="1046390"/>
                    <a:chExt cx="99082" cy="474199"/>
                  </a:xfrm>
                  <a:noFill/>
                </p:grpSpPr>
                <p:sp>
                  <p:nvSpPr>
                    <p:cNvPr id="365" name="Forma livre: Forma 400">
                      <a:extLst>
                        <a:ext uri="{FF2B5EF4-FFF2-40B4-BE49-F238E27FC236}">
                          <a16:creationId xmlns:a16="http://schemas.microsoft.com/office/drawing/2014/main" id="{4BE2F515-4DAA-4640-8204-38B57A2CCF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19531" y="1046390"/>
                      <a:ext cx="86363" cy="86364"/>
                    </a:xfrm>
                    <a:custGeom>
                      <a:avLst/>
                      <a:gdLst>
                        <a:gd name="connsiteX0" fmla="*/ 0 w 86363"/>
                        <a:gd name="connsiteY0" fmla="*/ 43182 h 86364"/>
                        <a:gd name="connsiteX1" fmla="*/ 43182 w 86363"/>
                        <a:gd name="connsiteY1" fmla="*/ 86364 h 86364"/>
                        <a:gd name="connsiteX2" fmla="*/ 86364 w 86363"/>
                        <a:gd name="connsiteY2" fmla="*/ 43182 h 86364"/>
                        <a:gd name="connsiteX3" fmla="*/ 43182 w 86363"/>
                        <a:gd name="connsiteY3" fmla="*/ 0 h 86364"/>
                        <a:gd name="connsiteX4" fmla="*/ 0 w 86363"/>
                        <a:gd name="connsiteY4" fmla="*/ 43182 h 863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363" h="86364">
                          <a:moveTo>
                            <a:pt x="0" y="43182"/>
                          </a:moveTo>
                          <a:cubicBezTo>
                            <a:pt x="0" y="67038"/>
                            <a:pt x="19349" y="86364"/>
                            <a:pt x="43182" y="86364"/>
                          </a:cubicBezTo>
                          <a:cubicBezTo>
                            <a:pt x="67015" y="86364"/>
                            <a:pt x="86364" y="67038"/>
                            <a:pt x="86364" y="43182"/>
                          </a:cubicBezTo>
                          <a:cubicBezTo>
                            <a:pt x="86364" y="19326"/>
                            <a:pt x="67015" y="0"/>
                            <a:pt x="43182" y="0"/>
                          </a:cubicBezTo>
                          <a:cubicBezTo>
                            <a:pt x="19349" y="0"/>
                            <a:pt x="0" y="19326"/>
                            <a:pt x="0" y="43182"/>
                          </a:cubicBezTo>
                          <a:close/>
                        </a:path>
                      </a:pathLst>
                    </a:custGeom>
                    <a:noFill/>
                    <a:ln w="12700" cap="flat">
                      <a:solidFill>
                        <a:srgbClr val="00FF94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grpSp>
                  <p:nvGrpSpPr>
                    <p:cNvPr id="366" name="Gráfico 4">
                      <a:extLst>
                        <a:ext uri="{FF2B5EF4-FFF2-40B4-BE49-F238E27FC236}">
                          <a16:creationId xmlns:a16="http://schemas.microsoft.com/office/drawing/2014/main" id="{AAE5FB48-E155-4039-BEB0-583211A9A8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06812" y="1251068"/>
                      <a:ext cx="55924" cy="269521"/>
                      <a:chOff x="7106812" y="1251068"/>
                      <a:chExt cx="55924" cy="269521"/>
                    </a:xfrm>
                  </p:grpSpPr>
                  <p:sp>
                    <p:nvSpPr>
                      <p:cNvPr id="367" name="Forma livre: Forma 402">
                        <a:extLst>
                          <a:ext uri="{FF2B5EF4-FFF2-40B4-BE49-F238E27FC236}">
                            <a16:creationId xmlns:a16="http://schemas.microsoft.com/office/drawing/2014/main" id="{EC7B42D9-7C3B-4405-8CAF-0A55A9413D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06812" y="1251068"/>
                        <a:ext cx="2359" cy="269521"/>
                      </a:xfrm>
                      <a:custGeom>
                        <a:avLst/>
                        <a:gdLst>
                          <a:gd name="connsiteX0" fmla="*/ 0 w 2359"/>
                          <a:gd name="connsiteY0" fmla="*/ 0 h 269521"/>
                          <a:gd name="connsiteX1" fmla="*/ 0 w 2359"/>
                          <a:gd name="connsiteY1" fmla="*/ 269522 h 2695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359" h="269521">
                            <a:moveTo>
                              <a:pt x="0" y="0"/>
                            </a:moveTo>
                            <a:lnTo>
                              <a:pt x="0" y="269522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00FF94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PT"/>
                      </a:p>
                    </p:txBody>
                  </p:sp>
                  <p:sp>
                    <p:nvSpPr>
                      <p:cNvPr id="368" name="Forma livre: Forma 403">
                        <a:extLst>
                          <a:ext uri="{FF2B5EF4-FFF2-40B4-BE49-F238E27FC236}">
                            <a16:creationId xmlns:a16="http://schemas.microsoft.com/office/drawing/2014/main" id="{4C6F3195-3D59-4E12-9CB0-473D73F273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62736" y="1366739"/>
                        <a:ext cx="2359" cy="95024"/>
                      </a:xfrm>
                      <a:custGeom>
                        <a:avLst/>
                        <a:gdLst>
                          <a:gd name="connsiteX0" fmla="*/ 0 w 2359"/>
                          <a:gd name="connsiteY0" fmla="*/ 0 h 95024"/>
                          <a:gd name="connsiteX1" fmla="*/ 0 w 2359"/>
                          <a:gd name="connsiteY1" fmla="*/ 95024 h 9502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359" h="95024">
                            <a:moveTo>
                              <a:pt x="0" y="0"/>
                            </a:moveTo>
                            <a:lnTo>
                              <a:pt x="0" y="95024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00FF94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PT"/>
                      </a:p>
                    </p:txBody>
                  </p:sp>
                </p:grpSp>
              </p:grpSp>
            </p:grpSp>
            <p:grpSp>
              <p:nvGrpSpPr>
                <p:cNvPr id="356" name="Gráfico 4">
                  <a:extLst>
                    <a:ext uri="{FF2B5EF4-FFF2-40B4-BE49-F238E27FC236}">
                      <a16:creationId xmlns:a16="http://schemas.microsoft.com/office/drawing/2014/main" id="{03E88EFE-9286-470B-B7E6-9C0F7D510EB5}"/>
                    </a:ext>
                  </a:extLst>
                </p:cNvPr>
                <p:cNvGrpSpPr/>
                <p:nvPr/>
              </p:nvGrpSpPr>
              <p:grpSpPr>
                <a:xfrm>
                  <a:off x="7418832" y="1046390"/>
                  <a:ext cx="143586" cy="474199"/>
                  <a:chOff x="7418832" y="1046390"/>
                  <a:chExt cx="143586" cy="474199"/>
                </a:xfrm>
                <a:noFill/>
              </p:grpSpPr>
              <p:sp>
                <p:nvSpPr>
                  <p:cNvPr id="357" name="Forma livre: Forma 405">
                    <a:extLst>
                      <a:ext uri="{FF2B5EF4-FFF2-40B4-BE49-F238E27FC236}">
                        <a16:creationId xmlns:a16="http://schemas.microsoft.com/office/drawing/2014/main" id="{B27EFB1B-0D80-4663-AD3B-60958CEB527F}"/>
                      </a:ext>
                    </a:extLst>
                  </p:cNvPr>
                  <p:cNvSpPr/>
                  <p:nvPr/>
                </p:nvSpPr>
                <p:spPr>
                  <a:xfrm>
                    <a:off x="7451844" y="1177517"/>
                    <a:ext cx="110574" cy="214635"/>
                  </a:xfrm>
                  <a:custGeom>
                    <a:avLst/>
                    <a:gdLst>
                      <a:gd name="connsiteX0" fmla="*/ 0 w 110574"/>
                      <a:gd name="connsiteY0" fmla="*/ 0 h 214635"/>
                      <a:gd name="connsiteX1" fmla="*/ 53234 w 110574"/>
                      <a:gd name="connsiteY1" fmla="*/ 0 h 214635"/>
                      <a:gd name="connsiteX2" fmla="*/ 110574 w 110574"/>
                      <a:gd name="connsiteY2" fmla="*/ 57340 h 214635"/>
                      <a:gd name="connsiteX3" fmla="*/ 110574 w 110574"/>
                      <a:gd name="connsiteY3" fmla="*/ 157296 h 214635"/>
                      <a:gd name="connsiteX4" fmla="*/ 63688 w 110574"/>
                      <a:gd name="connsiteY4" fmla="*/ 214636 h 214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574" h="214635">
                        <a:moveTo>
                          <a:pt x="0" y="0"/>
                        </a:moveTo>
                        <a:lnTo>
                          <a:pt x="53234" y="0"/>
                        </a:lnTo>
                        <a:cubicBezTo>
                          <a:pt x="84783" y="0"/>
                          <a:pt x="110574" y="25815"/>
                          <a:pt x="110574" y="57340"/>
                        </a:cubicBezTo>
                        <a:lnTo>
                          <a:pt x="110574" y="157296"/>
                        </a:lnTo>
                        <a:cubicBezTo>
                          <a:pt x="110574" y="188845"/>
                          <a:pt x="95236" y="214636"/>
                          <a:pt x="63688" y="214636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grpSp>
                <p:nvGrpSpPr>
                  <p:cNvPr id="358" name="Gráfico 4">
                    <a:extLst>
                      <a:ext uri="{FF2B5EF4-FFF2-40B4-BE49-F238E27FC236}">
                        <a16:creationId xmlns:a16="http://schemas.microsoft.com/office/drawing/2014/main" id="{018FF962-B17F-4C6B-9DA7-21D10C9F6CC9}"/>
                      </a:ext>
                    </a:extLst>
                  </p:cNvPr>
                  <p:cNvGrpSpPr/>
                  <p:nvPr/>
                </p:nvGrpSpPr>
                <p:grpSpPr>
                  <a:xfrm>
                    <a:off x="7418832" y="1046390"/>
                    <a:ext cx="99106" cy="474199"/>
                    <a:chOff x="7418832" y="1046390"/>
                    <a:chExt cx="99106" cy="474199"/>
                  </a:xfrm>
                  <a:noFill/>
                </p:grpSpPr>
                <p:sp>
                  <p:nvSpPr>
                    <p:cNvPr id="359" name="Forma livre: Forma 407">
                      <a:extLst>
                        <a:ext uri="{FF2B5EF4-FFF2-40B4-BE49-F238E27FC236}">
                          <a16:creationId xmlns:a16="http://schemas.microsoft.com/office/drawing/2014/main" id="{42FA3600-6E05-4917-A076-FCC4A7F15E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18832" y="1046390"/>
                      <a:ext cx="86363" cy="86364"/>
                    </a:xfrm>
                    <a:custGeom>
                      <a:avLst/>
                      <a:gdLst>
                        <a:gd name="connsiteX0" fmla="*/ 86364 w 86363"/>
                        <a:gd name="connsiteY0" fmla="*/ 43182 h 86364"/>
                        <a:gd name="connsiteX1" fmla="*/ 43182 w 86363"/>
                        <a:gd name="connsiteY1" fmla="*/ 86364 h 86364"/>
                        <a:gd name="connsiteX2" fmla="*/ 0 w 86363"/>
                        <a:gd name="connsiteY2" fmla="*/ 43182 h 86364"/>
                        <a:gd name="connsiteX3" fmla="*/ 43182 w 86363"/>
                        <a:gd name="connsiteY3" fmla="*/ 0 h 86364"/>
                        <a:gd name="connsiteX4" fmla="*/ 86364 w 86363"/>
                        <a:gd name="connsiteY4" fmla="*/ 43182 h 863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363" h="86364">
                          <a:moveTo>
                            <a:pt x="86364" y="43182"/>
                          </a:moveTo>
                          <a:cubicBezTo>
                            <a:pt x="86364" y="67038"/>
                            <a:pt x="67015" y="86364"/>
                            <a:pt x="43182" y="86364"/>
                          </a:cubicBezTo>
                          <a:cubicBezTo>
                            <a:pt x="19349" y="86364"/>
                            <a:pt x="0" y="67038"/>
                            <a:pt x="0" y="43182"/>
                          </a:cubicBezTo>
                          <a:cubicBezTo>
                            <a:pt x="0" y="19326"/>
                            <a:pt x="19349" y="0"/>
                            <a:pt x="43182" y="0"/>
                          </a:cubicBezTo>
                          <a:cubicBezTo>
                            <a:pt x="67015" y="0"/>
                            <a:pt x="86364" y="19326"/>
                            <a:pt x="86364" y="43182"/>
                          </a:cubicBezTo>
                          <a:close/>
                        </a:path>
                      </a:pathLst>
                    </a:custGeom>
                    <a:noFill/>
                    <a:ln w="12700" cap="flat">
                      <a:solidFill>
                        <a:srgbClr val="00FF94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grpSp>
                  <p:nvGrpSpPr>
                    <p:cNvPr id="360" name="Gráfico 4">
                      <a:extLst>
                        <a:ext uri="{FF2B5EF4-FFF2-40B4-BE49-F238E27FC236}">
                          <a16:creationId xmlns:a16="http://schemas.microsoft.com/office/drawing/2014/main" id="{3E065D91-B79C-49A1-8E8B-983BDA1650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462014" y="1251068"/>
                      <a:ext cx="55924" cy="269521"/>
                      <a:chOff x="7462014" y="1251068"/>
                      <a:chExt cx="55924" cy="269521"/>
                    </a:xfrm>
                  </p:grpSpPr>
                  <p:sp>
                    <p:nvSpPr>
                      <p:cNvPr id="361" name="Forma livre: Forma 409">
                        <a:extLst>
                          <a:ext uri="{FF2B5EF4-FFF2-40B4-BE49-F238E27FC236}">
                            <a16:creationId xmlns:a16="http://schemas.microsoft.com/office/drawing/2014/main" id="{A9E4399F-DC6B-42F1-91D1-F304E81D83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17938" y="1251068"/>
                        <a:ext cx="2359" cy="269521"/>
                      </a:xfrm>
                      <a:custGeom>
                        <a:avLst/>
                        <a:gdLst>
                          <a:gd name="connsiteX0" fmla="*/ 0 w 2359"/>
                          <a:gd name="connsiteY0" fmla="*/ 0 h 269521"/>
                          <a:gd name="connsiteX1" fmla="*/ 0 w 2359"/>
                          <a:gd name="connsiteY1" fmla="*/ 269522 h 2695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359" h="269521">
                            <a:moveTo>
                              <a:pt x="0" y="0"/>
                            </a:moveTo>
                            <a:lnTo>
                              <a:pt x="0" y="269522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00FF94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PT"/>
                      </a:p>
                    </p:txBody>
                  </p:sp>
                  <p:sp>
                    <p:nvSpPr>
                      <p:cNvPr id="362" name="Forma livre: Forma 410">
                        <a:extLst>
                          <a:ext uri="{FF2B5EF4-FFF2-40B4-BE49-F238E27FC236}">
                            <a16:creationId xmlns:a16="http://schemas.microsoft.com/office/drawing/2014/main" id="{B711F284-64C5-45D0-A420-82A91E8079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62014" y="1366739"/>
                        <a:ext cx="2359" cy="95024"/>
                      </a:xfrm>
                      <a:custGeom>
                        <a:avLst/>
                        <a:gdLst>
                          <a:gd name="connsiteX0" fmla="*/ 0 w 2359"/>
                          <a:gd name="connsiteY0" fmla="*/ 0 h 95024"/>
                          <a:gd name="connsiteX1" fmla="*/ 0 w 2359"/>
                          <a:gd name="connsiteY1" fmla="*/ 95024 h 9502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359" h="95024">
                            <a:moveTo>
                              <a:pt x="0" y="0"/>
                            </a:moveTo>
                            <a:lnTo>
                              <a:pt x="0" y="95024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00FF94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PT"/>
                      </a:p>
                    </p:txBody>
                  </p:sp>
                </p:grpSp>
              </p:grpSp>
            </p:grpSp>
          </p:grpSp>
          <p:grpSp>
            <p:nvGrpSpPr>
              <p:cNvPr id="346" name="Gráfico 4">
                <a:extLst>
                  <a:ext uri="{FF2B5EF4-FFF2-40B4-BE49-F238E27FC236}">
                    <a16:creationId xmlns:a16="http://schemas.microsoft.com/office/drawing/2014/main" id="{67D7B916-2703-4614-A07C-B63A9EEDB694}"/>
                  </a:ext>
                </a:extLst>
              </p:cNvPr>
              <p:cNvGrpSpPr/>
              <p:nvPr/>
            </p:nvGrpSpPr>
            <p:grpSpPr>
              <a:xfrm>
                <a:off x="7211983" y="1014393"/>
                <a:ext cx="200784" cy="403126"/>
                <a:chOff x="7211983" y="1014393"/>
                <a:chExt cx="200784" cy="403126"/>
              </a:xfrm>
              <a:noFill/>
            </p:grpSpPr>
            <p:sp>
              <p:nvSpPr>
                <p:cNvPr id="347" name="Forma livre: Forma 412">
                  <a:extLst>
                    <a:ext uri="{FF2B5EF4-FFF2-40B4-BE49-F238E27FC236}">
                      <a16:creationId xmlns:a16="http://schemas.microsoft.com/office/drawing/2014/main" id="{78F91FB3-D4C3-4C7C-AFB1-6B6164C5354F}"/>
                    </a:ext>
                  </a:extLst>
                </p:cNvPr>
                <p:cNvSpPr/>
                <p:nvPr/>
              </p:nvSpPr>
              <p:spPr>
                <a:xfrm>
                  <a:off x="7211983" y="1145520"/>
                  <a:ext cx="200784" cy="214635"/>
                </a:xfrm>
                <a:custGeom>
                  <a:avLst/>
                  <a:gdLst>
                    <a:gd name="connsiteX0" fmla="*/ 153922 w 200784"/>
                    <a:gd name="connsiteY0" fmla="*/ 214636 h 214635"/>
                    <a:gd name="connsiteX1" fmla="*/ 200785 w 200784"/>
                    <a:gd name="connsiteY1" fmla="*/ 157296 h 214635"/>
                    <a:gd name="connsiteX2" fmla="*/ 200785 w 200784"/>
                    <a:gd name="connsiteY2" fmla="*/ 57340 h 214635"/>
                    <a:gd name="connsiteX3" fmla="*/ 143445 w 200784"/>
                    <a:gd name="connsiteY3" fmla="*/ 0 h 214635"/>
                    <a:gd name="connsiteX4" fmla="*/ 57340 w 200784"/>
                    <a:gd name="connsiteY4" fmla="*/ 0 h 214635"/>
                    <a:gd name="connsiteX5" fmla="*/ 0 w 200784"/>
                    <a:gd name="connsiteY5" fmla="*/ 57340 h 214635"/>
                    <a:gd name="connsiteX6" fmla="*/ 0 w 200784"/>
                    <a:gd name="connsiteY6" fmla="*/ 157296 h 214635"/>
                    <a:gd name="connsiteX7" fmla="*/ 46863 w 200784"/>
                    <a:gd name="connsiteY7" fmla="*/ 214636 h 214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0784" h="214635">
                      <a:moveTo>
                        <a:pt x="153922" y="214636"/>
                      </a:moveTo>
                      <a:cubicBezTo>
                        <a:pt x="185447" y="214636"/>
                        <a:pt x="200785" y="188845"/>
                        <a:pt x="200785" y="157296"/>
                      </a:cubicBezTo>
                      <a:lnTo>
                        <a:pt x="200785" y="57340"/>
                      </a:lnTo>
                      <a:cubicBezTo>
                        <a:pt x="200785" y="25815"/>
                        <a:pt x="174993" y="0"/>
                        <a:pt x="143445" y="0"/>
                      </a:cubicBezTo>
                      <a:lnTo>
                        <a:pt x="57340" y="0"/>
                      </a:lnTo>
                      <a:cubicBezTo>
                        <a:pt x="25768" y="0"/>
                        <a:pt x="0" y="25791"/>
                        <a:pt x="0" y="57340"/>
                      </a:cubicBezTo>
                      <a:lnTo>
                        <a:pt x="0" y="157296"/>
                      </a:lnTo>
                      <a:cubicBezTo>
                        <a:pt x="0" y="188845"/>
                        <a:pt x="15338" y="214636"/>
                        <a:pt x="46863" y="214636"/>
                      </a:cubicBezTo>
                    </a:path>
                  </a:pathLst>
                </a:custGeom>
                <a:noFill/>
                <a:ln w="12700" cap="flat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grpSp>
              <p:nvGrpSpPr>
                <p:cNvPr id="348" name="Gráfico 4">
                  <a:extLst>
                    <a:ext uri="{FF2B5EF4-FFF2-40B4-BE49-F238E27FC236}">
                      <a16:creationId xmlns:a16="http://schemas.microsoft.com/office/drawing/2014/main" id="{0682F18A-69F6-4591-ADBF-A6CBF2BCF7F5}"/>
                    </a:ext>
                  </a:extLst>
                </p:cNvPr>
                <p:cNvGrpSpPr/>
                <p:nvPr/>
              </p:nvGrpSpPr>
              <p:grpSpPr>
                <a:xfrm>
                  <a:off x="7256463" y="1014393"/>
                  <a:ext cx="111801" cy="403126"/>
                  <a:chOff x="7256463" y="1014393"/>
                  <a:chExt cx="111801" cy="403126"/>
                </a:xfrm>
                <a:noFill/>
              </p:grpSpPr>
              <p:grpSp>
                <p:nvGrpSpPr>
                  <p:cNvPr id="349" name="Gráfico 4">
                    <a:extLst>
                      <a:ext uri="{FF2B5EF4-FFF2-40B4-BE49-F238E27FC236}">
                        <a16:creationId xmlns:a16="http://schemas.microsoft.com/office/drawing/2014/main" id="{B5A7EEDD-13D7-4D53-94AC-2FDA618E528A}"/>
                      </a:ext>
                    </a:extLst>
                  </p:cNvPr>
                  <p:cNvGrpSpPr/>
                  <p:nvPr/>
                </p:nvGrpSpPr>
                <p:grpSpPr>
                  <a:xfrm>
                    <a:off x="7256463" y="1014393"/>
                    <a:ext cx="99106" cy="403126"/>
                    <a:chOff x="7256463" y="1014393"/>
                    <a:chExt cx="99106" cy="403126"/>
                  </a:xfrm>
                  <a:noFill/>
                </p:grpSpPr>
                <p:sp>
                  <p:nvSpPr>
                    <p:cNvPr id="351" name="Forma livre: Forma 415">
                      <a:extLst>
                        <a:ext uri="{FF2B5EF4-FFF2-40B4-BE49-F238E27FC236}">
                          <a16:creationId xmlns:a16="http://schemas.microsoft.com/office/drawing/2014/main" id="{6A226924-97F1-4F36-BF0D-BDEA78412D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69205" y="1014393"/>
                      <a:ext cx="86364" cy="86364"/>
                    </a:xfrm>
                    <a:custGeom>
                      <a:avLst/>
                      <a:gdLst>
                        <a:gd name="connsiteX0" fmla="*/ 0 w 86364"/>
                        <a:gd name="connsiteY0" fmla="*/ 43182 h 86364"/>
                        <a:gd name="connsiteX1" fmla="*/ 43182 w 86364"/>
                        <a:gd name="connsiteY1" fmla="*/ 86364 h 86364"/>
                        <a:gd name="connsiteX2" fmla="*/ 86364 w 86364"/>
                        <a:gd name="connsiteY2" fmla="*/ 43182 h 86364"/>
                        <a:gd name="connsiteX3" fmla="*/ 43182 w 86364"/>
                        <a:gd name="connsiteY3" fmla="*/ 0 h 86364"/>
                        <a:gd name="connsiteX4" fmla="*/ 0 w 86364"/>
                        <a:gd name="connsiteY4" fmla="*/ 43182 h 863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364" h="86364">
                          <a:moveTo>
                            <a:pt x="0" y="43182"/>
                          </a:moveTo>
                          <a:cubicBezTo>
                            <a:pt x="0" y="67038"/>
                            <a:pt x="19349" y="86364"/>
                            <a:pt x="43182" y="86364"/>
                          </a:cubicBezTo>
                          <a:cubicBezTo>
                            <a:pt x="67015" y="86364"/>
                            <a:pt x="86364" y="67038"/>
                            <a:pt x="86364" y="43182"/>
                          </a:cubicBezTo>
                          <a:cubicBezTo>
                            <a:pt x="86364" y="19326"/>
                            <a:pt x="67015" y="0"/>
                            <a:pt x="43182" y="0"/>
                          </a:cubicBezTo>
                          <a:cubicBezTo>
                            <a:pt x="19349" y="0"/>
                            <a:pt x="0" y="19326"/>
                            <a:pt x="0" y="43182"/>
                          </a:cubicBezTo>
                          <a:close/>
                        </a:path>
                      </a:pathLst>
                    </a:custGeom>
                    <a:noFill/>
                    <a:ln w="12700" cap="flat">
                      <a:solidFill>
                        <a:srgbClr val="00FF94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grpSp>
                  <p:nvGrpSpPr>
                    <p:cNvPr id="352" name="Gráfico 4">
                      <a:extLst>
                        <a:ext uri="{FF2B5EF4-FFF2-40B4-BE49-F238E27FC236}">
                          <a16:creationId xmlns:a16="http://schemas.microsoft.com/office/drawing/2014/main" id="{B04C35C9-8839-4789-90EC-F235811DE6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256463" y="1219071"/>
                      <a:ext cx="55900" cy="198448"/>
                      <a:chOff x="7256463" y="1219071"/>
                      <a:chExt cx="55900" cy="198448"/>
                    </a:xfrm>
                  </p:grpSpPr>
                  <p:sp>
                    <p:nvSpPr>
                      <p:cNvPr id="353" name="Forma livre: Forma 417">
                        <a:extLst>
                          <a:ext uri="{FF2B5EF4-FFF2-40B4-BE49-F238E27FC236}">
                            <a16:creationId xmlns:a16="http://schemas.microsoft.com/office/drawing/2014/main" id="{C9B2D251-5A22-4434-9847-68B3A4CCF1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56463" y="1219071"/>
                        <a:ext cx="2359" cy="198448"/>
                      </a:xfrm>
                      <a:custGeom>
                        <a:avLst/>
                        <a:gdLst>
                          <a:gd name="connsiteX0" fmla="*/ 0 w 2359"/>
                          <a:gd name="connsiteY0" fmla="*/ 0 h 198448"/>
                          <a:gd name="connsiteX1" fmla="*/ 0 w 2359"/>
                          <a:gd name="connsiteY1" fmla="*/ 198449 h 1984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359" h="198448">
                            <a:moveTo>
                              <a:pt x="0" y="0"/>
                            </a:moveTo>
                            <a:lnTo>
                              <a:pt x="0" y="198449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00FF94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PT"/>
                      </a:p>
                    </p:txBody>
                  </p:sp>
                  <p:sp>
                    <p:nvSpPr>
                      <p:cNvPr id="354" name="Forma livre: Forma 418">
                        <a:extLst>
                          <a:ext uri="{FF2B5EF4-FFF2-40B4-BE49-F238E27FC236}">
                            <a16:creationId xmlns:a16="http://schemas.microsoft.com/office/drawing/2014/main" id="{19AEB453-921F-4A78-A427-341A7FE427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12363" y="1334766"/>
                        <a:ext cx="2359" cy="76028"/>
                      </a:xfrm>
                      <a:custGeom>
                        <a:avLst/>
                        <a:gdLst>
                          <a:gd name="connsiteX0" fmla="*/ 0 w 2359"/>
                          <a:gd name="connsiteY0" fmla="*/ 0 h 76028"/>
                          <a:gd name="connsiteX1" fmla="*/ 0 w 2359"/>
                          <a:gd name="connsiteY1" fmla="*/ 76029 h 760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359" h="76028">
                            <a:moveTo>
                              <a:pt x="0" y="0"/>
                            </a:moveTo>
                            <a:lnTo>
                              <a:pt x="0" y="76029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00FF94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PT"/>
                      </a:p>
                    </p:txBody>
                  </p:sp>
                </p:grpSp>
              </p:grpSp>
              <p:sp>
                <p:nvSpPr>
                  <p:cNvPr id="350" name="Forma livre: Forma 419">
                    <a:extLst>
                      <a:ext uri="{FF2B5EF4-FFF2-40B4-BE49-F238E27FC236}">
                        <a16:creationId xmlns:a16="http://schemas.microsoft.com/office/drawing/2014/main" id="{088F83F8-C319-44DD-8CDA-ABE84F33903D}"/>
                      </a:ext>
                    </a:extLst>
                  </p:cNvPr>
                  <p:cNvSpPr/>
                  <p:nvPr/>
                </p:nvSpPr>
                <p:spPr>
                  <a:xfrm>
                    <a:off x="7368264" y="1222634"/>
                    <a:ext cx="2359" cy="192643"/>
                  </a:xfrm>
                  <a:custGeom>
                    <a:avLst/>
                    <a:gdLst>
                      <a:gd name="connsiteX0" fmla="*/ 0 w 2359"/>
                      <a:gd name="connsiteY0" fmla="*/ 192644 h 192643"/>
                      <a:gd name="connsiteX1" fmla="*/ 0 w 2359"/>
                      <a:gd name="connsiteY1" fmla="*/ 0 h 192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59" h="192643">
                        <a:moveTo>
                          <a:pt x="0" y="192644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</p:grpSp>
        </p:grpSp>
        <p:grpSp>
          <p:nvGrpSpPr>
            <p:cNvPr id="374" name="Gráfico 15">
              <a:extLst>
                <a:ext uri="{FF2B5EF4-FFF2-40B4-BE49-F238E27FC236}">
                  <a16:creationId xmlns:a16="http://schemas.microsoft.com/office/drawing/2014/main" id="{2717B113-BEE5-4779-BA77-52C16CD7A1BD}"/>
                </a:ext>
              </a:extLst>
            </p:cNvPr>
            <p:cNvGrpSpPr/>
            <p:nvPr/>
          </p:nvGrpSpPr>
          <p:grpSpPr>
            <a:xfrm>
              <a:off x="5173911" y="5350797"/>
              <a:ext cx="182609" cy="346106"/>
              <a:chOff x="11288266" y="5254406"/>
              <a:chExt cx="182609" cy="346106"/>
            </a:xfrm>
            <a:noFill/>
          </p:grpSpPr>
          <p:sp>
            <p:nvSpPr>
              <p:cNvPr id="375" name="Forma livre: Forma 1409">
                <a:extLst>
                  <a:ext uri="{FF2B5EF4-FFF2-40B4-BE49-F238E27FC236}">
                    <a16:creationId xmlns:a16="http://schemas.microsoft.com/office/drawing/2014/main" id="{B603CF62-2A8A-456D-A2DE-9E5676206E61}"/>
                  </a:ext>
                </a:extLst>
              </p:cNvPr>
              <p:cNvSpPr/>
              <p:nvPr/>
            </p:nvSpPr>
            <p:spPr>
              <a:xfrm>
                <a:off x="11297015" y="5435402"/>
                <a:ext cx="165110" cy="165110"/>
              </a:xfrm>
              <a:custGeom>
                <a:avLst/>
                <a:gdLst>
                  <a:gd name="connsiteX0" fmla="*/ 165111 w 165110"/>
                  <a:gd name="connsiteY0" fmla="*/ 82555 h 165110"/>
                  <a:gd name="connsiteX1" fmla="*/ 82555 w 165110"/>
                  <a:gd name="connsiteY1" fmla="*/ 165111 h 165110"/>
                  <a:gd name="connsiteX2" fmla="*/ 0 w 165110"/>
                  <a:gd name="connsiteY2" fmla="*/ 82555 h 165110"/>
                  <a:gd name="connsiteX3" fmla="*/ 82555 w 165110"/>
                  <a:gd name="connsiteY3" fmla="*/ 0 h 165110"/>
                  <a:gd name="connsiteX4" fmla="*/ 165111 w 165110"/>
                  <a:gd name="connsiteY4" fmla="*/ 82555 h 16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110" h="165110">
                    <a:moveTo>
                      <a:pt x="165111" y="82555"/>
                    </a:moveTo>
                    <a:cubicBezTo>
                      <a:pt x="165111" y="128159"/>
                      <a:pt x="128159" y="165111"/>
                      <a:pt x="82555" y="165111"/>
                    </a:cubicBezTo>
                    <a:cubicBezTo>
                      <a:pt x="36952" y="165111"/>
                      <a:pt x="0" y="128159"/>
                      <a:pt x="0" y="82555"/>
                    </a:cubicBezTo>
                    <a:cubicBezTo>
                      <a:pt x="0" y="36952"/>
                      <a:pt x="36952" y="0"/>
                      <a:pt x="82555" y="0"/>
                    </a:cubicBezTo>
                    <a:cubicBezTo>
                      <a:pt x="128159" y="0"/>
                      <a:pt x="165111" y="36952"/>
                      <a:pt x="165111" y="82555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00FF9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376" name="Forma livre: Forma 1410">
                <a:extLst>
                  <a:ext uri="{FF2B5EF4-FFF2-40B4-BE49-F238E27FC236}">
                    <a16:creationId xmlns:a16="http://schemas.microsoft.com/office/drawing/2014/main" id="{000BB0E2-3E0C-43F1-BCEB-4E8ABC471D18}"/>
                  </a:ext>
                </a:extLst>
              </p:cNvPr>
              <p:cNvSpPr/>
              <p:nvPr/>
            </p:nvSpPr>
            <p:spPr>
              <a:xfrm>
                <a:off x="11329910" y="5468004"/>
                <a:ext cx="99369" cy="94481"/>
              </a:xfrm>
              <a:custGeom>
                <a:avLst/>
                <a:gdLst>
                  <a:gd name="connsiteX0" fmla="*/ 49660 w 99369"/>
                  <a:gd name="connsiteY0" fmla="*/ 0 h 94481"/>
                  <a:gd name="connsiteX1" fmla="*/ 61391 w 99369"/>
                  <a:gd name="connsiteY1" fmla="*/ 36121 h 94481"/>
                  <a:gd name="connsiteX2" fmla="*/ 99369 w 99369"/>
                  <a:gd name="connsiteY2" fmla="*/ 36121 h 94481"/>
                  <a:gd name="connsiteX3" fmla="*/ 68625 w 99369"/>
                  <a:gd name="connsiteY3" fmla="*/ 58410 h 94481"/>
                  <a:gd name="connsiteX4" fmla="*/ 80356 w 99369"/>
                  <a:gd name="connsiteY4" fmla="*/ 94482 h 94481"/>
                  <a:gd name="connsiteX5" fmla="*/ 49660 w 99369"/>
                  <a:gd name="connsiteY5" fmla="*/ 72193 h 94481"/>
                  <a:gd name="connsiteX6" fmla="*/ 18965 w 99369"/>
                  <a:gd name="connsiteY6" fmla="*/ 94482 h 94481"/>
                  <a:gd name="connsiteX7" fmla="*/ 30696 w 99369"/>
                  <a:gd name="connsiteY7" fmla="*/ 58410 h 94481"/>
                  <a:gd name="connsiteX8" fmla="*/ 0 w 99369"/>
                  <a:gd name="connsiteY8" fmla="*/ 36121 h 94481"/>
                  <a:gd name="connsiteX9" fmla="*/ 37929 w 99369"/>
                  <a:gd name="connsiteY9" fmla="*/ 36121 h 94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9369" h="94481">
                    <a:moveTo>
                      <a:pt x="49660" y="0"/>
                    </a:moveTo>
                    <a:lnTo>
                      <a:pt x="61391" y="36121"/>
                    </a:lnTo>
                    <a:lnTo>
                      <a:pt x="99369" y="36121"/>
                    </a:lnTo>
                    <a:lnTo>
                      <a:pt x="68625" y="58410"/>
                    </a:lnTo>
                    <a:lnTo>
                      <a:pt x="80356" y="94482"/>
                    </a:lnTo>
                    <a:lnTo>
                      <a:pt x="49660" y="72193"/>
                    </a:lnTo>
                    <a:lnTo>
                      <a:pt x="18965" y="94482"/>
                    </a:lnTo>
                    <a:lnTo>
                      <a:pt x="30696" y="58410"/>
                    </a:lnTo>
                    <a:lnTo>
                      <a:pt x="0" y="36121"/>
                    </a:lnTo>
                    <a:lnTo>
                      <a:pt x="37929" y="36121"/>
                    </a:lnTo>
                  </a:path>
                </a:pathLst>
              </a:custGeom>
              <a:noFill/>
              <a:ln w="12700" cap="rnd">
                <a:solidFill>
                  <a:srgbClr val="00FF9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grpSp>
            <p:nvGrpSpPr>
              <p:cNvPr id="377" name="Gráfico 15">
                <a:extLst>
                  <a:ext uri="{FF2B5EF4-FFF2-40B4-BE49-F238E27FC236}">
                    <a16:creationId xmlns:a16="http://schemas.microsoft.com/office/drawing/2014/main" id="{70474D66-42F8-451E-8EE4-A32A61290B73}"/>
                  </a:ext>
                </a:extLst>
              </p:cNvPr>
              <p:cNvGrpSpPr/>
              <p:nvPr/>
            </p:nvGrpSpPr>
            <p:grpSpPr>
              <a:xfrm>
                <a:off x="11331377" y="5275375"/>
                <a:ext cx="96387" cy="117747"/>
                <a:chOff x="11331377" y="5275375"/>
                <a:chExt cx="96387" cy="117747"/>
              </a:xfrm>
            </p:grpSpPr>
            <p:sp>
              <p:nvSpPr>
                <p:cNvPr id="379" name="Forma livre: Forma 1412">
                  <a:extLst>
                    <a:ext uri="{FF2B5EF4-FFF2-40B4-BE49-F238E27FC236}">
                      <a16:creationId xmlns:a16="http://schemas.microsoft.com/office/drawing/2014/main" id="{381C3A8C-8DB5-430F-86D0-5DBCAC339B7C}"/>
                    </a:ext>
                  </a:extLst>
                </p:cNvPr>
                <p:cNvSpPr/>
                <p:nvPr/>
              </p:nvSpPr>
              <p:spPr>
                <a:xfrm>
                  <a:off x="11331377" y="5275375"/>
                  <a:ext cx="4887" cy="117747"/>
                </a:xfrm>
                <a:custGeom>
                  <a:avLst/>
                  <a:gdLst>
                    <a:gd name="connsiteX0" fmla="*/ 0 w 4887"/>
                    <a:gd name="connsiteY0" fmla="*/ 117748 h 117747"/>
                    <a:gd name="connsiteX1" fmla="*/ 0 w 4887"/>
                    <a:gd name="connsiteY1" fmla="*/ 0 h 11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887" h="117747">
                      <a:moveTo>
                        <a:pt x="0" y="117748"/>
                      </a:moveTo>
                      <a:lnTo>
                        <a:pt x="0" y="0"/>
                      </a:lnTo>
                    </a:path>
                  </a:pathLst>
                </a:custGeom>
                <a:ln w="12700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80" name="Forma livre: Forma 1413">
                  <a:extLst>
                    <a:ext uri="{FF2B5EF4-FFF2-40B4-BE49-F238E27FC236}">
                      <a16:creationId xmlns:a16="http://schemas.microsoft.com/office/drawing/2014/main" id="{18AF816D-5863-4FF4-8D23-C32AAAD48412}"/>
                    </a:ext>
                  </a:extLst>
                </p:cNvPr>
                <p:cNvSpPr/>
                <p:nvPr/>
              </p:nvSpPr>
              <p:spPr>
                <a:xfrm>
                  <a:off x="11427765" y="5275375"/>
                  <a:ext cx="4887" cy="117747"/>
                </a:xfrm>
                <a:custGeom>
                  <a:avLst/>
                  <a:gdLst>
                    <a:gd name="connsiteX0" fmla="*/ 0 w 4887"/>
                    <a:gd name="connsiteY0" fmla="*/ 117748 h 117747"/>
                    <a:gd name="connsiteX1" fmla="*/ 0 w 4887"/>
                    <a:gd name="connsiteY1" fmla="*/ 0 h 11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887" h="117747">
                      <a:moveTo>
                        <a:pt x="0" y="117748"/>
                      </a:moveTo>
                      <a:lnTo>
                        <a:pt x="0" y="0"/>
                      </a:lnTo>
                    </a:path>
                  </a:pathLst>
                </a:custGeom>
                <a:ln w="12700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sp>
            <p:nvSpPr>
              <p:cNvPr id="378" name="Forma livre: Forma 1414">
                <a:extLst>
                  <a:ext uri="{FF2B5EF4-FFF2-40B4-BE49-F238E27FC236}">
                    <a16:creationId xmlns:a16="http://schemas.microsoft.com/office/drawing/2014/main" id="{51934F2B-5EC2-44CF-BAA6-31B2DDD0C2F6}"/>
                  </a:ext>
                </a:extLst>
              </p:cNvPr>
              <p:cNvSpPr/>
              <p:nvPr/>
            </p:nvSpPr>
            <p:spPr>
              <a:xfrm>
                <a:off x="11288266" y="5254406"/>
                <a:ext cx="182609" cy="159685"/>
              </a:xfrm>
              <a:custGeom>
                <a:avLst/>
                <a:gdLst>
                  <a:gd name="connsiteX0" fmla="*/ 116086 w 182609"/>
                  <a:gd name="connsiteY0" fmla="*/ 159685 h 159685"/>
                  <a:gd name="connsiteX1" fmla="*/ 182609 w 182609"/>
                  <a:gd name="connsiteY1" fmla="*/ 106848 h 159685"/>
                  <a:gd name="connsiteX2" fmla="*/ 182609 w 182609"/>
                  <a:gd name="connsiteY2" fmla="*/ 0 h 159685"/>
                  <a:gd name="connsiteX3" fmla="*/ 0 w 182609"/>
                  <a:gd name="connsiteY3" fmla="*/ 0 h 159685"/>
                  <a:gd name="connsiteX4" fmla="*/ 0 w 182609"/>
                  <a:gd name="connsiteY4" fmla="*/ 106848 h 159685"/>
                  <a:gd name="connsiteX5" fmla="*/ 66523 w 182609"/>
                  <a:gd name="connsiteY5" fmla="*/ 159685 h 159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609" h="159685">
                    <a:moveTo>
                      <a:pt x="116086" y="159685"/>
                    </a:moveTo>
                    <a:lnTo>
                      <a:pt x="182609" y="106848"/>
                    </a:lnTo>
                    <a:lnTo>
                      <a:pt x="182609" y="0"/>
                    </a:lnTo>
                    <a:lnTo>
                      <a:pt x="0" y="0"/>
                    </a:lnTo>
                    <a:lnTo>
                      <a:pt x="0" y="106848"/>
                    </a:lnTo>
                    <a:lnTo>
                      <a:pt x="66523" y="159685"/>
                    </a:lnTo>
                  </a:path>
                </a:pathLst>
              </a:custGeom>
              <a:noFill/>
              <a:ln w="12700" cap="rnd">
                <a:solidFill>
                  <a:srgbClr val="00FF9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</p:grpSp>
        <p:grpSp>
          <p:nvGrpSpPr>
            <p:cNvPr id="381" name="Gráfico 15">
              <a:extLst>
                <a:ext uri="{FF2B5EF4-FFF2-40B4-BE49-F238E27FC236}">
                  <a16:creationId xmlns:a16="http://schemas.microsoft.com/office/drawing/2014/main" id="{8E3F115F-F5BA-4767-8534-9DA9803BEF15}"/>
                </a:ext>
              </a:extLst>
            </p:cNvPr>
            <p:cNvGrpSpPr/>
            <p:nvPr/>
          </p:nvGrpSpPr>
          <p:grpSpPr>
            <a:xfrm>
              <a:off x="8669586" y="5350797"/>
              <a:ext cx="182609" cy="346106"/>
              <a:chOff x="11288266" y="5254406"/>
              <a:chExt cx="182609" cy="346106"/>
            </a:xfrm>
            <a:noFill/>
          </p:grpSpPr>
          <p:sp>
            <p:nvSpPr>
              <p:cNvPr id="382" name="Forma livre: Forma 1409">
                <a:extLst>
                  <a:ext uri="{FF2B5EF4-FFF2-40B4-BE49-F238E27FC236}">
                    <a16:creationId xmlns:a16="http://schemas.microsoft.com/office/drawing/2014/main" id="{C4388F00-186A-4BFF-833C-D13AEDF0CEB8}"/>
                  </a:ext>
                </a:extLst>
              </p:cNvPr>
              <p:cNvSpPr/>
              <p:nvPr/>
            </p:nvSpPr>
            <p:spPr>
              <a:xfrm>
                <a:off x="11297015" y="5435402"/>
                <a:ext cx="165110" cy="165110"/>
              </a:xfrm>
              <a:custGeom>
                <a:avLst/>
                <a:gdLst>
                  <a:gd name="connsiteX0" fmla="*/ 165111 w 165110"/>
                  <a:gd name="connsiteY0" fmla="*/ 82555 h 165110"/>
                  <a:gd name="connsiteX1" fmla="*/ 82555 w 165110"/>
                  <a:gd name="connsiteY1" fmla="*/ 165111 h 165110"/>
                  <a:gd name="connsiteX2" fmla="*/ 0 w 165110"/>
                  <a:gd name="connsiteY2" fmla="*/ 82555 h 165110"/>
                  <a:gd name="connsiteX3" fmla="*/ 82555 w 165110"/>
                  <a:gd name="connsiteY3" fmla="*/ 0 h 165110"/>
                  <a:gd name="connsiteX4" fmla="*/ 165111 w 165110"/>
                  <a:gd name="connsiteY4" fmla="*/ 82555 h 16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110" h="165110">
                    <a:moveTo>
                      <a:pt x="165111" y="82555"/>
                    </a:moveTo>
                    <a:cubicBezTo>
                      <a:pt x="165111" y="128159"/>
                      <a:pt x="128159" y="165111"/>
                      <a:pt x="82555" y="165111"/>
                    </a:cubicBezTo>
                    <a:cubicBezTo>
                      <a:pt x="36952" y="165111"/>
                      <a:pt x="0" y="128159"/>
                      <a:pt x="0" y="82555"/>
                    </a:cubicBezTo>
                    <a:cubicBezTo>
                      <a:pt x="0" y="36952"/>
                      <a:pt x="36952" y="0"/>
                      <a:pt x="82555" y="0"/>
                    </a:cubicBezTo>
                    <a:cubicBezTo>
                      <a:pt x="128159" y="0"/>
                      <a:pt x="165111" y="36952"/>
                      <a:pt x="165111" y="82555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00FF9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383" name="Forma livre: Forma 1410">
                <a:extLst>
                  <a:ext uri="{FF2B5EF4-FFF2-40B4-BE49-F238E27FC236}">
                    <a16:creationId xmlns:a16="http://schemas.microsoft.com/office/drawing/2014/main" id="{4709ED65-7572-42DE-88E2-B6AB8CBB3FCD}"/>
                  </a:ext>
                </a:extLst>
              </p:cNvPr>
              <p:cNvSpPr/>
              <p:nvPr/>
            </p:nvSpPr>
            <p:spPr>
              <a:xfrm>
                <a:off x="11329910" y="5468004"/>
                <a:ext cx="99369" cy="94481"/>
              </a:xfrm>
              <a:custGeom>
                <a:avLst/>
                <a:gdLst>
                  <a:gd name="connsiteX0" fmla="*/ 49660 w 99369"/>
                  <a:gd name="connsiteY0" fmla="*/ 0 h 94481"/>
                  <a:gd name="connsiteX1" fmla="*/ 61391 w 99369"/>
                  <a:gd name="connsiteY1" fmla="*/ 36121 h 94481"/>
                  <a:gd name="connsiteX2" fmla="*/ 99369 w 99369"/>
                  <a:gd name="connsiteY2" fmla="*/ 36121 h 94481"/>
                  <a:gd name="connsiteX3" fmla="*/ 68625 w 99369"/>
                  <a:gd name="connsiteY3" fmla="*/ 58410 h 94481"/>
                  <a:gd name="connsiteX4" fmla="*/ 80356 w 99369"/>
                  <a:gd name="connsiteY4" fmla="*/ 94482 h 94481"/>
                  <a:gd name="connsiteX5" fmla="*/ 49660 w 99369"/>
                  <a:gd name="connsiteY5" fmla="*/ 72193 h 94481"/>
                  <a:gd name="connsiteX6" fmla="*/ 18965 w 99369"/>
                  <a:gd name="connsiteY6" fmla="*/ 94482 h 94481"/>
                  <a:gd name="connsiteX7" fmla="*/ 30696 w 99369"/>
                  <a:gd name="connsiteY7" fmla="*/ 58410 h 94481"/>
                  <a:gd name="connsiteX8" fmla="*/ 0 w 99369"/>
                  <a:gd name="connsiteY8" fmla="*/ 36121 h 94481"/>
                  <a:gd name="connsiteX9" fmla="*/ 37929 w 99369"/>
                  <a:gd name="connsiteY9" fmla="*/ 36121 h 94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9369" h="94481">
                    <a:moveTo>
                      <a:pt x="49660" y="0"/>
                    </a:moveTo>
                    <a:lnTo>
                      <a:pt x="61391" y="36121"/>
                    </a:lnTo>
                    <a:lnTo>
                      <a:pt x="99369" y="36121"/>
                    </a:lnTo>
                    <a:lnTo>
                      <a:pt x="68625" y="58410"/>
                    </a:lnTo>
                    <a:lnTo>
                      <a:pt x="80356" y="94482"/>
                    </a:lnTo>
                    <a:lnTo>
                      <a:pt x="49660" y="72193"/>
                    </a:lnTo>
                    <a:lnTo>
                      <a:pt x="18965" y="94482"/>
                    </a:lnTo>
                    <a:lnTo>
                      <a:pt x="30696" y="58410"/>
                    </a:lnTo>
                    <a:lnTo>
                      <a:pt x="0" y="36121"/>
                    </a:lnTo>
                    <a:lnTo>
                      <a:pt x="37929" y="36121"/>
                    </a:lnTo>
                  </a:path>
                </a:pathLst>
              </a:custGeom>
              <a:noFill/>
              <a:ln w="12700" cap="rnd">
                <a:solidFill>
                  <a:srgbClr val="00FF9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grpSp>
            <p:nvGrpSpPr>
              <p:cNvPr id="384" name="Gráfico 15">
                <a:extLst>
                  <a:ext uri="{FF2B5EF4-FFF2-40B4-BE49-F238E27FC236}">
                    <a16:creationId xmlns:a16="http://schemas.microsoft.com/office/drawing/2014/main" id="{AFC1ACBE-B2DF-4260-ABB8-7DBA11119A5B}"/>
                  </a:ext>
                </a:extLst>
              </p:cNvPr>
              <p:cNvGrpSpPr/>
              <p:nvPr/>
            </p:nvGrpSpPr>
            <p:grpSpPr>
              <a:xfrm>
                <a:off x="11331377" y="5275375"/>
                <a:ext cx="96387" cy="117747"/>
                <a:chOff x="11331377" y="5275375"/>
                <a:chExt cx="96387" cy="117747"/>
              </a:xfrm>
            </p:grpSpPr>
            <p:sp>
              <p:nvSpPr>
                <p:cNvPr id="386" name="Forma livre: Forma 1412">
                  <a:extLst>
                    <a:ext uri="{FF2B5EF4-FFF2-40B4-BE49-F238E27FC236}">
                      <a16:creationId xmlns:a16="http://schemas.microsoft.com/office/drawing/2014/main" id="{38109E5A-91E9-45D2-8EC5-446226A75197}"/>
                    </a:ext>
                  </a:extLst>
                </p:cNvPr>
                <p:cNvSpPr/>
                <p:nvPr/>
              </p:nvSpPr>
              <p:spPr>
                <a:xfrm>
                  <a:off x="11331377" y="5275375"/>
                  <a:ext cx="4887" cy="117747"/>
                </a:xfrm>
                <a:custGeom>
                  <a:avLst/>
                  <a:gdLst>
                    <a:gd name="connsiteX0" fmla="*/ 0 w 4887"/>
                    <a:gd name="connsiteY0" fmla="*/ 117748 h 117747"/>
                    <a:gd name="connsiteX1" fmla="*/ 0 w 4887"/>
                    <a:gd name="connsiteY1" fmla="*/ 0 h 11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887" h="117747">
                      <a:moveTo>
                        <a:pt x="0" y="117748"/>
                      </a:moveTo>
                      <a:lnTo>
                        <a:pt x="0" y="0"/>
                      </a:lnTo>
                    </a:path>
                  </a:pathLst>
                </a:custGeom>
                <a:ln w="12700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87" name="Forma livre: Forma 1413">
                  <a:extLst>
                    <a:ext uri="{FF2B5EF4-FFF2-40B4-BE49-F238E27FC236}">
                      <a16:creationId xmlns:a16="http://schemas.microsoft.com/office/drawing/2014/main" id="{29C96F89-1F47-49F7-9A16-45FD8B4945F2}"/>
                    </a:ext>
                  </a:extLst>
                </p:cNvPr>
                <p:cNvSpPr/>
                <p:nvPr/>
              </p:nvSpPr>
              <p:spPr>
                <a:xfrm>
                  <a:off x="11427765" y="5275375"/>
                  <a:ext cx="4887" cy="117747"/>
                </a:xfrm>
                <a:custGeom>
                  <a:avLst/>
                  <a:gdLst>
                    <a:gd name="connsiteX0" fmla="*/ 0 w 4887"/>
                    <a:gd name="connsiteY0" fmla="*/ 117748 h 117747"/>
                    <a:gd name="connsiteX1" fmla="*/ 0 w 4887"/>
                    <a:gd name="connsiteY1" fmla="*/ 0 h 11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887" h="117747">
                      <a:moveTo>
                        <a:pt x="0" y="117748"/>
                      </a:moveTo>
                      <a:lnTo>
                        <a:pt x="0" y="0"/>
                      </a:lnTo>
                    </a:path>
                  </a:pathLst>
                </a:custGeom>
                <a:ln w="12700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sp>
            <p:nvSpPr>
              <p:cNvPr id="385" name="Forma livre: Forma 1414">
                <a:extLst>
                  <a:ext uri="{FF2B5EF4-FFF2-40B4-BE49-F238E27FC236}">
                    <a16:creationId xmlns:a16="http://schemas.microsoft.com/office/drawing/2014/main" id="{88C12D92-59A7-4123-9366-90CA54587F6C}"/>
                  </a:ext>
                </a:extLst>
              </p:cNvPr>
              <p:cNvSpPr/>
              <p:nvPr/>
            </p:nvSpPr>
            <p:spPr>
              <a:xfrm>
                <a:off x="11288266" y="5254406"/>
                <a:ext cx="182609" cy="159685"/>
              </a:xfrm>
              <a:custGeom>
                <a:avLst/>
                <a:gdLst>
                  <a:gd name="connsiteX0" fmla="*/ 116086 w 182609"/>
                  <a:gd name="connsiteY0" fmla="*/ 159685 h 159685"/>
                  <a:gd name="connsiteX1" fmla="*/ 182609 w 182609"/>
                  <a:gd name="connsiteY1" fmla="*/ 106848 h 159685"/>
                  <a:gd name="connsiteX2" fmla="*/ 182609 w 182609"/>
                  <a:gd name="connsiteY2" fmla="*/ 0 h 159685"/>
                  <a:gd name="connsiteX3" fmla="*/ 0 w 182609"/>
                  <a:gd name="connsiteY3" fmla="*/ 0 h 159685"/>
                  <a:gd name="connsiteX4" fmla="*/ 0 w 182609"/>
                  <a:gd name="connsiteY4" fmla="*/ 106848 h 159685"/>
                  <a:gd name="connsiteX5" fmla="*/ 66523 w 182609"/>
                  <a:gd name="connsiteY5" fmla="*/ 159685 h 159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609" h="159685">
                    <a:moveTo>
                      <a:pt x="116086" y="159685"/>
                    </a:moveTo>
                    <a:lnTo>
                      <a:pt x="182609" y="106848"/>
                    </a:lnTo>
                    <a:lnTo>
                      <a:pt x="182609" y="0"/>
                    </a:lnTo>
                    <a:lnTo>
                      <a:pt x="0" y="0"/>
                    </a:lnTo>
                    <a:lnTo>
                      <a:pt x="0" y="106848"/>
                    </a:lnTo>
                    <a:lnTo>
                      <a:pt x="66523" y="159685"/>
                    </a:lnTo>
                  </a:path>
                </a:pathLst>
              </a:custGeom>
              <a:noFill/>
              <a:ln w="12700" cap="rnd">
                <a:solidFill>
                  <a:srgbClr val="00FF9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751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0046 L -3.33333E-6 -4.81481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125E-6 -0.03472 L -3.125E-6 1.48148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719 -0.00023 L -2.29167E-6 -4.07407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719 -0.00023 L -8.33333E-7 -4.07407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7 -0.00047 L -4.79167E-6 4.44444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7 -0.00047 L -3.54167E-6 2.96296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719 -0.00023 L -8.33333E-7 -3.7037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7 -0.00047 L -8.33333E-7 3.33333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-8.33333E-7 3.7037E-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67 -0.00046 L -3.75E-6 -3.7037E-7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-2.29167E-6 -1.11111E-6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67 -0.00046 L -2.91667E-6 -1.85185E-6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-2.29167E-6 -3.7037E-6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66 -0.00046 L 3.125E-6 -4.44444E-6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31D5D-2D15-62CB-10FE-9E7C2AE89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3" name="Agrupar 5632">
            <a:extLst>
              <a:ext uri="{FF2B5EF4-FFF2-40B4-BE49-F238E27FC236}">
                <a16:creationId xmlns:a16="http://schemas.microsoft.com/office/drawing/2014/main" id="{AAE23D8C-AE24-E645-55D9-6B17D08A138D}"/>
              </a:ext>
            </a:extLst>
          </p:cNvPr>
          <p:cNvGrpSpPr/>
          <p:nvPr/>
        </p:nvGrpSpPr>
        <p:grpSpPr>
          <a:xfrm>
            <a:off x="5712906" y="5258439"/>
            <a:ext cx="1178722" cy="357054"/>
            <a:chOff x="5712906" y="5258439"/>
            <a:chExt cx="1178722" cy="357054"/>
          </a:xfrm>
        </p:grpSpPr>
        <p:sp>
          <p:nvSpPr>
            <p:cNvPr id="5632" name="Forma livre: Forma 5631">
              <a:extLst>
                <a:ext uri="{FF2B5EF4-FFF2-40B4-BE49-F238E27FC236}">
                  <a16:creationId xmlns:a16="http://schemas.microsoft.com/office/drawing/2014/main" id="{AC391EBB-284B-15CD-BF4F-CD09135251B4}"/>
                </a:ext>
              </a:extLst>
            </p:cNvPr>
            <p:cNvSpPr/>
            <p:nvPr/>
          </p:nvSpPr>
          <p:spPr>
            <a:xfrm flipH="1">
              <a:off x="5712906" y="5258439"/>
              <a:ext cx="1178722" cy="357054"/>
            </a:xfrm>
            <a:custGeom>
              <a:avLst/>
              <a:gdLst>
                <a:gd name="connsiteX0" fmla="*/ 1178722 w 1178722"/>
                <a:gd name="connsiteY0" fmla="*/ 0 h 357054"/>
                <a:gd name="connsiteX1" fmla="*/ 1006673 w 1178722"/>
                <a:gd name="connsiteY1" fmla="*/ 0 h 357054"/>
                <a:gd name="connsiteX2" fmla="*/ 172048 w 1178722"/>
                <a:gd name="connsiteY2" fmla="*/ 0 h 357054"/>
                <a:gd name="connsiteX3" fmla="*/ 0 w 1178722"/>
                <a:gd name="connsiteY3" fmla="*/ 0 h 357054"/>
                <a:gd name="connsiteX4" fmla="*/ 464620 w 1178722"/>
                <a:gd name="connsiteY4" fmla="*/ 357054 h 357054"/>
                <a:gd name="connsiteX5" fmla="*/ 464808 w 1178722"/>
                <a:gd name="connsiteY5" fmla="*/ 357054 h 357054"/>
                <a:gd name="connsiteX6" fmla="*/ 636668 w 1178722"/>
                <a:gd name="connsiteY6" fmla="*/ 357054 h 357054"/>
                <a:gd name="connsiteX7" fmla="*/ 636857 w 1178722"/>
                <a:gd name="connsiteY7" fmla="*/ 357054 h 357054"/>
                <a:gd name="connsiteX8" fmla="*/ 851801 w 1178722"/>
                <a:gd name="connsiteY8" fmla="*/ 357054 h 357054"/>
                <a:gd name="connsiteX9" fmla="*/ 1023850 w 1178722"/>
                <a:gd name="connsiteY9" fmla="*/ 357054 h 35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8722" h="357054">
                  <a:moveTo>
                    <a:pt x="1178722" y="0"/>
                  </a:moveTo>
                  <a:lnTo>
                    <a:pt x="1006673" y="0"/>
                  </a:lnTo>
                  <a:lnTo>
                    <a:pt x="172048" y="0"/>
                  </a:lnTo>
                  <a:lnTo>
                    <a:pt x="0" y="0"/>
                  </a:lnTo>
                  <a:cubicBezTo>
                    <a:pt x="0" y="197289"/>
                    <a:pt x="208089" y="357054"/>
                    <a:pt x="464620" y="357054"/>
                  </a:cubicBezTo>
                  <a:lnTo>
                    <a:pt x="464808" y="357054"/>
                  </a:lnTo>
                  <a:lnTo>
                    <a:pt x="636668" y="357054"/>
                  </a:lnTo>
                  <a:lnTo>
                    <a:pt x="636857" y="357054"/>
                  </a:lnTo>
                  <a:lnTo>
                    <a:pt x="851801" y="357054"/>
                  </a:lnTo>
                  <a:lnTo>
                    <a:pt x="1023850" y="357054"/>
                  </a:lnTo>
                  <a:close/>
                </a:path>
              </a:pathLst>
            </a:custGeom>
            <a:solidFill>
              <a:srgbClr val="F7F7F7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sz="1400"/>
            </a:p>
          </p:txBody>
        </p:sp>
        <p:sp>
          <p:nvSpPr>
            <p:cNvPr id="3985" name="TextBox 29">
              <a:extLst>
                <a:ext uri="{FF2B5EF4-FFF2-40B4-BE49-F238E27FC236}">
                  <a16:creationId xmlns:a16="http://schemas.microsoft.com/office/drawing/2014/main" id="{BE8DABE7-3086-D3B5-003B-E1E91DA12BBB}"/>
                </a:ext>
              </a:extLst>
            </p:cNvPr>
            <p:cNvSpPr txBox="1"/>
            <p:nvPr/>
          </p:nvSpPr>
          <p:spPr>
            <a:xfrm>
              <a:off x="5862784" y="5311182"/>
              <a:ext cx="812945" cy="287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pt-PT" sz="1400" b="0" spc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BRASIL</a:t>
              </a:r>
              <a:endParaRPr lang="en-US" sz="1400" b="0" spc="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endParaRPr>
            </a:p>
          </p:txBody>
        </p:sp>
      </p:grpSp>
      <p:grpSp>
        <p:nvGrpSpPr>
          <p:cNvPr id="5637" name="Agrupar 5636">
            <a:extLst>
              <a:ext uri="{FF2B5EF4-FFF2-40B4-BE49-F238E27FC236}">
                <a16:creationId xmlns:a16="http://schemas.microsoft.com/office/drawing/2014/main" id="{C8AEEAA8-7643-6ABC-3DDB-90B39510D4F3}"/>
              </a:ext>
            </a:extLst>
          </p:cNvPr>
          <p:cNvGrpSpPr/>
          <p:nvPr/>
        </p:nvGrpSpPr>
        <p:grpSpPr>
          <a:xfrm>
            <a:off x="5712907" y="2008462"/>
            <a:ext cx="1567141" cy="357068"/>
            <a:chOff x="5712907" y="2008462"/>
            <a:chExt cx="1567141" cy="357068"/>
          </a:xfrm>
          <a:solidFill>
            <a:srgbClr val="F7F7F7"/>
          </a:solidFill>
        </p:grpSpPr>
        <p:sp>
          <p:nvSpPr>
            <p:cNvPr id="5636" name="Forma livre: Forma 5635">
              <a:extLst>
                <a:ext uri="{FF2B5EF4-FFF2-40B4-BE49-F238E27FC236}">
                  <a16:creationId xmlns:a16="http://schemas.microsoft.com/office/drawing/2014/main" id="{495D7BB4-F44C-315F-91B1-EE35A9EC8D42}"/>
                </a:ext>
              </a:extLst>
            </p:cNvPr>
            <p:cNvSpPr/>
            <p:nvPr/>
          </p:nvSpPr>
          <p:spPr>
            <a:xfrm flipH="1" flipV="1">
              <a:off x="5712907" y="2008462"/>
              <a:ext cx="1567141" cy="357068"/>
            </a:xfrm>
            <a:custGeom>
              <a:avLst/>
              <a:gdLst>
                <a:gd name="connsiteX0" fmla="*/ 622100 w 1567141"/>
                <a:gd name="connsiteY0" fmla="*/ 357068 h 357068"/>
                <a:gd name="connsiteX1" fmla="*/ 622100 w 1567141"/>
                <a:gd name="connsiteY1" fmla="*/ 357054 h 357068"/>
                <a:gd name="connsiteX2" fmla="*/ 560467 w 1567141"/>
                <a:gd name="connsiteY2" fmla="*/ 357054 h 357068"/>
                <a:gd name="connsiteX3" fmla="*/ 0 w 1567141"/>
                <a:gd name="connsiteY3" fmla="*/ 357054 h 357068"/>
                <a:gd name="connsiteX4" fmla="*/ 464619 w 1567141"/>
                <a:gd name="connsiteY4" fmla="*/ 0 h 357068"/>
                <a:gd name="connsiteX5" fmla="*/ 464808 w 1567141"/>
                <a:gd name="connsiteY5" fmla="*/ 0 h 357068"/>
                <a:gd name="connsiteX6" fmla="*/ 851801 w 1567141"/>
                <a:gd name="connsiteY6" fmla="*/ 0 h 357068"/>
                <a:gd name="connsiteX7" fmla="*/ 851818 w 1567141"/>
                <a:gd name="connsiteY7" fmla="*/ 39 h 357068"/>
                <a:gd name="connsiteX8" fmla="*/ 1024790 w 1567141"/>
                <a:gd name="connsiteY8" fmla="*/ 24 h 357068"/>
                <a:gd name="connsiteX9" fmla="*/ 1025087 w 1567141"/>
                <a:gd name="connsiteY9" fmla="*/ 0 h 357068"/>
                <a:gd name="connsiteX10" fmla="*/ 1025276 w 1567141"/>
                <a:gd name="connsiteY10" fmla="*/ 0 h 357068"/>
                <a:gd name="connsiteX11" fmla="*/ 1412269 w 1567141"/>
                <a:gd name="connsiteY11" fmla="*/ 0 h 357068"/>
                <a:gd name="connsiteX12" fmla="*/ 1567141 w 1567141"/>
                <a:gd name="connsiteY12" fmla="*/ 357054 h 357068"/>
                <a:gd name="connsiteX13" fmla="*/ 1006673 w 1567141"/>
                <a:gd name="connsiteY13" fmla="*/ 357054 h 357068"/>
                <a:gd name="connsiteX14" fmla="*/ 775797 w 1567141"/>
                <a:gd name="connsiteY14" fmla="*/ 357054 h 35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67141" h="357068">
                  <a:moveTo>
                    <a:pt x="622100" y="357068"/>
                  </a:moveTo>
                  <a:lnTo>
                    <a:pt x="622100" y="357054"/>
                  </a:lnTo>
                  <a:lnTo>
                    <a:pt x="560467" y="357054"/>
                  </a:lnTo>
                  <a:lnTo>
                    <a:pt x="0" y="357054"/>
                  </a:lnTo>
                  <a:cubicBezTo>
                    <a:pt x="0" y="159766"/>
                    <a:pt x="208089" y="0"/>
                    <a:pt x="464619" y="0"/>
                  </a:cubicBezTo>
                  <a:lnTo>
                    <a:pt x="464808" y="0"/>
                  </a:lnTo>
                  <a:lnTo>
                    <a:pt x="851801" y="0"/>
                  </a:lnTo>
                  <a:lnTo>
                    <a:pt x="851818" y="39"/>
                  </a:lnTo>
                  <a:lnTo>
                    <a:pt x="1024790" y="24"/>
                  </a:lnTo>
                  <a:lnTo>
                    <a:pt x="1025087" y="0"/>
                  </a:lnTo>
                  <a:lnTo>
                    <a:pt x="1025276" y="0"/>
                  </a:lnTo>
                  <a:lnTo>
                    <a:pt x="1412269" y="0"/>
                  </a:lnTo>
                  <a:lnTo>
                    <a:pt x="1567141" y="357054"/>
                  </a:lnTo>
                  <a:lnTo>
                    <a:pt x="1006673" y="357054"/>
                  </a:lnTo>
                  <a:lnTo>
                    <a:pt x="775797" y="357054"/>
                  </a:lnTo>
                  <a:close/>
                </a:path>
              </a:pathLst>
            </a:custGeom>
            <a:grpFill/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 sz="1400">
                <a:solidFill>
                  <a:schemeClr val="tx1"/>
                </a:solidFill>
              </a:endParaRPr>
            </a:p>
          </p:txBody>
        </p:sp>
        <p:sp>
          <p:nvSpPr>
            <p:cNvPr id="3991" name="TextBox 29">
              <a:extLst>
                <a:ext uri="{FF2B5EF4-FFF2-40B4-BE49-F238E27FC236}">
                  <a16:creationId xmlns:a16="http://schemas.microsoft.com/office/drawing/2014/main" id="{02E0C026-92C8-F26B-B9B5-D812A02C9C4A}"/>
                </a:ext>
              </a:extLst>
            </p:cNvPr>
            <p:cNvSpPr txBox="1"/>
            <p:nvPr/>
          </p:nvSpPr>
          <p:spPr>
            <a:xfrm>
              <a:off x="5860469" y="2059692"/>
              <a:ext cx="1354656" cy="287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pt-PT" sz="1400" b="0" spc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PORTUGAL</a:t>
              </a:r>
              <a:endParaRPr lang="en-US" sz="1400" b="0" spc="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endParaRPr>
            </a:p>
          </p:txBody>
        </p:sp>
      </p:grpSp>
      <p:grpSp>
        <p:nvGrpSpPr>
          <p:cNvPr id="5639" name="Agrupar 5638">
            <a:extLst>
              <a:ext uri="{FF2B5EF4-FFF2-40B4-BE49-F238E27FC236}">
                <a16:creationId xmlns:a16="http://schemas.microsoft.com/office/drawing/2014/main" id="{52DACB7F-77C5-9BBE-6782-F7A8287F921D}"/>
              </a:ext>
            </a:extLst>
          </p:cNvPr>
          <p:cNvGrpSpPr/>
          <p:nvPr/>
        </p:nvGrpSpPr>
        <p:grpSpPr>
          <a:xfrm>
            <a:off x="5830258" y="1125186"/>
            <a:ext cx="1367116" cy="357068"/>
            <a:chOff x="5830258" y="948539"/>
            <a:chExt cx="1367116" cy="357068"/>
          </a:xfrm>
        </p:grpSpPr>
        <p:sp>
          <p:nvSpPr>
            <p:cNvPr id="5638" name="Forma livre: Forma 5637">
              <a:extLst>
                <a:ext uri="{FF2B5EF4-FFF2-40B4-BE49-F238E27FC236}">
                  <a16:creationId xmlns:a16="http://schemas.microsoft.com/office/drawing/2014/main" id="{2A4831CA-10C1-0C32-76EC-ADC32901857D}"/>
                </a:ext>
              </a:extLst>
            </p:cNvPr>
            <p:cNvSpPr/>
            <p:nvPr/>
          </p:nvSpPr>
          <p:spPr>
            <a:xfrm flipH="1" flipV="1">
              <a:off x="5830258" y="948539"/>
              <a:ext cx="1367116" cy="357068"/>
            </a:xfrm>
            <a:custGeom>
              <a:avLst/>
              <a:gdLst>
                <a:gd name="connsiteX0" fmla="*/ 622100 w 1367116"/>
                <a:gd name="connsiteY0" fmla="*/ 357068 h 357068"/>
                <a:gd name="connsiteX1" fmla="*/ 622100 w 1367116"/>
                <a:gd name="connsiteY1" fmla="*/ 357054 h 357068"/>
                <a:gd name="connsiteX2" fmla="*/ 360442 w 1367116"/>
                <a:gd name="connsiteY2" fmla="*/ 357054 h 357068"/>
                <a:gd name="connsiteX3" fmla="*/ 0 w 1367116"/>
                <a:gd name="connsiteY3" fmla="*/ 357054 h 357068"/>
                <a:gd name="connsiteX4" fmla="*/ 464619 w 1367116"/>
                <a:gd name="connsiteY4" fmla="*/ 0 h 357068"/>
                <a:gd name="connsiteX5" fmla="*/ 464808 w 1367116"/>
                <a:gd name="connsiteY5" fmla="*/ 0 h 357068"/>
                <a:gd name="connsiteX6" fmla="*/ 825062 w 1367116"/>
                <a:gd name="connsiteY6" fmla="*/ 0 h 357068"/>
                <a:gd name="connsiteX7" fmla="*/ 825251 w 1367116"/>
                <a:gd name="connsiteY7" fmla="*/ 0 h 357068"/>
                <a:gd name="connsiteX8" fmla="*/ 851801 w 1367116"/>
                <a:gd name="connsiteY8" fmla="*/ 0 h 357068"/>
                <a:gd name="connsiteX9" fmla="*/ 1212244 w 1367116"/>
                <a:gd name="connsiteY9" fmla="*/ 0 h 357068"/>
                <a:gd name="connsiteX10" fmla="*/ 1367116 w 1367116"/>
                <a:gd name="connsiteY10" fmla="*/ 357054 h 357068"/>
                <a:gd name="connsiteX11" fmla="*/ 1006673 w 1367116"/>
                <a:gd name="connsiteY11" fmla="*/ 357054 h 357068"/>
                <a:gd name="connsiteX12" fmla="*/ 775816 w 1367116"/>
                <a:gd name="connsiteY12" fmla="*/ 357054 h 35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7116" h="357068">
                  <a:moveTo>
                    <a:pt x="622100" y="357068"/>
                  </a:moveTo>
                  <a:lnTo>
                    <a:pt x="622100" y="357054"/>
                  </a:lnTo>
                  <a:lnTo>
                    <a:pt x="360442" y="357054"/>
                  </a:lnTo>
                  <a:lnTo>
                    <a:pt x="0" y="357054"/>
                  </a:lnTo>
                  <a:cubicBezTo>
                    <a:pt x="0" y="159766"/>
                    <a:pt x="208089" y="0"/>
                    <a:pt x="464619" y="0"/>
                  </a:cubicBezTo>
                  <a:lnTo>
                    <a:pt x="464808" y="0"/>
                  </a:lnTo>
                  <a:lnTo>
                    <a:pt x="825062" y="0"/>
                  </a:lnTo>
                  <a:lnTo>
                    <a:pt x="825251" y="0"/>
                  </a:lnTo>
                  <a:lnTo>
                    <a:pt x="851801" y="0"/>
                  </a:lnTo>
                  <a:lnTo>
                    <a:pt x="1212244" y="0"/>
                  </a:lnTo>
                  <a:lnTo>
                    <a:pt x="1367116" y="357054"/>
                  </a:lnTo>
                  <a:lnTo>
                    <a:pt x="1006673" y="357054"/>
                  </a:lnTo>
                  <a:lnTo>
                    <a:pt x="775816" y="357054"/>
                  </a:lnTo>
                  <a:close/>
                </a:path>
              </a:pathLst>
            </a:custGeom>
            <a:solidFill>
              <a:srgbClr val="F7F7F7"/>
            </a:solidFill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 sz="1400">
                <a:solidFill>
                  <a:schemeClr val="tx1"/>
                </a:solidFill>
              </a:endParaRPr>
            </a:p>
          </p:txBody>
        </p:sp>
        <p:sp>
          <p:nvSpPr>
            <p:cNvPr id="4003" name="TextBox 29">
              <a:extLst>
                <a:ext uri="{FF2B5EF4-FFF2-40B4-BE49-F238E27FC236}">
                  <a16:creationId xmlns:a16="http://schemas.microsoft.com/office/drawing/2014/main" id="{7CC4CC6C-5925-ADBD-7D5A-FCC697E490C8}"/>
                </a:ext>
              </a:extLst>
            </p:cNvPr>
            <p:cNvSpPr txBox="1"/>
            <p:nvPr/>
          </p:nvSpPr>
          <p:spPr>
            <a:xfrm>
              <a:off x="6025654" y="1001293"/>
              <a:ext cx="1167890" cy="287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pt-PT" sz="1400" b="0" spc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IRLANDA</a:t>
              </a:r>
              <a:endParaRPr lang="en-US" sz="1400" b="0" spc="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endParaRPr>
            </a:p>
          </p:txBody>
        </p:sp>
      </p:grpSp>
      <p:grpSp>
        <p:nvGrpSpPr>
          <p:cNvPr id="5641" name="Agrupar 5640">
            <a:extLst>
              <a:ext uri="{FF2B5EF4-FFF2-40B4-BE49-F238E27FC236}">
                <a16:creationId xmlns:a16="http://schemas.microsoft.com/office/drawing/2014/main" id="{36E59842-18FF-B057-8E32-E0348794DAA2}"/>
              </a:ext>
            </a:extLst>
          </p:cNvPr>
          <p:cNvGrpSpPr/>
          <p:nvPr/>
        </p:nvGrpSpPr>
        <p:grpSpPr>
          <a:xfrm>
            <a:off x="8420621" y="761825"/>
            <a:ext cx="1854796" cy="357068"/>
            <a:chOff x="8379022" y="1057031"/>
            <a:chExt cx="1854796" cy="357068"/>
          </a:xfrm>
        </p:grpSpPr>
        <p:sp>
          <p:nvSpPr>
            <p:cNvPr id="5640" name="Forma livre: Forma 5639">
              <a:extLst>
                <a:ext uri="{FF2B5EF4-FFF2-40B4-BE49-F238E27FC236}">
                  <a16:creationId xmlns:a16="http://schemas.microsoft.com/office/drawing/2014/main" id="{0604343E-0D09-4F23-6BCE-4BE87D65D588}"/>
                </a:ext>
              </a:extLst>
            </p:cNvPr>
            <p:cNvSpPr/>
            <p:nvPr/>
          </p:nvSpPr>
          <p:spPr>
            <a:xfrm flipH="1" flipV="1">
              <a:off x="8379022" y="1057031"/>
              <a:ext cx="1854796" cy="357068"/>
            </a:xfrm>
            <a:custGeom>
              <a:avLst/>
              <a:gdLst>
                <a:gd name="connsiteX0" fmla="*/ 622099 w 1854796"/>
                <a:gd name="connsiteY0" fmla="*/ 357068 h 357068"/>
                <a:gd name="connsiteX1" fmla="*/ 622099 w 1854796"/>
                <a:gd name="connsiteY1" fmla="*/ 357054 h 357068"/>
                <a:gd name="connsiteX2" fmla="*/ 0 w 1854796"/>
                <a:gd name="connsiteY2" fmla="*/ 357054 h 357068"/>
                <a:gd name="connsiteX3" fmla="*/ 464620 w 1854796"/>
                <a:gd name="connsiteY3" fmla="*/ 0 h 357068"/>
                <a:gd name="connsiteX4" fmla="*/ 464808 w 1854796"/>
                <a:gd name="connsiteY4" fmla="*/ 0 h 357068"/>
                <a:gd name="connsiteX5" fmla="*/ 851801 w 1854796"/>
                <a:gd name="connsiteY5" fmla="*/ 0 h 357068"/>
                <a:gd name="connsiteX6" fmla="*/ 851822 w 1854796"/>
                <a:gd name="connsiteY6" fmla="*/ 48 h 357068"/>
                <a:gd name="connsiteX7" fmla="*/ 1312447 w 1854796"/>
                <a:gd name="connsiteY7" fmla="*/ 23 h 357068"/>
                <a:gd name="connsiteX8" fmla="*/ 1312742 w 1854796"/>
                <a:gd name="connsiteY8" fmla="*/ 0 h 357068"/>
                <a:gd name="connsiteX9" fmla="*/ 1312931 w 1854796"/>
                <a:gd name="connsiteY9" fmla="*/ 0 h 357068"/>
                <a:gd name="connsiteX10" fmla="*/ 1699924 w 1854796"/>
                <a:gd name="connsiteY10" fmla="*/ 0 h 357068"/>
                <a:gd name="connsiteX11" fmla="*/ 1854796 w 1854796"/>
                <a:gd name="connsiteY11" fmla="*/ 357054 h 357068"/>
                <a:gd name="connsiteX12" fmla="*/ 1006673 w 1854796"/>
                <a:gd name="connsiteY12" fmla="*/ 357054 h 357068"/>
                <a:gd name="connsiteX13" fmla="*/ 883835 w 1854796"/>
                <a:gd name="connsiteY13" fmla="*/ 357054 h 35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4796" h="357068">
                  <a:moveTo>
                    <a:pt x="622099" y="357068"/>
                  </a:moveTo>
                  <a:lnTo>
                    <a:pt x="622099" y="357054"/>
                  </a:lnTo>
                  <a:lnTo>
                    <a:pt x="0" y="357054"/>
                  </a:lnTo>
                  <a:cubicBezTo>
                    <a:pt x="0" y="159766"/>
                    <a:pt x="208089" y="0"/>
                    <a:pt x="464620" y="0"/>
                  </a:cubicBezTo>
                  <a:lnTo>
                    <a:pt x="464808" y="0"/>
                  </a:lnTo>
                  <a:lnTo>
                    <a:pt x="851801" y="0"/>
                  </a:lnTo>
                  <a:lnTo>
                    <a:pt x="851822" y="48"/>
                  </a:lnTo>
                  <a:lnTo>
                    <a:pt x="1312447" y="23"/>
                  </a:lnTo>
                  <a:lnTo>
                    <a:pt x="1312742" y="0"/>
                  </a:lnTo>
                  <a:lnTo>
                    <a:pt x="1312931" y="0"/>
                  </a:lnTo>
                  <a:lnTo>
                    <a:pt x="1699924" y="0"/>
                  </a:lnTo>
                  <a:lnTo>
                    <a:pt x="1854796" y="357054"/>
                  </a:lnTo>
                  <a:lnTo>
                    <a:pt x="1006673" y="357054"/>
                  </a:lnTo>
                  <a:lnTo>
                    <a:pt x="883835" y="357054"/>
                  </a:lnTo>
                  <a:close/>
                </a:path>
              </a:pathLst>
            </a:custGeom>
            <a:solidFill>
              <a:schemeClr val="bg1"/>
            </a:solidFill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 sz="1400" dirty="0">
                <a:solidFill>
                  <a:schemeClr val="tx1"/>
                </a:solidFill>
              </a:endParaRPr>
            </a:p>
          </p:txBody>
        </p:sp>
        <p:sp>
          <p:nvSpPr>
            <p:cNvPr id="4009" name="TextBox 29">
              <a:extLst>
                <a:ext uri="{FF2B5EF4-FFF2-40B4-BE49-F238E27FC236}">
                  <a16:creationId xmlns:a16="http://schemas.microsoft.com/office/drawing/2014/main" id="{2D623BD2-B997-2C6C-8C4F-4F39AAF332D7}"/>
                </a:ext>
              </a:extLst>
            </p:cNvPr>
            <p:cNvSpPr txBox="1"/>
            <p:nvPr/>
          </p:nvSpPr>
          <p:spPr>
            <a:xfrm>
              <a:off x="8532174" y="1109785"/>
              <a:ext cx="1485744" cy="287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pt-PT" sz="1400" b="0" spc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PAÍSES BAJOS</a:t>
              </a:r>
              <a:endParaRPr lang="en-US" sz="1400" b="0" spc="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endParaRPr>
            </a:p>
          </p:txBody>
        </p:sp>
      </p:grpSp>
      <p:grpSp>
        <p:nvGrpSpPr>
          <p:cNvPr id="4013" name="Agrupar 4012">
            <a:extLst>
              <a:ext uri="{FF2B5EF4-FFF2-40B4-BE49-F238E27FC236}">
                <a16:creationId xmlns:a16="http://schemas.microsoft.com/office/drawing/2014/main" id="{D4FC3413-76F8-62B8-F644-CFCA57A9B004}"/>
              </a:ext>
            </a:extLst>
          </p:cNvPr>
          <p:cNvGrpSpPr/>
          <p:nvPr/>
        </p:nvGrpSpPr>
        <p:grpSpPr>
          <a:xfrm>
            <a:off x="10205537" y="3250479"/>
            <a:ext cx="1006673" cy="357050"/>
            <a:chOff x="2401689" y="4438661"/>
            <a:chExt cx="1006673" cy="357050"/>
          </a:xfrm>
        </p:grpSpPr>
        <p:sp>
          <p:nvSpPr>
            <p:cNvPr id="4017" name="Forma livre: Forma 4016">
              <a:extLst>
                <a:ext uri="{FF2B5EF4-FFF2-40B4-BE49-F238E27FC236}">
                  <a16:creationId xmlns:a16="http://schemas.microsoft.com/office/drawing/2014/main" id="{0B95383F-53DE-A1BC-08A9-928A5BD70B26}"/>
                </a:ext>
              </a:extLst>
            </p:cNvPr>
            <p:cNvSpPr/>
            <p:nvPr/>
          </p:nvSpPr>
          <p:spPr>
            <a:xfrm flipH="1">
              <a:off x="2401689" y="4438661"/>
              <a:ext cx="1006673" cy="357050"/>
            </a:xfrm>
            <a:custGeom>
              <a:avLst/>
              <a:gdLst>
                <a:gd name="connsiteX0" fmla="*/ 103570 w 224310"/>
                <a:gd name="connsiteY0" fmla="*/ 103528 h 103527"/>
                <a:gd name="connsiteX1" fmla="*/ 189801 w 224310"/>
                <a:gd name="connsiteY1" fmla="*/ 103528 h 103527"/>
                <a:gd name="connsiteX2" fmla="*/ 224310 w 224310"/>
                <a:gd name="connsiteY2" fmla="*/ 0 h 103527"/>
                <a:gd name="connsiteX3" fmla="*/ 0 w 224310"/>
                <a:gd name="connsiteY3" fmla="*/ 0 h 103527"/>
                <a:gd name="connsiteX4" fmla="*/ 103528 w 224310"/>
                <a:gd name="connsiteY4" fmla="*/ 103528 h 10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0" h="103527">
                  <a:moveTo>
                    <a:pt x="103570" y="103528"/>
                  </a:moveTo>
                  <a:lnTo>
                    <a:pt x="189801" y="103528"/>
                  </a:lnTo>
                  <a:lnTo>
                    <a:pt x="224310" y="0"/>
                  </a:lnTo>
                  <a:lnTo>
                    <a:pt x="0" y="0"/>
                  </a:lnTo>
                  <a:cubicBezTo>
                    <a:pt x="0" y="57204"/>
                    <a:pt x="46367" y="103528"/>
                    <a:pt x="103528" y="103528"/>
                  </a:cubicBezTo>
                  <a:close/>
                </a:path>
              </a:pathLst>
            </a:custGeom>
            <a:solidFill>
              <a:schemeClr val="bg1"/>
            </a:solidFill>
            <a:ln w="4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 sz="1400"/>
            </a:p>
          </p:txBody>
        </p:sp>
        <p:sp>
          <p:nvSpPr>
            <p:cNvPr id="4015" name="TextBox 29">
              <a:extLst>
                <a:ext uri="{FF2B5EF4-FFF2-40B4-BE49-F238E27FC236}">
                  <a16:creationId xmlns:a16="http://schemas.microsoft.com/office/drawing/2014/main" id="{01CA8A53-BDD5-15EE-F408-CFDBF445B0D2}"/>
                </a:ext>
              </a:extLst>
            </p:cNvPr>
            <p:cNvSpPr txBox="1"/>
            <p:nvPr/>
          </p:nvSpPr>
          <p:spPr>
            <a:xfrm>
              <a:off x="2625406" y="4491404"/>
              <a:ext cx="567056" cy="287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pt-PT" sz="1400" b="0" spc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EAU</a:t>
              </a:r>
              <a:endParaRPr lang="en-US" sz="1400" b="0" spc="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endParaRPr>
            </a:p>
          </p:txBody>
        </p:sp>
      </p:grpSp>
      <p:grpSp>
        <p:nvGrpSpPr>
          <p:cNvPr id="3982" name="Agrupar 3981">
            <a:extLst>
              <a:ext uri="{FF2B5EF4-FFF2-40B4-BE49-F238E27FC236}">
                <a16:creationId xmlns:a16="http://schemas.microsoft.com/office/drawing/2014/main" id="{8F6E761C-8CA1-C002-FF3D-D0283EAAF6EF}"/>
              </a:ext>
            </a:extLst>
          </p:cNvPr>
          <p:cNvGrpSpPr/>
          <p:nvPr/>
        </p:nvGrpSpPr>
        <p:grpSpPr>
          <a:xfrm>
            <a:off x="3218036" y="2157862"/>
            <a:ext cx="1006674" cy="357050"/>
            <a:chOff x="2401687" y="4438664"/>
            <a:chExt cx="1006674" cy="357050"/>
          </a:xfrm>
          <a:solidFill>
            <a:schemeClr val="bg1"/>
          </a:solidFill>
        </p:grpSpPr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491CD76F-3268-E7F2-EB87-0EC7D0DD9A53}"/>
                </a:ext>
              </a:extLst>
            </p:cNvPr>
            <p:cNvSpPr/>
            <p:nvPr/>
          </p:nvSpPr>
          <p:spPr>
            <a:xfrm flipH="1">
              <a:off x="2401687" y="4438664"/>
              <a:ext cx="1006674" cy="357050"/>
            </a:xfrm>
            <a:custGeom>
              <a:avLst/>
              <a:gdLst>
                <a:gd name="connsiteX0" fmla="*/ 103570 w 224310"/>
                <a:gd name="connsiteY0" fmla="*/ 103528 h 103527"/>
                <a:gd name="connsiteX1" fmla="*/ 189801 w 224310"/>
                <a:gd name="connsiteY1" fmla="*/ 103528 h 103527"/>
                <a:gd name="connsiteX2" fmla="*/ 224310 w 224310"/>
                <a:gd name="connsiteY2" fmla="*/ 0 h 103527"/>
                <a:gd name="connsiteX3" fmla="*/ 0 w 224310"/>
                <a:gd name="connsiteY3" fmla="*/ 0 h 103527"/>
                <a:gd name="connsiteX4" fmla="*/ 103528 w 224310"/>
                <a:gd name="connsiteY4" fmla="*/ 103528 h 10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10" h="103527">
                  <a:moveTo>
                    <a:pt x="103570" y="103528"/>
                  </a:moveTo>
                  <a:lnTo>
                    <a:pt x="189801" y="103528"/>
                  </a:lnTo>
                  <a:lnTo>
                    <a:pt x="224310" y="0"/>
                  </a:lnTo>
                  <a:lnTo>
                    <a:pt x="0" y="0"/>
                  </a:lnTo>
                  <a:cubicBezTo>
                    <a:pt x="0" y="57204"/>
                    <a:pt x="46367" y="103528"/>
                    <a:pt x="103528" y="103528"/>
                  </a:cubicBezTo>
                  <a:close/>
                </a:path>
              </a:pathLst>
            </a:custGeom>
            <a:solidFill>
              <a:srgbClr val="F7F7F7"/>
            </a:solidFill>
            <a:ln w="4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PT" sz="1400">
                <a:solidFill>
                  <a:schemeClr val="bg1"/>
                </a:solidFill>
              </a:endParaRPr>
            </a:p>
          </p:txBody>
        </p:sp>
        <p:sp>
          <p:nvSpPr>
            <p:cNvPr id="19" name="TextBox 29">
              <a:extLst>
                <a:ext uri="{FF2B5EF4-FFF2-40B4-BE49-F238E27FC236}">
                  <a16:creationId xmlns:a16="http://schemas.microsoft.com/office/drawing/2014/main" id="{68E3BB83-5D65-401A-0CA7-833C0EF2D9DB}"/>
                </a:ext>
              </a:extLst>
            </p:cNvPr>
            <p:cNvSpPr txBox="1"/>
            <p:nvPr/>
          </p:nvSpPr>
          <p:spPr>
            <a:xfrm>
              <a:off x="2609849" y="4491404"/>
              <a:ext cx="798511" cy="287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pt-PT" sz="1400" b="0" spc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EEUU</a:t>
              </a:r>
              <a:endParaRPr lang="en-US" sz="1400" b="0" spc="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endParaRPr>
            </a:p>
          </p:txBody>
        </p:sp>
      </p:grpSp>
      <p:sp>
        <p:nvSpPr>
          <p:cNvPr id="881" name="TextBox 22">
            <a:extLst>
              <a:ext uri="{FF2B5EF4-FFF2-40B4-BE49-F238E27FC236}">
                <a16:creationId xmlns:a16="http://schemas.microsoft.com/office/drawing/2014/main" id="{8AF51821-6525-EA4E-6C33-426A6ADB534D}"/>
              </a:ext>
            </a:extLst>
          </p:cNvPr>
          <p:cNvSpPr txBox="1"/>
          <p:nvPr/>
        </p:nvSpPr>
        <p:spPr>
          <a:xfrm>
            <a:off x="4044480" y="2765509"/>
            <a:ext cx="2847148" cy="107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8000"/>
              </a:lnSpc>
            </a:pPr>
            <a:r>
              <a:rPr lang="pt-PT" sz="400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DONDE</a:t>
            </a:r>
          </a:p>
          <a:p>
            <a:pPr>
              <a:lnSpc>
                <a:spcPct val="78000"/>
              </a:lnSpc>
            </a:pPr>
            <a:r>
              <a:rPr lang="pt-PT" sz="400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ESTAMOS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641658-9BD5-7FFE-F4C7-51602CD6CC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1D91D-E532-414E-8BE0-BA80ED49D994}" type="slidenum">
              <a:rPr lang="pt-PT" smtClean="0"/>
              <a:pPr/>
              <a:t>4</a:t>
            </a:fld>
            <a:endParaRPr lang="pt-PT" dirty="0"/>
          </a:p>
        </p:txBody>
      </p:sp>
      <p:grpSp>
        <p:nvGrpSpPr>
          <p:cNvPr id="97" name="Gráfico 13">
            <a:extLst>
              <a:ext uri="{FF2B5EF4-FFF2-40B4-BE49-F238E27FC236}">
                <a16:creationId xmlns:a16="http://schemas.microsoft.com/office/drawing/2014/main" id="{6F404F23-8A31-40EF-B85D-BD6513381AB6}"/>
              </a:ext>
            </a:extLst>
          </p:cNvPr>
          <p:cNvGrpSpPr/>
          <p:nvPr/>
        </p:nvGrpSpPr>
        <p:grpSpPr>
          <a:xfrm>
            <a:off x="11294533" y="278232"/>
            <a:ext cx="574444" cy="138775"/>
            <a:chOff x="2843212" y="2643187"/>
            <a:chExt cx="6505575" cy="1571625"/>
          </a:xfrm>
        </p:grpSpPr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66403B3C-DC1B-43E8-8D89-F8547C917C2C}"/>
                </a:ext>
              </a:extLst>
            </p:cNvPr>
            <p:cNvSpPr/>
            <p:nvPr/>
          </p:nvSpPr>
          <p:spPr>
            <a:xfrm>
              <a:off x="7260907" y="2636234"/>
              <a:ext cx="276225" cy="1581150"/>
            </a:xfrm>
            <a:custGeom>
              <a:avLst/>
              <a:gdLst>
                <a:gd name="connsiteX0" fmla="*/ 269367 w 276225"/>
                <a:gd name="connsiteY0" fmla="*/ 7144 h 1581150"/>
                <a:gd name="connsiteX1" fmla="*/ 269367 w 276225"/>
                <a:gd name="connsiteY1" fmla="*/ 7144 h 1581150"/>
                <a:gd name="connsiteX2" fmla="*/ 269367 w 276225"/>
                <a:gd name="connsiteY2" fmla="*/ 1580579 h 1581150"/>
                <a:gd name="connsiteX3" fmla="*/ 7144 w 276225"/>
                <a:gd name="connsiteY3" fmla="*/ 1580579 h 1581150"/>
                <a:gd name="connsiteX4" fmla="*/ 7144 w 276225"/>
                <a:gd name="connsiteY4" fmla="*/ 269367 h 1581150"/>
                <a:gd name="connsiteX5" fmla="*/ 269367 w 276225"/>
                <a:gd name="connsiteY5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25" h="1581150">
                  <a:moveTo>
                    <a:pt x="269367" y="7144"/>
                  </a:moveTo>
                  <a:lnTo>
                    <a:pt x="269367" y="7144"/>
                  </a:lnTo>
                  <a:lnTo>
                    <a:pt x="269367" y="1580579"/>
                  </a:lnTo>
                  <a:lnTo>
                    <a:pt x="7144" y="1580579"/>
                  </a:lnTo>
                  <a:lnTo>
                    <a:pt x="7144" y="269367"/>
                  </a:lnTo>
                  <a:cubicBezTo>
                    <a:pt x="7144" y="124587"/>
                    <a:pt x="124587" y="7239"/>
                    <a:pt x="269367" y="7144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A46AB9A9-3818-4FDD-A5E2-F756B72DEA0F}"/>
                </a:ext>
              </a:extLst>
            </p:cNvPr>
            <p:cNvSpPr/>
            <p:nvPr/>
          </p:nvSpPr>
          <p:spPr>
            <a:xfrm>
              <a:off x="5687472" y="2636234"/>
              <a:ext cx="1323975" cy="1581150"/>
            </a:xfrm>
            <a:custGeom>
              <a:avLst/>
              <a:gdLst>
                <a:gd name="connsiteX0" fmla="*/ 793814 w 1323975"/>
                <a:gd name="connsiteY0" fmla="*/ 7144 h 1581150"/>
                <a:gd name="connsiteX1" fmla="*/ 91916 w 1323975"/>
                <a:gd name="connsiteY1" fmla="*/ 7144 h 1581150"/>
                <a:gd name="connsiteX2" fmla="*/ 7144 w 1323975"/>
                <a:gd name="connsiteY2" fmla="*/ 269367 h 1581150"/>
                <a:gd name="connsiteX3" fmla="*/ 531591 w 1323975"/>
                <a:gd name="connsiteY3" fmla="*/ 269367 h 1581150"/>
                <a:gd name="connsiteX4" fmla="*/ 531591 w 1323975"/>
                <a:gd name="connsiteY4" fmla="*/ 1580674 h 1581150"/>
                <a:gd name="connsiteX5" fmla="*/ 793814 w 1323975"/>
                <a:gd name="connsiteY5" fmla="*/ 1580674 h 1581150"/>
                <a:gd name="connsiteX6" fmla="*/ 793814 w 1323975"/>
                <a:gd name="connsiteY6" fmla="*/ 269367 h 1581150"/>
                <a:gd name="connsiteX7" fmla="*/ 1056132 w 1323975"/>
                <a:gd name="connsiteY7" fmla="*/ 269367 h 1581150"/>
                <a:gd name="connsiteX8" fmla="*/ 1318355 w 1323975"/>
                <a:gd name="connsiteY8" fmla="*/ 7144 h 1581150"/>
                <a:gd name="connsiteX9" fmla="*/ 793814 w 1323975"/>
                <a:gd name="connsiteY9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3975" h="1581150">
                  <a:moveTo>
                    <a:pt x="793814" y="7144"/>
                  </a:moveTo>
                  <a:lnTo>
                    <a:pt x="91916" y="7144"/>
                  </a:lnTo>
                  <a:lnTo>
                    <a:pt x="7144" y="269367"/>
                  </a:lnTo>
                  <a:lnTo>
                    <a:pt x="531591" y="269367"/>
                  </a:lnTo>
                  <a:lnTo>
                    <a:pt x="531591" y="1580674"/>
                  </a:lnTo>
                  <a:lnTo>
                    <a:pt x="793814" y="1580674"/>
                  </a:lnTo>
                  <a:lnTo>
                    <a:pt x="793814" y="269367"/>
                  </a:lnTo>
                  <a:lnTo>
                    <a:pt x="1056132" y="269367"/>
                  </a:lnTo>
                  <a:cubicBezTo>
                    <a:pt x="1200912" y="269367"/>
                    <a:pt x="1318260" y="151924"/>
                    <a:pt x="1318355" y="7144"/>
                  </a:cubicBezTo>
                  <a:lnTo>
                    <a:pt x="793814" y="71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D5668AF5-366B-4301-94F3-442B21A3C4E4}"/>
                </a:ext>
              </a:extLst>
            </p:cNvPr>
            <p:cNvSpPr/>
            <p:nvPr/>
          </p:nvSpPr>
          <p:spPr>
            <a:xfrm>
              <a:off x="2836068" y="2636043"/>
              <a:ext cx="1590675" cy="1581150"/>
            </a:xfrm>
            <a:custGeom>
              <a:avLst/>
              <a:gdLst>
                <a:gd name="connsiteX0" fmla="*/ 1321499 w 1590675"/>
                <a:gd name="connsiteY0" fmla="*/ 1580769 h 1581150"/>
                <a:gd name="connsiteX1" fmla="*/ 1586484 w 1590675"/>
                <a:gd name="connsiteY1" fmla="*/ 1580769 h 1581150"/>
                <a:gd name="connsiteX2" fmla="*/ 1122140 w 1590675"/>
                <a:gd name="connsiteY2" fmla="*/ 186500 h 1581150"/>
                <a:gd name="connsiteX3" fmla="*/ 873347 w 1590675"/>
                <a:gd name="connsiteY3" fmla="*/ 7144 h 1581150"/>
                <a:gd name="connsiteX4" fmla="*/ 531590 w 1590675"/>
                <a:gd name="connsiteY4" fmla="*/ 7144 h 1581150"/>
                <a:gd name="connsiteX5" fmla="*/ 7144 w 1590675"/>
                <a:gd name="connsiteY5" fmla="*/ 1580769 h 1581150"/>
                <a:gd name="connsiteX6" fmla="*/ 272510 w 1590675"/>
                <a:gd name="connsiteY6" fmla="*/ 1580769 h 1581150"/>
                <a:gd name="connsiteX7" fmla="*/ 403670 w 1590675"/>
                <a:gd name="connsiteY7" fmla="*/ 1187482 h 1581150"/>
                <a:gd name="connsiteX8" fmla="*/ 839629 w 1590675"/>
                <a:gd name="connsiteY8" fmla="*/ 1187482 h 1581150"/>
                <a:gd name="connsiteX9" fmla="*/ 1101852 w 1590675"/>
                <a:gd name="connsiteY9" fmla="*/ 925163 h 1581150"/>
                <a:gd name="connsiteX10" fmla="*/ 491109 w 1590675"/>
                <a:gd name="connsiteY10" fmla="*/ 925163 h 1581150"/>
                <a:gd name="connsiteX11" fmla="*/ 796957 w 1590675"/>
                <a:gd name="connsiteY11" fmla="*/ 7334 h 1581150"/>
                <a:gd name="connsiteX12" fmla="*/ 1321499 w 1590675"/>
                <a:gd name="connsiteY12" fmla="*/ 1580769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90675" h="1581150">
                  <a:moveTo>
                    <a:pt x="1321499" y="1580769"/>
                  </a:moveTo>
                  <a:lnTo>
                    <a:pt x="1586484" y="1580769"/>
                  </a:lnTo>
                  <a:lnTo>
                    <a:pt x="1122140" y="186500"/>
                  </a:lnTo>
                  <a:cubicBezTo>
                    <a:pt x="1086422" y="79439"/>
                    <a:pt x="986219" y="7144"/>
                    <a:pt x="873347" y="7144"/>
                  </a:cubicBezTo>
                  <a:lnTo>
                    <a:pt x="531590" y="7144"/>
                  </a:lnTo>
                  <a:lnTo>
                    <a:pt x="7144" y="1580769"/>
                  </a:lnTo>
                  <a:lnTo>
                    <a:pt x="272510" y="1580769"/>
                  </a:lnTo>
                  <a:lnTo>
                    <a:pt x="403670" y="1187482"/>
                  </a:lnTo>
                  <a:lnTo>
                    <a:pt x="839629" y="1187482"/>
                  </a:lnTo>
                  <a:cubicBezTo>
                    <a:pt x="984504" y="1187482"/>
                    <a:pt x="1101852" y="1070039"/>
                    <a:pt x="1101852" y="925163"/>
                  </a:cubicBezTo>
                  <a:lnTo>
                    <a:pt x="491109" y="925163"/>
                  </a:lnTo>
                  <a:lnTo>
                    <a:pt x="796957" y="7334"/>
                  </a:lnTo>
                  <a:lnTo>
                    <a:pt x="1321499" y="1580769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20196E9-2542-42F5-804A-A4DEFBDC5E64}"/>
                </a:ext>
              </a:extLst>
            </p:cNvPr>
            <p:cNvSpPr/>
            <p:nvPr/>
          </p:nvSpPr>
          <p:spPr>
            <a:xfrm>
              <a:off x="7764875" y="2636234"/>
              <a:ext cx="1104900" cy="1581150"/>
            </a:xfrm>
            <a:custGeom>
              <a:avLst/>
              <a:gdLst>
                <a:gd name="connsiteX0" fmla="*/ 531590 w 1104900"/>
                <a:gd name="connsiteY0" fmla="*/ 7144 h 1581150"/>
                <a:gd name="connsiteX1" fmla="*/ 7144 w 1104900"/>
                <a:gd name="connsiteY1" fmla="*/ 1580579 h 1581150"/>
                <a:gd name="connsiteX2" fmla="*/ 272510 w 1104900"/>
                <a:gd name="connsiteY2" fmla="*/ 1580579 h 1581150"/>
                <a:gd name="connsiteX3" fmla="*/ 403574 w 1104900"/>
                <a:gd name="connsiteY3" fmla="*/ 1187196 h 1581150"/>
                <a:gd name="connsiteX4" fmla="*/ 839152 w 1104900"/>
                <a:gd name="connsiteY4" fmla="*/ 1187196 h 1581150"/>
                <a:gd name="connsiteX5" fmla="*/ 1101471 w 1104900"/>
                <a:gd name="connsiteY5" fmla="*/ 925068 h 1581150"/>
                <a:gd name="connsiteX6" fmla="*/ 1101471 w 1104900"/>
                <a:gd name="connsiteY6" fmla="*/ 925068 h 1581150"/>
                <a:gd name="connsiteX7" fmla="*/ 490918 w 1104900"/>
                <a:gd name="connsiteY7" fmla="*/ 925068 h 1581150"/>
                <a:gd name="connsiteX8" fmla="*/ 796957 w 1104900"/>
                <a:gd name="connsiteY8" fmla="*/ 7144 h 1581150"/>
                <a:gd name="connsiteX9" fmla="*/ 531590 w 1104900"/>
                <a:gd name="connsiteY9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4900" h="1581150">
                  <a:moveTo>
                    <a:pt x="531590" y="7144"/>
                  </a:moveTo>
                  <a:lnTo>
                    <a:pt x="7144" y="1580579"/>
                  </a:lnTo>
                  <a:lnTo>
                    <a:pt x="272510" y="1580579"/>
                  </a:lnTo>
                  <a:lnTo>
                    <a:pt x="403574" y="1187196"/>
                  </a:lnTo>
                  <a:lnTo>
                    <a:pt x="839152" y="1187196"/>
                  </a:lnTo>
                  <a:cubicBezTo>
                    <a:pt x="983932" y="1187196"/>
                    <a:pt x="1101376" y="1069848"/>
                    <a:pt x="1101471" y="925068"/>
                  </a:cubicBezTo>
                  <a:lnTo>
                    <a:pt x="1101471" y="925068"/>
                  </a:lnTo>
                  <a:cubicBezTo>
                    <a:pt x="1101471" y="925068"/>
                    <a:pt x="490918" y="925068"/>
                    <a:pt x="490918" y="925068"/>
                  </a:cubicBezTo>
                  <a:lnTo>
                    <a:pt x="796957" y="7144"/>
                  </a:lnTo>
                  <a:lnTo>
                    <a:pt x="531590" y="71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C4F7B0FD-39FD-457C-9225-C8BB90D94969}"/>
                </a:ext>
              </a:extLst>
            </p:cNvPr>
            <p:cNvSpPr/>
            <p:nvPr/>
          </p:nvSpPr>
          <p:spPr>
            <a:xfrm>
              <a:off x="8554783" y="2636043"/>
              <a:ext cx="800100" cy="1581150"/>
            </a:xfrm>
            <a:custGeom>
              <a:avLst/>
              <a:gdLst>
                <a:gd name="connsiteX0" fmla="*/ 796861 w 800100"/>
                <a:gd name="connsiteY0" fmla="*/ 1580769 h 1581150"/>
                <a:gd name="connsiteX1" fmla="*/ 332137 w 800100"/>
                <a:gd name="connsiteY1" fmla="*/ 186500 h 1581150"/>
                <a:gd name="connsiteX2" fmla="*/ 83344 w 800100"/>
                <a:gd name="connsiteY2" fmla="*/ 7144 h 1581150"/>
                <a:gd name="connsiteX3" fmla="*/ 7144 w 800100"/>
                <a:gd name="connsiteY3" fmla="*/ 7144 h 1581150"/>
                <a:gd name="connsiteX4" fmla="*/ 531590 w 800100"/>
                <a:gd name="connsiteY4" fmla="*/ 1580579 h 1581150"/>
                <a:gd name="connsiteX5" fmla="*/ 796861 w 800100"/>
                <a:gd name="connsiteY5" fmla="*/ 1580769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1581150">
                  <a:moveTo>
                    <a:pt x="796861" y="1580769"/>
                  </a:moveTo>
                  <a:lnTo>
                    <a:pt x="332137" y="186500"/>
                  </a:lnTo>
                  <a:cubicBezTo>
                    <a:pt x="296513" y="79343"/>
                    <a:pt x="196215" y="7144"/>
                    <a:pt x="83344" y="7144"/>
                  </a:cubicBezTo>
                  <a:lnTo>
                    <a:pt x="7144" y="7144"/>
                  </a:lnTo>
                  <a:lnTo>
                    <a:pt x="531590" y="1580579"/>
                  </a:lnTo>
                  <a:lnTo>
                    <a:pt x="796861" y="1580769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D4B06D3-313D-440B-B734-B4FFF688C33A}"/>
                </a:ext>
              </a:extLst>
            </p:cNvPr>
            <p:cNvSpPr/>
            <p:nvPr/>
          </p:nvSpPr>
          <p:spPr>
            <a:xfrm>
              <a:off x="4679537" y="2636234"/>
              <a:ext cx="1057275" cy="1581150"/>
            </a:xfrm>
            <a:custGeom>
              <a:avLst/>
              <a:gdLst>
                <a:gd name="connsiteX0" fmla="*/ 269367 w 1057275"/>
                <a:gd name="connsiteY0" fmla="*/ 1318355 h 1581150"/>
                <a:gd name="connsiteX1" fmla="*/ 269367 w 1057275"/>
                <a:gd name="connsiteY1" fmla="*/ 7144 h 1581150"/>
                <a:gd name="connsiteX2" fmla="*/ 7144 w 1057275"/>
                <a:gd name="connsiteY2" fmla="*/ 7144 h 1581150"/>
                <a:gd name="connsiteX3" fmla="*/ 7144 w 1057275"/>
                <a:gd name="connsiteY3" fmla="*/ 1318355 h 1581150"/>
                <a:gd name="connsiteX4" fmla="*/ 269367 w 1057275"/>
                <a:gd name="connsiteY4" fmla="*/ 1580579 h 1581150"/>
                <a:gd name="connsiteX5" fmla="*/ 968693 w 1057275"/>
                <a:gd name="connsiteY5" fmla="*/ 1580579 h 1581150"/>
                <a:gd name="connsiteX6" fmla="*/ 1056132 w 1057275"/>
                <a:gd name="connsiteY6" fmla="*/ 1318355 h 1581150"/>
                <a:gd name="connsiteX7" fmla="*/ 269367 w 1057275"/>
                <a:gd name="connsiteY7" fmla="*/ 1318355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7275" h="1581150">
                  <a:moveTo>
                    <a:pt x="269367" y="1318355"/>
                  </a:moveTo>
                  <a:lnTo>
                    <a:pt x="269367" y="7144"/>
                  </a:lnTo>
                  <a:lnTo>
                    <a:pt x="7144" y="7144"/>
                  </a:lnTo>
                  <a:lnTo>
                    <a:pt x="7144" y="1318355"/>
                  </a:lnTo>
                  <a:cubicBezTo>
                    <a:pt x="7525" y="1463040"/>
                    <a:pt x="124682" y="1580198"/>
                    <a:pt x="269367" y="1580579"/>
                  </a:cubicBezTo>
                  <a:lnTo>
                    <a:pt x="968693" y="1580579"/>
                  </a:lnTo>
                  <a:lnTo>
                    <a:pt x="1056132" y="1318355"/>
                  </a:lnTo>
                  <a:lnTo>
                    <a:pt x="269367" y="1318355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3067" name="Agrupar 5632">
            <a:extLst>
              <a:ext uri="{FF2B5EF4-FFF2-40B4-BE49-F238E27FC236}">
                <a16:creationId xmlns:a16="http://schemas.microsoft.com/office/drawing/2014/main" id="{AF8033DF-312F-46EE-87F8-CDA1331799EE}"/>
              </a:ext>
            </a:extLst>
          </p:cNvPr>
          <p:cNvGrpSpPr/>
          <p:nvPr/>
        </p:nvGrpSpPr>
        <p:grpSpPr>
          <a:xfrm>
            <a:off x="8524197" y="1242868"/>
            <a:ext cx="1178722" cy="357054"/>
            <a:chOff x="5712906" y="5258439"/>
            <a:chExt cx="1178722" cy="357054"/>
          </a:xfrm>
        </p:grpSpPr>
        <p:sp>
          <p:nvSpPr>
            <p:cNvPr id="3068" name="Forma livre: Forma 5631">
              <a:extLst>
                <a:ext uri="{FF2B5EF4-FFF2-40B4-BE49-F238E27FC236}">
                  <a16:creationId xmlns:a16="http://schemas.microsoft.com/office/drawing/2014/main" id="{2845E8E3-48D3-4D9F-B775-4DCC1DBEB3DA}"/>
                </a:ext>
              </a:extLst>
            </p:cNvPr>
            <p:cNvSpPr/>
            <p:nvPr/>
          </p:nvSpPr>
          <p:spPr>
            <a:xfrm flipH="1">
              <a:off x="5712906" y="5258439"/>
              <a:ext cx="1178722" cy="357054"/>
            </a:xfrm>
            <a:custGeom>
              <a:avLst/>
              <a:gdLst>
                <a:gd name="connsiteX0" fmla="*/ 1178722 w 1178722"/>
                <a:gd name="connsiteY0" fmla="*/ 0 h 357054"/>
                <a:gd name="connsiteX1" fmla="*/ 1006673 w 1178722"/>
                <a:gd name="connsiteY1" fmla="*/ 0 h 357054"/>
                <a:gd name="connsiteX2" fmla="*/ 172048 w 1178722"/>
                <a:gd name="connsiteY2" fmla="*/ 0 h 357054"/>
                <a:gd name="connsiteX3" fmla="*/ 0 w 1178722"/>
                <a:gd name="connsiteY3" fmla="*/ 0 h 357054"/>
                <a:gd name="connsiteX4" fmla="*/ 464620 w 1178722"/>
                <a:gd name="connsiteY4" fmla="*/ 357054 h 357054"/>
                <a:gd name="connsiteX5" fmla="*/ 464808 w 1178722"/>
                <a:gd name="connsiteY5" fmla="*/ 357054 h 357054"/>
                <a:gd name="connsiteX6" fmla="*/ 636668 w 1178722"/>
                <a:gd name="connsiteY6" fmla="*/ 357054 h 357054"/>
                <a:gd name="connsiteX7" fmla="*/ 636857 w 1178722"/>
                <a:gd name="connsiteY7" fmla="*/ 357054 h 357054"/>
                <a:gd name="connsiteX8" fmla="*/ 851801 w 1178722"/>
                <a:gd name="connsiteY8" fmla="*/ 357054 h 357054"/>
                <a:gd name="connsiteX9" fmla="*/ 1023850 w 1178722"/>
                <a:gd name="connsiteY9" fmla="*/ 357054 h 35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8722" h="357054">
                  <a:moveTo>
                    <a:pt x="1178722" y="0"/>
                  </a:moveTo>
                  <a:lnTo>
                    <a:pt x="1006673" y="0"/>
                  </a:lnTo>
                  <a:lnTo>
                    <a:pt x="172048" y="0"/>
                  </a:lnTo>
                  <a:lnTo>
                    <a:pt x="0" y="0"/>
                  </a:lnTo>
                  <a:cubicBezTo>
                    <a:pt x="0" y="197289"/>
                    <a:pt x="208089" y="357054"/>
                    <a:pt x="464620" y="357054"/>
                  </a:cubicBezTo>
                  <a:lnTo>
                    <a:pt x="464808" y="357054"/>
                  </a:lnTo>
                  <a:lnTo>
                    <a:pt x="636668" y="357054"/>
                  </a:lnTo>
                  <a:lnTo>
                    <a:pt x="636857" y="357054"/>
                  </a:lnTo>
                  <a:lnTo>
                    <a:pt x="851801" y="357054"/>
                  </a:lnTo>
                  <a:lnTo>
                    <a:pt x="1023850" y="357054"/>
                  </a:lnTo>
                  <a:close/>
                </a:path>
              </a:pathLst>
            </a:custGeom>
            <a:solidFill>
              <a:schemeClr val="bg1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sz="1400"/>
            </a:p>
          </p:txBody>
        </p:sp>
        <p:sp>
          <p:nvSpPr>
            <p:cNvPr id="3069" name="TextBox 29">
              <a:extLst>
                <a:ext uri="{FF2B5EF4-FFF2-40B4-BE49-F238E27FC236}">
                  <a16:creationId xmlns:a16="http://schemas.microsoft.com/office/drawing/2014/main" id="{2D0E8D96-E668-44FD-B462-8B7237397125}"/>
                </a:ext>
              </a:extLst>
            </p:cNvPr>
            <p:cNvSpPr txBox="1"/>
            <p:nvPr/>
          </p:nvSpPr>
          <p:spPr>
            <a:xfrm>
              <a:off x="5834209" y="5311182"/>
              <a:ext cx="1028844" cy="287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pt-PT" sz="1400" b="0" spc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FRANCIA</a:t>
              </a:r>
              <a:endParaRPr lang="en-US" sz="1400" b="0" spc="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endParaRPr>
            </a:p>
          </p:txBody>
        </p:sp>
      </p:grpSp>
      <p:grpSp>
        <p:nvGrpSpPr>
          <p:cNvPr id="3076" name="Agrupar 5638">
            <a:extLst>
              <a:ext uri="{FF2B5EF4-FFF2-40B4-BE49-F238E27FC236}">
                <a16:creationId xmlns:a16="http://schemas.microsoft.com/office/drawing/2014/main" id="{3D9BC2D6-CDF3-4D85-B803-A732E3530414}"/>
              </a:ext>
            </a:extLst>
          </p:cNvPr>
          <p:cNvGrpSpPr/>
          <p:nvPr/>
        </p:nvGrpSpPr>
        <p:grpSpPr>
          <a:xfrm>
            <a:off x="8678233" y="1763361"/>
            <a:ext cx="1367116" cy="357068"/>
            <a:chOff x="5830258" y="948539"/>
            <a:chExt cx="1367116" cy="357068"/>
          </a:xfrm>
        </p:grpSpPr>
        <p:sp>
          <p:nvSpPr>
            <p:cNvPr id="3077" name="Forma livre: Forma 5637">
              <a:extLst>
                <a:ext uri="{FF2B5EF4-FFF2-40B4-BE49-F238E27FC236}">
                  <a16:creationId xmlns:a16="http://schemas.microsoft.com/office/drawing/2014/main" id="{DAA03B39-CE8F-40B4-996E-EAE58ECF3C92}"/>
                </a:ext>
              </a:extLst>
            </p:cNvPr>
            <p:cNvSpPr/>
            <p:nvPr/>
          </p:nvSpPr>
          <p:spPr>
            <a:xfrm flipH="1" flipV="1">
              <a:off x="5830258" y="948539"/>
              <a:ext cx="1367116" cy="357068"/>
            </a:xfrm>
            <a:custGeom>
              <a:avLst/>
              <a:gdLst>
                <a:gd name="connsiteX0" fmla="*/ 622100 w 1367116"/>
                <a:gd name="connsiteY0" fmla="*/ 357068 h 357068"/>
                <a:gd name="connsiteX1" fmla="*/ 622100 w 1367116"/>
                <a:gd name="connsiteY1" fmla="*/ 357054 h 357068"/>
                <a:gd name="connsiteX2" fmla="*/ 360442 w 1367116"/>
                <a:gd name="connsiteY2" fmla="*/ 357054 h 357068"/>
                <a:gd name="connsiteX3" fmla="*/ 0 w 1367116"/>
                <a:gd name="connsiteY3" fmla="*/ 357054 h 357068"/>
                <a:gd name="connsiteX4" fmla="*/ 464619 w 1367116"/>
                <a:gd name="connsiteY4" fmla="*/ 0 h 357068"/>
                <a:gd name="connsiteX5" fmla="*/ 464808 w 1367116"/>
                <a:gd name="connsiteY5" fmla="*/ 0 h 357068"/>
                <a:gd name="connsiteX6" fmla="*/ 825062 w 1367116"/>
                <a:gd name="connsiteY6" fmla="*/ 0 h 357068"/>
                <a:gd name="connsiteX7" fmla="*/ 825251 w 1367116"/>
                <a:gd name="connsiteY7" fmla="*/ 0 h 357068"/>
                <a:gd name="connsiteX8" fmla="*/ 851801 w 1367116"/>
                <a:gd name="connsiteY8" fmla="*/ 0 h 357068"/>
                <a:gd name="connsiteX9" fmla="*/ 1212244 w 1367116"/>
                <a:gd name="connsiteY9" fmla="*/ 0 h 357068"/>
                <a:gd name="connsiteX10" fmla="*/ 1367116 w 1367116"/>
                <a:gd name="connsiteY10" fmla="*/ 357054 h 357068"/>
                <a:gd name="connsiteX11" fmla="*/ 1006673 w 1367116"/>
                <a:gd name="connsiteY11" fmla="*/ 357054 h 357068"/>
                <a:gd name="connsiteX12" fmla="*/ 775816 w 1367116"/>
                <a:gd name="connsiteY12" fmla="*/ 357054 h 35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7116" h="357068">
                  <a:moveTo>
                    <a:pt x="622100" y="357068"/>
                  </a:moveTo>
                  <a:lnTo>
                    <a:pt x="622100" y="357054"/>
                  </a:lnTo>
                  <a:lnTo>
                    <a:pt x="360442" y="357054"/>
                  </a:lnTo>
                  <a:lnTo>
                    <a:pt x="0" y="357054"/>
                  </a:lnTo>
                  <a:cubicBezTo>
                    <a:pt x="0" y="159766"/>
                    <a:pt x="208089" y="0"/>
                    <a:pt x="464619" y="0"/>
                  </a:cubicBezTo>
                  <a:lnTo>
                    <a:pt x="464808" y="0"/>
                  </a:lnTo>
                  <a:lnTo>
                    <a:pt x="825062" y="0"/>
                  </a:lnTo>
                  <a:lnTo>
                    <a:pt x="825251" y="0"/>
                  </a:lnTo>
                  <a:lnTo>
                    <a:pt x="851801" y="0"/>
                  </a:lnTo>
                  <a:lnTo>
                    <a:pt x="1212244" y="0"/>
                  </a:lnTo>
                  <a:lnTo>
                    <a:pt x="1367116" y="357054"/>
                  </a:lnTo>
                  <a:lnTo>
                    <a:pt x="1006673" y="357054"/>
                  </a:lnTo>
                  <a:lnTo>
                    <a:pt x="775816" y="357054"/>
                  </a:lnTo>
                  <a:close/>
                </a:path>
              </a:pathLst>
            </a:custGeom>
            <a:solidFill>
              <a:schemeClr val="bg1"/>
            </a:solidFill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 sz="1400">
                <a:solidFill>
                  <a:schemeClr val="tx1"/>
                </a:solidFill>
              </a:endParaRPr>
            </a:p>
          </p:txBody>
        </p:sp>
        <p:sp>
          <p:nvSpPr>
            <p:cNvPr id="3078" name="TextBox 29">
              <a:extLst>
                <a:ext uri="{FF2B5EF4-FFF2-40B4-BE49-F238E27FC236}">
                  <a16:creationId xmlns:a16="http://schemas.microsoft.com/office/drawing/2014/main" id="{057ABA7D-215C-4D49-9403-953E3680255C}"/>
                </a:ext>
              </a:extLst>
            </p:cNvPr>
            <p:cNvSpPr txBox="1"/>
            <p:nvPr/>
          </p:nvSpPr>
          <p:spPr>
            <a:xfrm>
              <a:off x="5958979" y="1001293"/>
              <a:ext cx="1171720" cy="287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pt-PT" sz="1400" b="0" spc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ANDORRA</a:t>
              </a:r>
              <a:endParaRPr lang="en-US" sz="1400" b="0" spc="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endParaRPr>
            </a:p>
          </p:txBody>
        </p:sp>
      </p:grpSp>
      <p:grpSp>
        <p:nvGrpSpPr>
          <p:cNvPr id="3082" name="Agrupar 5632">
            <a:extLst>
              <a:ext uri="{FF2B5EF4-FFF2-40B4-BE49-F238E27FC236}">
                <a16:creationId xmlns:a16="http://schemas.microsoft.com/office/drawing/2014/main" id="{AC773BB1-A226-42FE-AA79-E5D7144CF8EF}"/>
              </a:ext>
            </a:extLst>
          </p:cNvPr>
          <p:cNvGrpSpPr/>
          <p:nvPr/>
        </p:nvGrpSpPr>
        <p:grpSpPr>
          <a:xfrm>
            <a:off x="7701232" y="2370055"/>
            <a:ext cx="1178722" cy="357054"/>
            <a:chOff x="5712906" y="5258439"/>
            <a:chExt cx="1178722" cy="357054"/>
          </a:xfrm>
        </p:grpSpPr>
        <p:sp>
          <p:nvSpPr>
            <p:cNvPr id="3083" name="Forma livre: Forma 5631">
              <a:extLst>
                <a:ext uri="{FF2B5EF4-FFF2-40B4-BE49-F238E27FC236}">
                  <a16:creationId xmlns:a16="http://schemas.microsoft.com/office/drawing/2014/main" id="{5A4BB493-8473-4EAB-814A-B0B0445A4F03}"/>
                </a:ext>
              </a:extLst>
            </p:cNvPr>
            <p:cNvSpPr/>
            <p:nvPr/>
          </p:nvSpPr>
          <p:spPr>
            <a:xfrm flipH="1">
              <a:off x="5712906" y="5258439"/>
              <a:ext cx="1178722" cy="357054"/>
            </a:xfrm>
            <a:custGeom>
              <a:avLst/>
              <a:gdLst>
                <a:gd name="connsiteX0" fmla="*/ 1178722 w 1178722"/>
                <a:gd name="connsiteY0" fmla="*/ 0 h 357054"/>
                <a:gd name="connsiteX1" fmla="*/ 1006673 w 1178722"/>
                <a:gd name="connsiteY1" fmla="*/ 0 h 357054"/>
                <a:gd name="connsiteX2" fmla="*/ 172048 w 1178722"/>
                <a:gd name="connsiteY2" fmla="*/ 0 h 357054"/>
                <a:gd name="connsiteX3" fmla="*/ 0 w 1178722"/>
                <a:gd name="connsiteY3" fmla="*/ 0 h 357054"/>
                <a:gd name="connsiteX4" fmla="*/ 464620 w 1178722"/>
                <a:gd name="connsiteY4" fmla="*/ 357054 h 357054"/>
                <a:gd name="connsiteX5" fmla="*/ 464808 w 1178722"/>
                <a:gd name="connsiteY5" fmla="*/ 357054 h 357054"/>
                <a:gd name="connsiteX6" fmla="*/ 636668 w 1178722"/>
                <a:gd name="connsiteY6" fmla="*/ 357054 h 357054"/>
                <a:gd name="connsiteX7" fmla="*/ 636857 w 1178722"/>
                <a:gd name="connsiteY7" fmla="*/ 357054 h 357054"/>
                <a:gd name="connsiteX8" fmla="*/ 851801 w 1178722"/>
                <a:gd name="connsiteY8" fmla="*/ 357054 h 357054"/>
                <a:gd name="connsiteX9" fmla="*/ 1023850 w 1178722"/>
                <a:gd name="connsiteY9" fmla="*/ 357054 h 35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8722" h="357054">
                  <a:moveTo>
                    <a:pt x="1178722" y="0"/>
                  </a:moveTo>
                  <a:lnTo>
                    <a:pt x="1006673" y="0"/>
                  </a:lnTo>
                  <a:lnTo>
                    <a:pt x="172048" y="0"/>
                  </a:lnTo>
                  <a:lnTo>
                    <a:pt x="0" y="0"/>
                  </a:lnTo>
                  <a:cubicBezTo>
                    <a:pt x="0" y="197289"/>
                    <a:pt x="208089" y="357054"/>
                    <a:pt x="464620" y="357054"/>
                  </a:cubicBezTo>
                  <a:lnTo>
                    <a:pt x="464808" y="357054"/>
                  </a:lnTo>
                  <a:lnTo>
                    <a:pt x="636668" y="357054"/>
                  </a:lnTo>
                  <a:lnTo>
                    <a:pt x="636857" y="357054"/>
                  </a:lnTo>
                  <a:lnTo>
                    <a:pt x="851801" y="357054"/>
                  </a:lnTo>
                  <a:lnTo>
                    <a:pt x="1023850" y="357054"/>
                  </a:lnTo>
                  <a:close/>
                </a:path>
              </a:pathLst>
            </a:custGeom>
            <a:solidFill>
              <a:srgbClr val="184BFF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sz="1400"/>
            </a:p>
          </p:txBody>
        </p:sp>
        <p:sp>
          <p:nvSpPr>
            <p:cNvPr id="3084" name="TextBox 29">
              <a:extLst>
                <a:ext uri="{FF2B5EF4-FFF2-40B4-BE49-F238E27FC236}">
                  <a16:creationId xmlns:a16="http://schemas.microsoft.com/office/drawing/2014/main" id="{6E65C527-8739-4CDE-9B22-63AFE7251C63}"/>
                </a:ext>
              </a:extLst>
            </p:cNvPr>
            <p:cNvSpPr txBox="1"/>
            <p:nvPr/>
          </p:nvSpPr>
          <p:spPr>
            <a:xfrm>
              <a:off x="5843734" y="5311182"/>
              <a:ext cx="1028844" cy="287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pt-PT" sz="1400" b="0" spc="0" dirty="0">
                  <a:solidFill>
                    <a:srgbClr val="00FF94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ESPAÑA</a:t>
              </a:r>
              <a:endParaRPr lang="en-US" sz="1400" b="0" spc="0" dirty="0">
                <a:solidFill>
                  <a:srgbClr val="00FF94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endParaRPr>
            </a:p>
          </p:txBody>
        </p:sp>
      </p:grpSp>
      <p:grpSp>
        <p:nvGrpSpPr>
          <p:cNvPr id="3085" name="Agrupar 5632">
            <a:extLst>
              <a:ext uri="{FF2B5EF4-FFF2-40B4-BE49-F238E27FC236}">
                <a16:creationId xmlns:a16="http://schemas.microsoft.com/office/drawing/2014/main" id="{9BCF1C24-CA0D-4C4D-8519-75134EB9A38F}"/>
              </a:ext>
            </a:extLst>
          </p:cNvPr>
          <p:cNvGrpSpPr/>
          <p:nvPr/>
        </p:nvGrpSpPr>
        <p:grpSpPr>
          <a:xfrm>
            <a:off x="1952635" y="5974822"/>
            <a:ext cx="1178722" cy="357054"/>
            <a:chOff x="5712906" y="5258439"/>
            <a:chExt cx="1178722" cy="357054"/>
          </a:xfrm>
        </p:grpSpPr>
        <p:sp>
          <p:nvSpPr>
            <p:cNvPr id="3086" name="Forma livre: Forma 5631">
              <a:extLst>
                <a:ext uri="{FF2B5EF4-FFF2-40B4-BE49-F238E27FC236}">
                  <a16:creationId xmlns:a16="http://schemas.microsoft.com/office/drawing/2014/main" id="{BF0D6072-9D66-437A-A5C3-EF7335A86148}"/>
                </a:ext>
              </a:extLst>
            </p:cNvPr>
            <p:cNvSpPr/>
            <p:nvPr/>
          </p:nvSpPr>
          <p:spPr>
            <a:xfrm flipH="1">
              <a:off x="5712906" y="5258439"/>
              <a:ext cx="1178722" cy="357054"/>
            </a:xfrm>
            <a:custGeom>
              <a:avLst/>
              <a:gdLst>
                <a:gd name="connsiteX0" fmla="*/ 1178722 w 1178722"/>
                <a:gd name="connsiteY0" fmla="*/ 0 h 357054"/>
                <a:gd name="connsiteX1" fmla="*/ 1006673 w 1178722"/>
                <a:gd name="connsiteY1" fmla="*/ 0 h 357054"/>
                <a:gd name="connsiteX2" fmla="*/ 172048 w 1178722"/>
                <a:gd name="connsiteY2" fmla="*/ 0 h 357054"/>
                <a:gd name="connsiteX3" fmla="*/ 0 w 1178722"/>
                <a:gd name="connsiteY3" fmla="*/ 0 h 357054"/>
                <a:gd name="connsiteX4" fmla="*/ 464620 w 1178722"/>
                <a:gd name="connsiteY4" fmla="*/ 357054 h 357054"/>
                <a:gd name="connsiteX5" fmla="*/ 464808 w 1178722"/>
                <a:gd name="connsiteY5" fmla="*/ 357054 h 357054"/>
                <a:gd name="connsiteX6" fmla="*/ 636668 w 1178722"/>
                <a:gd name="connsiteY6" fmla="*/ 357054 h 357054"/>
                <a:gd name="connsiteX7" fmla="*/ 636857 w 1178722"/>
                <a:gd name="connsiteY7" fmla="*/ 357054 h 357054"/>
                <a:gd name="connsiteX8" fmla="*/ 851801 w 1178722"/>
                <a:gd name="connsiteY8" fmla="*/ 357054 h 357054"/>
                <a:gd name="connsiteX9" fmla="*/ 1023850 w 1178722"/>
                <a:gd name="connsiteY9" fmla="*/ 357054 h 35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8722" h="357054">
                  <a:moveTo>
                    <a:pt x="1178722" y="0"/>
                  </a:moveTo>
                  <a:lnTo>
                    <a:pt x="1006673" y="0"/>
                  </a:lnTo>
                  <a:lnTo>
                    <a:pt x="172048" y="0"/>
                  </a:lnTo>
                  <a:lnTo>
                    <a:pt x="0" y="0"/>
                  </a:lnTo>
                  <a:cubicBezTo>
                    <a:pt x="0" y="197289"/>
                    <a:pt x="208089" y="357054"/>
                    <a:pt x="464620" y="357054"/>
                  </a:cubicBezTo>
                  <a:lnTo>
                    <a:pt x="464808" y="357054"/>
                  </a:lnTo>
                  <a:lnTo>
                    <a:pt x="636668" y="357054"/>
                  </a:lnTo>
                  <a:lnTo>
                    <a:pt x="636857" y="357054"/>
                  </a:lnTo>
                  <a:lnTo>
                    <a:pt x="851801" y="357054"/>
                  </a:lnTo>
                  <a:lnTo>
                    <a:pt x="1023850" y="357054"/>
                  </a:lnTo>
                  <a:close/>
                </a:path>
              </a:pathLst>
            </a:custGeom>
            <a:solidFill>
              <a:srgbClr val="F7F7F7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sz="1400"/>
            </a:p>
          </p:txBody>
        </p:sp>
        <p:sp>
          <p:nvSpPr>
            <p:cNvPr id="3087" name="TextBox 29">
              <a:extLst>
                <a:ext uri="{FF2B5EF4-FFF2-40B4-BE49-F238E27FC236}">
                  <a16:creationId xmlns:a16="http://schemas.microsoft.com/office/drawing/2014/main" id="{AAC6DDDD-D641-474B-91A3-D2309D6F538B}"/>
                </a:ext>
              </a:extLst>
            </p:cNvPr>
            <p:cNvSpPr txBox="1"/>
            <p:nvPr/>
          </p:nvSpPr>
          <p:spPr>
            <a:xfrm>
              <a:off x="5862784" y="5311182"/>
              <a:ext cx="812945" cy="287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pt-PT" sz="1400" b="0" spc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CHILE</a:t>
              </a:r>
              <a:endParaRPr lang="en-US" sz="1400" b="0" spc="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endParaRPr>
            </a:p>
          </p:txBody>
        </p:sp>
      </p:grpSp>
      <p:grpSp>
        <p:nvGrpSpPr>
          <p:cNvPr id="44" name="Agrupar 5640">
            <a:extLst>
              <a:ext uri="{FF2B5EF4-FFF2-40B4-BE49-F238E27FC236}">
                <a16:creationId xmlns:a16="http://schemas.microsoft.com/office/drawing/2014/main" id="{847CB491-69DA-437A-BEE2-A317CBA700C4}"/>
              </a:ext>
            </a:extLst>
          </p:cNvPr>
          <p:cNvGrpSpPr/>
          <p:nvPr/>
        </p:nvGrpSpPr>
        <p:grpSpPr>
          <a:xfrm>
            <a:off x="5258321" y="618950"/>
            <a:ext cx="1854796" cy="357068"/>
            <a:chOff x="8379022" y="1057031"/>
            <a:chExt cx="1854796" cy="357068"/>
          </a:xfrm>
        </p:grpSpPr>
        <p:sp>
          <p:nvSpPr>
            <p:cNvPr id="47" name="Forma livre: Forma 5639">
              <a:extLst>
                <a:ext uri="{FF2B5EF4-FFF2-40B4-BE49-F238E27FC236}">
                  <a16:creationId xmlns:a16="http://schemas.microsoft.com/office/drawing/2014/main" id="{3F2C5A96-9514-4258-96C0-FFC0310781B0}"/>
                </a:ext>
              </a:extLst>
            </p:cNvPr>
            <p:cNvSpPr/>
            <p:nvPr/>
          </p:nvSpPr>
          <p:spPr>
            <a:xfrm flipH="1" flipV="1">
              <a:off x="8379022" y="1057031"/>
              <a:ext cx="1854796" cy="357068"/>
            </a:xfrm>
            <a:custGeom>
              <a:avLst/>
              <a:gdLst>
                <a:gd name="connsiteX0" fmla="*/ 622099 w 1854796"/>
                <a:gd name="connsiteY0" fmla="*/ 357068 h 357068"/>
                <a:gd name="connsiteX1" fmla="*/ 622099 w 1854796"/>
                <a:gd name="connsiteY1" fmla="*/ 357054 h 357068"/>
                <a:gd name="connsiteX2" fmla="*/ 0 w 1854796"/>
                <a:gd name="connsiteY2" fmla="*/ 357054 h 357068"/>
                <a:gd name="connsiteX3" fmla="*/ 464620 w 1854796"/>
                <a:gd name="connsiteY3" fmla="*/ 0 h 357068"/>
                <a:gd name="connsiteX4" fmla="*/ 464808 w 1854796"/>
                <a:gd name="connsiteY4" fmla="*/ 0 h 357068"/>
                <a:gd name="connsiteX5" fmla="*/ 851801 w 1854796"/>
                <a:gd name="connsiteY5" fmla="*/ 0 h 357068"/>
                <a:gd name="connsiteX6" fmla="*/ 851822 w 1854796"/>
                <a:gd name="connsiteY6" fmla="*/ 48 h 357068"/>
                <a:gd name="connsiteX7" fmla="*/ 1312447 w 1854796"/>
                <a:gd name="connsiteY7" fmla="*/ 23 h 357068"/>
                <a:gd name="connsiteX8" fmla="*/ 1312742 w 1854796"/>
                <a:gd name="connsiteY8" fmla="*/ 0 h 357068"/>
                <a:gd name="connsiteX9" fmla="*/ 1312931 w 1854796"/>
                <a:gd name="connsiteY9" fmla="*/ 0 h 357068"/>
                <a:gd name="connsiteX10" fmla="*/ 1699924 w 1854796"/>
                <a:gd name="connsiteY10" fmla="*/ 0 h 357068"/>
                <a:gd name="connsiteX11" fmla="*/ 1854796 w 1854796"/>
                <a:gd name="connsiteY11" fmla="*/ 357054 h 357068"/>
                <a:gd name="connsiteX12" fmla="*/ 1006673 w 1854796"/>
                <a:gd name="connsiteY12" fmla="*/ 357054 h 357068"/>
                <a:gd name="connsiteX13" fmla="*/ 883835 w 1854796"/>
                <a:gd name="connsiteY13" fmla="*/ 357054 h 35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4796" h="357068">
                  <a:moveTo>
                    <a:pt x="622099" y="357068"/>
                  </a:moveTo>
                  <a:lnTo>
                    <a:pt x="622099" y="357054"/>
                  </a:lnTo>
                  <a:lnTo>
                    <a:pt x="0" y="357054"/>
                  </a:lnTo>
                  <a:cubicBezTo>
                    <a:pt x="0" y="159766"/>
                    <a:pt x="208089" y="0"/>
                    <a:pt x="464620" y="0"/>
                  </a:cubicBezTo>
                  <a:lnTo>
                    <a:pt x="464808" y="0"/>
                  </a:lnTo>
                  <a:lnTo>
                    <a:pt x="851801" y="0"/>
                  </a:lnTo>
                  <a:lnTo>
                    <a:pt x="851822" y="48"/>
                  </a:lnTo>
                  <a:lnTo>
                    <a:pt x="1312447" y="23"/>
                  </a:lnTo>
                  <a:lnTo>
                    <a:pt x="1312742" y="0"/>
                  </a:lnTo>
                  <a:lnTo>
                    <a:pt x="1312931" y="0"/>
                  </a:lnTo>
                  <a:lnTo>
                    <a:pt x="1699924" y="0"/>
                  </a:lnTo>
                  <a:lnTo>
                    <a:pt x="1854796" y="357054"/>
                  </a:lnTo>
                  <a:lnTo>
                    <a:pt x="1006673" y="357054"/>
                  </a:lnTo>
                  <a:lnTo>
                    <a:pt x="883835" y="357054"/>
                  </a:lnTo>
                  <a:close/>
                </a:path>
              </a:pathLst>
            </a:custGeom>
            <a:solidFill>
              <a:srgbClr val="F7F7F7"/>
            </a:solidFill>
            <a:ln w="42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 sz="1400" dirty="0">
                <a:solidFill>
                  <a:schemeClr val="tx1"/>
                </a:solidFill>
              </a:endParaRPr>
            </a:p>
          </p:txBody>
        </p:sp>
        <p:sp>
          <p:nvSpPr>
            <p:cNvPr id="48" name="TextBox 29">
              <a:extLst>
                <a:ext uri="{FF2B5EF4-FFF2-40B4-BE49-F238E27FC236}">
                  <a16:creationId xmlns:a16="http://schemas.microsoft.com/office/drawing/2014/main" id="{19D23A8F-EC4A-4B43-80B6-B1AB735CA20B}"/>
                </a:ext>
              </a:extLst>
            </p:cNvPr>
            <p:cNvSpPr txBox="1"/>
            <p:nvPr/>
          </p:nvSpPr>
          <p:spPr>
            <a:xfrm>
              <a:off x="8532174" y="1109785"/>
              <a:ext cx="1485744" cy="287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pt-PT" sz="1400" b="0" spc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REINO UNIDO</a:t>
              </a:r>
              <a:endParaRPr lang="en-US" sz="1400" b="0" spc="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31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88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88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67 -0.00046 L 1.66667E-6 7.40741E-7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9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4.58333E-6 0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40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67 -0.00046 L 1.66667E-6 7.40741E-7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6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67 -0.00046 L 1.66667E-6 7.40741E-7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56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4.58333E-6 0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56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8 -0.00024 L -4.79167E-6 3.7037E-6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56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66 -0.00047 L 3.95833E-6 4.07407E-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1.45833E-6 -1.85185E-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66 -0.00047 L 2.08333E-6 2.22222E-6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67 -0.00046 L -3.54167E-6 -2.22222E-6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67 -0.00046 L 1.66667E-6 7.40741E-7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1" grpId="0"/>
      <p:bldP spid="881" grpId="1"/>
      <p:bldP spid="88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4E732FD-7FE9-496C-BE1F-AAA19003B2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1D91D-E532-414E-8BE0-BA80ED49D994}" type="slidenum">
              <a:rPr lang="pt-PT" smtClean="0"/>
              <a:pPr/>
              <a:t>5</a:t>
            </a:fld>
            <a:endParaRPr lang="pt-PT" dirty="0"/>
          </a:p>
        </p:txBody>
      </p:sp>
      <p:sp>
        <p:nvSpPr>
          <p:cNvPr id="154" name="TextBox 22">
            <a:extLst>
              <a:ext uri="{FF2B5EF4-FFF2-40B4-BE49-F238E27FC236}">
                <a16:creationId xmlns:a16="http://schemas.microsoft.com/office/drawing/2014/main" id="{BDB75078-5481-4313-9F03-B2ACF9009E8A}"/>
              </a:ext>
            </a:extLst>
          </p:cNvPr>
          <p:cNvSpPr txBox="1"/>
          <p:nvPr/>
        </p:nvSpPr>
        <p:spPr>
          <a:xfrm>
            <a:off x="523793" y="850423"/>
            <a:ext cx="6376058" cy="1553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8000"/>
              </a:lnSpc>
            </a:pPr>
            <a:r>
              <a:rPr lang="es-ES" sz="400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DESDE 1994, REVOLUCIONANDO CON LA TECNOLOGÍA</a:t>
            </a:r>
          </a:p>
        </p:txBody>
      </p:sp>
      <p:grpSp>
        <p:nvGrpSpPr>
          <p:cNvPr id="401" name="Grupo 400">
            <a:extLst>
              <a:ext uri="{FF2B5EF4-FFF2-40B4-BE49-F238E27FC236}">
                <a16:creationId xmlns:a16="http://schemas.microsoft.com/office/drawing/2014/main" id="{0CDBE0C8-76CB-4567-A636-A655290947A0}"/>
              </a:ext>
            </a:extLst>
          </p:cNvPr>
          <p:cNvGrpSpPr/>
          <p:nvPr/>
        </p:nvGrpSpPr>
        <p:grpSpPr>
          <a:xfrm>
            <a:off x="625794" y="2890955"/>
            <a:ext cx="794731" cy="792116"/>
            <a:chOff x="625794" y="2890955"/>
            <a:chExt cx="794731" cy="792116"/>
          </a:xfrm>
        </p:grpSpPr>
        <p:sp>
          <p:nvSpPr>
            <p:cNvPr id="299" name="TextBox 82">
              <a:extLst>
                <a:ext uri="{FF2B5EF4-FFF2-40B4-BE49-F238E27FC236}">
                  <a16:creationId xmlns:a16="http://schemas.microsoft.com/office/drawing/2014/main" id="{CFC44321-F752-4008-9E8B-BFFA79A55C0B}"/>
                </a:ext>
              </a:extLst>
            </p:cNvPr>
            <p:cNvSpPr txBox="1"/>
            <p:nvPr/>
          </p:nvSpPr>
          <p:spPr>
            <a:xfrm>
              <a:off x="716827" y="3306832"/>
              <a:ext cx="608675" cy="376239"/>
            </a:xfrm>
            <a:prstGeom prst="rect">
              <a:avLst/>
            </a:prstGeom>
            <a:noFill/>
          </p:spPr>
          <p:txBody>
            <a:bodyPr wrap="none" lIns="72000" tIns="72000" rIns="72000" bIns="72000" rtlCol="0" anchor="ctr">
              <a:spAutoFit/>
            </a:bodyPr>
            <a:lstStyle>
              <a:defPPr>
                <a:defRPr lang="en-US"/>
              </a:defPPr>
              <a:lvl1pPr algn="ctr" defTabSz="457200">
                <a:defRPr sz="8800" b="1">
                  <a:solidFill>
                    <a:srgbClr val="3598FE">
                      <a:alpha val="16000"/>
                    </a:srgbClr>
                  </a:solidFill>
                  <a:latin typeface="Century Gothic"/>
                </a:defRPr>
              </a:lvl1pPr>
            </a:lstStyle>
            <a:p>
              <a:pPr algn="l"/>
              <a:r>
                <a:rPr lang="es-ES" altLang="ko-KR" sz="1500" b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1994</a:t>
              </a:r>
            </a:p>
          </p:txBody>
        </p:sp>
        <p:sp>
          <p:nvSpPr>
            <p:cNvPr id="317" name="Retângulo 205">
              <a:extLst>
                <a:ext uri="{FF2B5EF4-FFF2-40B4-BE49-F238E27FC236}">
                  <a16:creationId xmlns:a16="http://schemas.microsoft.com/office/drawing/2014/main" id="{F1EEE8F8-EE07-454B-B3DD-A31131897F11}"/>
                </a:ext>
              </a:extLst>
            </p:cNvPr>
            <p:cNvSpPr/>
            <p:nvPr/>
          </p:nvSpPr>
          <p:spPr>
            <a:xfrm rot="10800000" flipH="1" flipV="1">
              <a:off x="627074" y="3170949"/>
              <a:ext cx="87348" cy="324000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  <p:sp>
          <p:nvSpPr>
            <p:cNvPr id="318" name="TextBox 150">
              <a:extLst>
                <a:ext uri="{FF2B5EF4-FFF2-40B4-BE49-F238E27FC236}">
                  <a16:creationId xmlns:a16="http://schemas.microsoft.com/office/drawing/2014/main" id="{F3D44778-FB97-4196-9EFB-B55278B4A5C6}"/>
                </a:ext>
              </a:extLst>
            </p:cNvPr>
            <p:cNvSpPr txBox="1"/>
            <p:nvPr/>
          </p:nvSpPr>
          <p:spPr>
            <a:xfrm>
              <a:off x="625794" y="2890955"/>
              <a:ext cx="79473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84138" lvl="0" indent="-84138">
                <a:buFont typeface="Calibri" panose="020F0502020204030204" pitchFamily="34" charset="0"/>
                <a:buChar char="»"/>
                <a:defRPr sz="750">
                  <a:solidFill>
                    <a:srgbClr val="000000"/>
                  </a:solidFill>
                  <a:ea typeface="Verdana" panose="020B0604030504040204" pitchFamily="34" charset="0"/>
                  <a:cs typeface="Arial" pitchFamily="34" charset="0"/>
                </a:defRPr>
              </a:lvl1pPr>
            </a:lstStyle>
            <a:p>
              <a:pPr marL="0" indent="0">
                <a:buNone/>
              </a:pPr>
              <a:r>
                <a:rPr lang="es-ES" altLang="ko-KR" sz="8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Constitución</a:t>
              </a:r>
              <a:r>
                <a:rPr lang="es-ES" altLang="ko-KR" sz="8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 de la Compañía</a:t>
              </a:r>
            </a:p>
          </p:txBody>
        </p:sp>
      </p:grpSp>
      <p:grpSp>
        <p:nvGrpSpPr>
          <p:cNvPr id="403" name="Grupo 402">
            <a:extLst>
              <a:ext uri="{FF2B5EF4-FFF2-40B4-BE49-F238E27FC236}">
                <a16:creationId xmlns:a16="http://schemas.microsoft.com/office/drawing/2014/main" id="{E05E865A-532B-492D-9B37-C5D78328E240}"/>
              </a:ext>
            </a:extLst>
          </p:cNvPr>
          <p:cNvGrpSpPr/>
          <p:nvPr/>
        </p:nvGrpSpPr>
        <p:grpSpPr>
          <a:xfrm>
            <a:off x="2075468" y="2890955"/>
            <a:ext cx="1094692" cy="792116"/>
            <a:chOff x="2075468" y="2890955"/>
            <a:chExt cx="1094692" cy="792116"/>
          </a:xfrm>
        </p:grpSpPr>
        <p:sp>
          <p:nvSpPr>
            <p:cNvPr id="306" name="TextBox 82">
              <a:extLst>
                <a:ext uri="{FF2B5EF4-FFF2-40B4-BE49-F238E27FC236}">
                  <a16:creationId xmlns:a16="http://schemas.microsoft.com/office/drawing/2014/main" id="{848AEF9F-761D-4F2D-89F2-4F0CBDB5E598}"/>
                </a:ext>
              </a:extLst>
            </p:cNvPr>
            <p:cNvSpPr txBox="1"/>
            <p:nvPr/>
          </p:nvSpPr>
          <p:spPr>
            <a:xfrm>
              <a:off x="2152163" y="3306832"/>
              <a:ext cx="626307" cy="376239"/>
            </a:xfrm>
            <a:prstGeom prst="rect">
              <a:avLst/>
            </a:prstGeom>
            <a:noFill/>
          </p:spPr>
          <p:txBody>
            <a:bodyPr wrap="none" lIns="72000" tIns="72000" rIns="72000" bIns="72000" rtlCol="0" anchor="ctr">
              <a:spAutoFit/>
            </a:bodyPr>
            <a:lstStyle>
              <a:defPPr>
                <a:defRPr lang="pt-PT"/>
              </a:defPPr>
              <a:lvl1pPr defTabSz="457200">
                <a:defRPr sz="1500" b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defRPr>
              </a:lvl1pPr>
            </a:lstStyle>
            <a:p>
              <a:r>
                <a:rPr lang="es-ES" altLang="ko-KR"/>
                <a:t>2010</a:t>
              </a:r>
            </a:p>
          </p:txBody>
        </p:sp>
        <p:sp>
          <p:nvSpPr>
            <p:cNvPr id="324" name="TextBox 150">
              <a:extLst>
                <a:ext uri="{FF2B5EF4-FFF2-40B4-BE49-F238E27FC236}">
                  <a16:creationId xmlns:a16="http://schemas.microsoft.com/office/drawing/2014/main" id="{2333B144-F677-41EF-9ECD-7FA7891D2F4D}"/>
                </a:ext>
              </a:extLst>
            </p:cNvPr>
            <p:cNvSpPr txBox="1"/>
            <p:nvPr/>
          </p:nvSpPr>
          <p:spPr>
            <a:xfrm>
              <a:off x="2089792" y="2890955"/>
              <a:ext cx="108036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84138" lvl="0" indent="-84138">
                <a:buFont typeface="Calibri" panose="020F0502020204030204" pitchFamily="34" charset="0"/>
                <a:buChar char="»"/>
                <a:defRPr sz="750">
                  <a:solidFill>
                    <a:srgbClr val="000000"/>
                  </a:solidFill>
                  <a:ea typeface="Verdana" panose="020B0604030504040204" pitchFamily="34" charset="0"/>
                  <a:cs typeface="Arial" pitchFamily="34" charset="0"/>
                </a:defRPr>
              </a:lvl1pPr>
            </a:lstStyle>
            <a:p>
              <a:pPr marL="0" indent="0">
                <a:buNone/>
              </a:pPr>
              <a:r>
                <a:rPr lang="es-ES" altLang="ko-KR" sz="8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Salida a </a:t>
              </a:r>
              <a:r>
                <a:rPr lang="es-ES" altLang="ko-KR" sz="8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BME </a:t>
              </a:r>
              <a:r>
                <a:rPr lang="es-ES" altLang="ko-KR" sz="800" b="1" dirty="0" err="1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Growth</a:t>
              </a:r>
              <a:endParaRPr lang="es-ES" altLang="ko-KR" sz="800" b="1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endParaRPr>
            </a:p>
          </p:txBody>
        </p:sp>
        <p:sp>
          <p:nvSpPr>
            <p:cNvPr id="333" name="Retângulo 205">
              <a:extLst>
                <a:ext uri="{FF2B5EF4-FFF2-40B4-BE49-F238E27FC236}">
                  <a16:creationId xmlns:a16="http://schemas.microsoft.com/office/drawing/2014/main" id="{23579719-140C-41B5-AEB1-66A33CB4FE9E}"/>
                </a:ext>
              </a:extLst>
            </p:cNvPr>
            <p:cNvSpPr/>
            <p:nvPr/>
          </p:nvSpPr>
          <p:spPr>
            <a:xfrm rot="10800000" flipH="1" flipV="1">
              <a:off x="2075468" y="3170949"/>
              <a:ext cx="87348" cy="324000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</p:grpSp>
      <p:grpSp>
        <p:nvGrpSpPr>
          <p:cNvPr id="405" name="Grupo 404">
            <a:extLst>
              <a:ext uri="{FF2B5EF4-FFF2-40B4-BE49-F238E27FC236}">
                <a16:creationId xmlns:a16="http://schemas.microsoft.com/office/drawing/2014/main" id="{6CBD0966-587D-4991-9295-5190F7316A4A}"/>
              </a:ext>
            </a:extLst>
          </p:cNvPr>
          <p:cNvGrpSpPr/>
          <p:nvPr/>
        </p:nvGrpSpPr>
        <p:grpSpPr>
          <a:xfrm>
            <a:off x="3523862" y="2890955"/>
            <a:ext cx="945041" cy="792116"/>
            <a:chOff x="3523862" y="2890955"/>
            <a:chExt cx="945041" cy="792116"/>
          </a:xfrm>
        </p:grpSpPr>
        <p:sp>
          <p:nvSpPr>
            <p:cNvPr id="301" name="TextBox 82">
              <a:extLst>
                <a:ext uri="{FF2B5EF4-FFF2-40B4-BE49-F238E27FC236}">
                  <a16:creationId xmlns:a16="http://schemas.microsoft.com/office/drawing/2014/main" id="{E809C63D-E99A-4A45-B9EF-85FA8ABC260F}"/>
                </a:ext>
              </a:extLst>
            </p:cNvPr>
            <p:cNvSpPr txBox="1"/>
            <p:nvPr/>
          </p:nvSpPr>
          <p:spPr>
            <a:xfrm>
              <a:off x="3561851" y="3306832"/>
              <a:ext cx="602263" cy="376239"/>
            </a:xfrm>
            <a:prstGeom prst="rect">
              <a:avLst/>
            </a:prstGeom>
            <a:noFill/>
          </p:spPr>
          <p:txBody>
            <a:bodyPr wrap="none" lIns="72000" tIns="72000" rIns="72000" bIns="72000" rtlCol="0" anchor="ctr">
              <a:spAutoFit/>
            </a:bodyPr>
            <a:lstStyle>
              <a:defPPr>
                <a:defRPr lang="pt-PT"/>
              </a:defPPr>
              <a:lvl1pPr defTabSz="457200">
                <a:defRPr sz="1500" b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defRPr>
              </a:lvl1pPr>
            </a:lstStyle>
            <a:p>
              <a:r>
                <a:rPr lang="es-ES" altLang="ko-KR"/>
                <a:t>2013</a:t>
              </a:r>
            </a:p>
          </p:txBody>
        </p:sp>
        <p:sp>
          <p:nvSpPr>
            <p:cNvPr id="327" name="TextBox 150">
              <a:extLst>
                <a:ext uri="{FF2B5EF4-FFF2-40B4-BE49-F238E27FC236}">
                  <a16:creationId xmlns:a16="http://schemas.microsoft.com/office/drawing/2014/main" id="{A6E5CDEE-83A7-428E-B85B-0EF9D20BB2FA}"/>
                </a:ext>
              </a:extLst>
            </p:cNvPr>
            <p:cNvSpPr txBox="1"/>
            <p:nvPr/>
          </p:nvSpPr>
          <p:spPr>
            <a:xfrm>
              <a:off x="3531446" y="2890955"/>
              <a:ext cx="93745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84138" lvl="0" indent="-84138">
                <a:buFont typeface="Calibri" panose="020F0502020204030204" pitchFamily="34" charset="0"/>
                <a:buChar char="»"/>
                <a:defRPr sz="750">
                  <a:solidFill>
                    <a:srgbClr val="000000"/>
                  </a:solidFill>
                  <a:ea typeface="Verdana" panose="020B0604030504040204" pitchFamily="34" charset="0"/>
                  <a:cs typeface="Arial" pitchFamily="34" charset="0"/>
                </a:defRPr>
              </a:lvl1pPr>
            </a:lstStyle>
            <a:p>
              <a:pPr marL="0" indent="0">
                <a:buNone/>
              </a:pPr>
              <a:r>
                <a:rPr lang="es-ES" altLang="ko-KR" sz="8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Incorporación</a:t>
              </a:r>
            </a:p>
            <a:p>
              <a:pPr marL="0" indent="0">
                <a:buNone/>
              </a:pPr>
              <a:r>
                <a:rPr lang="es-ES" altLang="ko-KR" sz="800" b="1" dirty="0" err="1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Exis</a:t>
              </a:r>
              <a:r>
                <a:rPr lang="es-ES" altLang="ko-KR" sz="8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 TI</a:t>
              </a:r>
            </a:p>
          </p:txBody>
        </p:sp>
        <p:sp>
          <p:nvSpPr>
            <p:cNvPr id="335" name="Retângulo 205">
              <a:extLst>
                <a:ext uri="{FF2B5EF4-FFF2-40B4-BE49-F238E27FC236}">
                  <a16:creationId xmlns:a16="http://schemas.microsoft.com/office/drawing/2014/main" id="{D437875B-1B11-49B8-8B4B-88244D1CCF9B}"/>
                </a:ext>
              </a:extLst>
            </p:cNvPr>
            <p:cNvSpPr/>
            <p:nvPr/>
          </p:nvSpPr>
          <p:spPr>
            <a:xfrm rot="10800000" flipH="1" flipV="1">
              <a:off x="3523862" y="3170949"/>
              <a:ext cx="87348" cy="324000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</p:grpSp>
      <p:grpSp>
        <p:nvGrpSpPr>
          <p:cNvPr id="402" name="Grupo 401">
            <a:extLst>
              <a:ext uri="{FF2B5EF4-FFF2-40B4-BE49-F238E27FC236}">
                <a16:creationId xmlns:a16="http://schemas.microsoft.com/office/drawing/2014/main" id="{BFAD1307-C6E6-4C7F-A9BF-5F0A5E27F0B4}"/>
              </a:ext>
            </a:extLst>
          </p:cNvPr>
          <p:cNvGrpSpPr/>
          <p:nvPr/>
        </p:nvGrpSpPr>
        <p:grpSpPr>
          <a:xfrm>
            <a:off x="1351271" y="3306832"/>
            <a:ext cx="1222160" cy="951863"/>
            <a:chOff x="1351271" y="3306832"/>
            <a:chExt cx="1222160" cy="951863"/>
          </a:xfrm>
        </p:grpSpPr>
        <p:sp>
          <p:nvSpPr>
            <p:cNvPr id="309" name="TextBox 82">
              <a:extLst>
                <a:ext uri="{FF2B5EF4-FFF2-40B4-BE49-F238E27FC236}">
                  <a16:creationId xmlns:a16="http://schemas.microsoft.com/office/drawing/2014/main" id="{100BD866-130C-4DE9-AD1B-7C8BD6B1E7F7}"/>
                </a:ext>
              </a:extLst>
            </p:cNvPr>
            <p:cNvSpPr txBox="1"/>
            <p:nvPr/>
          </p:nvSpPr>
          <p:spPr>
            <a:xfrm>
              <a:off x="1425679" y="3306832"/>
              <a:ext cx="626307" cy="376239"/>
            </a:xfrm>
            <a:prstGeom prst="rect">
              <a:avLst/>
            </a:prstGeom>
            <a:noFill/>
          </p:spPr>
          <p:txBody>
            <a:bodyPr wrap="none" lIns="72000" tIns="72000" rIns="72000" bIns="72000" rtlCol="0" anchor="ctr">
              <a:spAutoFit/>
            </a:bodyPr>
            <a:lstStyle>
              <a:defPPr>
                <a:defRPr lang="en-US"/>
              </a:defPPr>
              <a:lvl1pPr algn="ctr" defTabSz="457200">
                <a:defRPr sz="8800" b="1">
                  <a:solidFill>
                    <a:srgbClr val="3598FE">
                      <a:alpha val="16000"/>
                    </a:srgbClr>
                  </a:solidFill>
                  <a:latin typeface="Century Gothic"/>
                </a:defRPr>
              </a:lvl1pPr>
            </a:lstStyle>
            <a:p>
              <a:pPr algn="l"/>
              <a:r>
                <a:rPr lang="es-ES" altLang="ko-KR" sz="1500" b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2001</a:t>
              </a:r>
            </a:p>
          </p:txBody>
        </p:sp>
        <p:sp>
          <p:nvSpPr>
            <p:cNvPr id="320" name="TextBox 150">
              <a:extLst>
                <a:ext uri="{FF2B5EF4-FFF2-40B4-BE49-F238E27FC236}">
                  <a16:creationId xmlns:a16="http://schemas.microsoft.com/office/drawing/2014/main" id="{6ADB3F3C-EBC7-4CB4-BD8A-0EADB8922BD3}"/>
                </a:ext>
              </a:extLst>
            </p:cNvPr>
            <p:cNvSpPr txBox="1"/>
            <p:nvPr/>
          </p:nvSpPr>
          <p:spPr>
            <a:xfrm>
              <a:off x="1351271" y="4012474"/>
              <a:ext cx="122216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84138" lvl="0" indent="-84138">
                <a:buFont typeface="Calibri" panose="020F0502020204030204" pitchFamily="34" charset="0"/>
                <a:buChar char="»"/>
                <a:defRPr sz="750">
                  <a:solidFill>
                    <a:srgbClr val="000000"/>
                  </a:solidFill>
                  <a:ea typeface="Verdana" panose="020B0604030504040204" pitchFamily="34" charset="0"/>
                  <a:cs typeface="Arial" pitchFamily="34" charset="0"/>
                </a:defRPr>
              </a:lvl1pPr>
            </a:lstStyle>
            <a:p>
              <a:pPr marL="0" indent="0">
                <a:buNone/>
              </a:pPr>
              <a:r>
                <a:rPr lang="es-ES" altLang="ko-KR" sz="8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Consolidación expansión nacional</a:t>
              </a:r>
            </a:p>
          </p:txBody>
        </p:sp>
        <p:sp>
          <p:nvSpPr>
            <p:cNvPr id="332" name="Retângulo 205">
              <a:extLst>
                <a:ext uri="{FF2B5EF4-FFF2-40B4-BE49-F238E27FC236}">
                  <a16:creationId xmlns:a16="http://schemas.microsoft.com/office/drawing/2014/main" id="{BA6B5004-529B-4FAB-827F-6A18FD21E2D0}"/>
                </a:ext>
              </a:extLst>
            </p:cNvPr>
            <p:cNvSpPr/>
            <p:nvPr/>
          </p:nvSpPr>
          <p:spPr>
            <a:xfrm rot="10800000" flipH="1">
              <a:off x="1351271" y="3473242"/>
              <a:ext cx="87348" cy="456136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</p:grpSp>
      <p:grpSp>
        <p:nvGrpSpPr>
          <p:cNvPr id="404" name="Grupo 403">
            <a:extLst>
              <a:ext uri="{FF2B5EF4-FFF2-40B4-BE49-F238E27FC236}">
                <a16:creationId xmlns:a16="http://schemas.microsoft.com/office/drawing/2014/main" id="{06199384-87C9-499D-A7E5-5F018A6BA0D6}"/>
              </a:ext>
            </a:extLst>
          </p:cNvPr>
          <p:cNvGrpSpPr/>
          <p:nvPr/>
        </p:nvGrpSpPr>
        <p:grpSpPr>
          <a:xfrm>
            <a:off x="2799664" y="3306832"/>
            <a:ext cx="1280052" cy="1943454"/>
            <a:chOff x="2799664" y="3306832"/>
            <a:chExt cx="1280052" cy="1943454"/>
          </a:xfrm>
        </p:grpSpPr>
        <p:sp>
          <p:nvSpPr>
            <p:cNvPr id="300" name="TextBox 82">
              <a:extLst>
                <a:ext uri="{FF2B5EF4-FFF2-40B4-BE49-F238E27FC236}">
                  <a16:creationId xmlns:a16="http://schemas.microsoft.com/office/drawing/2014/main" id="{4D756141-694A-4F1C-9BA9-ED88B48348A0}"/>
                </a:ext>
              </a:extLst>
            </p:cNvPr>
            <p:cNvSpPr txBox="1"/>
            <p:nvPr/>
          </p:nvSpPr>
          <p:spPr>
            <a:xfrm>
              <a:off x="2878647" y="3306832"/>
              <a:ext cx="583027" cy="376239"/>
            </a:xfrm>
            <a:prstGeom prst="rect">
              <a:avLst/>
            </a:prstGeom>
            <a:noFill/>
          </p:spPr>
          <p:txBody>
            <a:bodyPr wrap="none" lIns="72000" tIns="72000" rIns="72000" bIns="72000" rtlCol="0" anchor="ctr">
              <a:spAutoFit/>
            </a:bodyPr>
            <a:lstStyle>
              <a:defPPr>
                <a:defRPr lang="en-US"/>
              </a:defPPr>
              <a:lvl1pPr algn="ctr" defTabSz="457200">
                <a:defRPr sz="8800" b="1">
                  <a:solidFill>
                    <a:srgbClr val="3598FE">
                      <a:alpha val="16000"/>
                    </a:srgbClr>
                  </a:solidFill>
                  <a:latin typeface="Century Gothic"/>
                </a:defRPr>
              </a:lvl1pPr>
            </a:lstStyle>
            <a:p>
              <a:pPr algn="l"/>
              <a:r>
                <a:rPr lang="es-ES" altLang="ko-KR" sz="1500" b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2011</a:t>
              </a:r>
            </a:p>
          </p:txBody>
        </p:sp>
        <p:sp>
          <p:nvSpPr>
            <p:cNvPr id="326" name="TextBox 150">
              <a:extLst>
                <a:ext uri="{FF2B5EF4-FFF2-40B4-BE49-F238E27FC236}">
                  <a16:creationId xmlns:a16="http://schemas.microsoft.com/office/drawing/2014/main" id="{2C35C4F2-6DD5-4167-AB4A-A686B8A50571}"/>
                </a:ext>
              </a:extLst>
            </p:cNvPr>
            <p:cNvSpPr txBox="1"/>
            <p:nvPr/>
          </p:nvSpPr>
          <p:spPr>
            <a:xfrm>
              <a:off x="2799664" y="4019180"/>
              <a:ext cx="1280052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84138" lvl="0" indent="-84138">
                <a:buFont typeface="Calibri" panose="020F0502020204030204" pitchFamily="34" charset="0"/>
                <a:buChar char="»"/>
                <a:defRPr sz="750">
                  <a:solidFill>
                    <a:srgbClr val="000000"/>
                  </a:solidFill>
                  <a:ea typeface="Verdana" panose="020B0604030504040204" pitchFamily="34" charset="0"/>
                  <a:cs typeface="Arial" pitchFamily="34" charset="0"/>
                </a:defRPr>
              </a:lvl1pPr>
            </a:lstStyle>
            <a:p>
              <a:pPr marL="0" indent="0">
                <a:buNone/>
              </a:pPr>
              <a:r>
                <a:rPr lang="es-ES" altLang="ko-KR" sz="8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1ª en </a:t>
              </a:r>
              <a:r>
                <a:rPr lang="es-ES" altLang="ko-KR" sz="8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BME </a:t>
              </a:r>
              <a:r>
                <a:rPr lang="es-ES" altLang="ko-KR" sz="800" b="1" dirty="0" err="1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Growth</a:t>
              </a:r>
              <a:r>
                <a:rPr lang="es-ES" altLang="ko-KR" sz="8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, reparto dividendos</a:t>
              </a:r>
            </a:p>
            <a:p>
              <a:pPr marL="0" indent="0">
                <a:buNone/>
              </a:pPr>
              <a:endParaRPr lang="es-ES" altLang="ko-KR" sz="800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endParaRPr>
            </a:p>
            <a:p>
              <a:pPr marL="0" indent="0">
                <a:buNone/>
              </a:pPr>
              <a:r>
                <a:rPr lang="es-ES" altLang="ko-KR" sz="8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Incorporación </a:t>
              </a:r>
              <a:r>
                <a:rPr lang="es-ES" altLang="ko-KR" sz="8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Data Center Vigo</a:t>
              </a:r>
            </a:p>
            <a:p>
              <a:pPr marL="0" indent="0">
                <a:buNone/>
              </a:pPr>
              <a:endParaRPr lang="es-ES" altLang="ko-KR" sz="800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endParaRPr>
            </a:p>
            <a:p>
              <a:pPr marL="0" indent="0">
                <a:buNone/>
              </a:pPr>
              <a:r>
                <a:rPr lang="es-ES" altLang="ko-KR" sz="8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1er acuerdo </a:t>
              </a:r>
              <a:r>
                <a:rPr lang="es-ES" altLang="ko-KR" sz="8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marco europeo EUIPO </a:t>
              </a:r>
              <a:r>
                <a:rPr lang="es-ES" altLang="ko-KR" sz="8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(Oficina Europea de Propiedad Intelectual)</a:t>
              </a:r>
            </a:p>
          </p:txBody>
        </p:sp>
        <p:sp>
          <p:nvSpPr>
            <p:cNvPr id="334" name="Retângulo 205">
              <a:extLst>
                <a:ext uri="{FF2B5EF4-FFF2-40B4-BE49-F238E27FC236}">
                  <a16:creationId xmlns:a16="http://schemas.microsoft.com/office/drawing/2014/main" id="{2BC63A41-E8A9-43E2-B036-D4304CEF3ED9}"/>
                </a:ext>
              </a:extLst>
            </p:cNvPr>
            <p:cNvSpPr/>
            <p:nvPr/>
          </p:nvSpPr>
          <p:spPr>
            <a:xfrm rot="10800000" flipH="1">
              <a:off x="2799665" y="3473242"/>
              <a:ext cx="87348" cy="456136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</p:grpSp>
      <p:grpSp>
        <p:nvGrpSpPr>
          <p:cNvPr id="406" name="Grupo 405">
            <a:extLst>
              <a:ext uri="{FF2B5EF4-FFF2-40B4-BE49-F238E27FC236}">
                <a16:creationId xmlns:a16="http://schemas.microsoft.com/office/drawing/2014/main" id="{0115057E-C65C-4DBA-AA80-04DBC652D006}"/>
              </a:ext>
            </a:extLst>
          </p:cNvPr>
          <p:cNvGrpSpPr/>
          <p:nvPr/>
        </p:nvGrpSpPr>
        <p:grpSpPr>
          <a:xfrm>
            <a:off x="4219624" y="3306832"/>
            <a:ext cx="1341336" cy="986766"/>
            <a:chOff x="4219624" y="3306832"/>
            <a:chExt cx="1341336" cy="986766"/>
          </a:xfrm>
        </p:grpSpPr>
        <p:sp>
          <p:nvSpPr>
            <p:cNvPr id="302" name="TextBox 82">
              <a:extLst>
                <a:ext uri="{FF2B5EF4-FFF2-40B4-BE49-F238E27FC236}">
                  <a16:creationId xmlns:a16="http://schemas.microsoft.com/office/drawing/2014/main" id="{03B890B7-FB46-4AF1-9AEE-C7E89B852D13}"/>
                </a:ext>
              </a:extLst>
            </p:cNvPr>
            <p:cNvSpPr txBox="1"/>
            <p:nvPr/>
          </p:nvSpPr>
          <p:spPr>
            <a:xfrm>
              <a:off x="4264291" y="3306832"/>
              <a:ext cx="611881" cy="376239"/>
            </a:xfrm>
            <a:prstGeom prst="rect">
              <a:avLst/>
            </a:prstGeom>
            <a:noFill/>
          </p:spPr>
          <p:txBody>
            <a:bodyPr wrap="none" lIns="72000" tIns="72000" rIns="72000" bIns="72000" rtlCol="0" anchor="ctr">
              <a:spAutoFit/>
            </a:bodyPr>
            <a:lstStyle>
              <a:defPPr>
                <a:defRPr lang="en-US"/>
              </a:defPPr>
              <a:lvl1pPr algn="ctr" defTabSz="457200">
                <a:defRPr sz="8800" b="1">
                  <a:solidFill>
                    <a:srgbClr val="3598FE">
                      <a:alpha val="16000"/>
                    </a:srgbClr>
                  </a:solidFill>
                  <a:latin typeface="Century Gothic"/>
                </a:defRPr>
              </a:lvl1pPr>
            </a:lstStyle>
            <a:p>
              <a:pPr algn="l"/>
              <a:r>
                <a:rPr lang="es-ES" altLang="ko-KR" sz="1500" b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2016</a:t>
              </a:r>
            </a:p>
          </p:txBody>
        </p:sp>
        <p:sp>
          <p:nvSpPr>
            <p:cNvPr id="328" name="TextBox 150">
              <a:extLst>
                <a:ext uri="{FF2B5EF4-FFF2-40B4-BE49-F238E27FC236}">
                  <a16:creationId xmlns:a16="http://schemas.microsoft.com/office/drawing/2014/main" id="{249D0811-C867-4F74-85AD-3DFFF5C8D5C1}"/>
                </a:ext>
              </a:extLst>
            </p:cNvPr>
            <p:cNvSpPr txBox="1"/>
            <p:nvPr/>
          </p:nvSpPr>
          <p:spPr>
            <a:xfrm>
              <a:off x="4219624" y="4047377"/>
              <a:ext cx="134133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84138" lvl="0" indent="-84138">
                <a:buFont typeface="Calibri" panose="020F0502020204030204" pitchFamily="34" charset="0"/>
                <a:buChar char="»"/>
                <a:defRPr sz="750">
                  <a:solidFill>
                    <a:srgbClr val="000000"/>
                  </a:solidFill>
                  <a:ea typeface="Verdana" panose="020B0604030504040204" pitchFamily="34" charset="0"/>
                  <a:cs typeface="Arial" pitchFamily="34" charset="0"/>
                </a:defRPr>
              </a:lvl1pPr>
            </a:lstStyle>
            <a:p>
              <a:pPr marL="0" indent="0">
                <a:buNone/>
              </a:pPr>
              <a:r>
                <a:rPr lang="es-ES" altLang="ko-KR" sz="8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Proyecto </a:t>
              </a:r>
              <a:r>
                <a:rPr lang="es-ES" altLang="ko-KR" sz="8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Bolsa Nacional de Empleo Chile</a:t>
              </a:r>
            </a:p>
          </p:txBody>
        </p:sp>
        <p:sp>
          <p:nvSpPr>
            <p:cNvPr id="336" name="Retângulo 205">
              <a:extLst>
                <a:ext uri="{FF2B5EF4-FFF2-40B4-BE49-F238E27FC236}">
                  <a16:creationId xmlns:a16="http://schemas.microsoft.com/office/drawing/2014/main" id="{EAC8124C-09EB-4115-AFD5-0D8A34623B08}"/>
                </a:ext>
              </a:extLst>
            </p:cNvPr>
            <p:cNvSpPr/>
            <p:nvPr/>
          </p:nvSpPr>
          <p:spPr>
            <a:xfrm rot="10800000" flipH="1">
              <a:off x="4219625" y="3473242"/>
              <a:ext cx="87348" cy="456136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</p:grpSp>
      <p:grpSp>
        <p:nvGrpSpPr>
          <p:cNvPr id="407" name="Grupo 406">
            <a:extLst>
              <a:ext uri="{FF2B5EF4-FFF2-40B4-BE49-F238E27FC236}">
                <a16:creationId xmlns:a16="http://schemas.microsoft.com/office/drawing/2014/main" id="{361653C4-9789-4211-AAE8-09876E1C064E}"/>
              </a:ext>
            </a:extLst>
          </p:cNvPr>
          <p:cNvGrpSpPr/>
          <p:nvPr/>
        </p:nvGrpSpPr>
        <p:grpSpPr>
          <a:xfrm>
            <a:off x="4923538" y="2890955"/>
            <a:ext cx="937457" cy="792116"/>
            <a:chOff x="4923538" y="2890955"/>
            <a:chExt cx="937457" cy="792116"/>
          </a:xfrm>
        </p:grpSpPr>
        <p:sp>
          <p:nvSpPr>
            <p:cNvPr id="307" name="TextBox 82">
              <a:extLst>
                <a:ext uri="{FF2B5EF4-FFF2-40B4-BE49-F238E27FC236}">
                  <a16:creationId xmlns:a16="http://schemas.microsoft.com/office/drawing/2014/main" id="{076976A7-98F5-44A6-88B9-0E99B1D64232}"/>
                </a:ext>
              </a:extLst>
            </p:cNvPr>
            <p:cNvSpPr txBox="1"/>
            <p:nvPr/>
          </p:nvSpPr>
          <p:spPr>
            <a:xfrm>
              <a:off x="4976349" y="3306832"/>
              <a:ext cx="595851" cy="376239"/>
            </a:xfrm>
            <a:prstGeom prst="rect">
              <a:avLst/>
            </a:prstGeom>
            <a:noFill/>
          </p:spPr>
          <p:txBody>
            <a:bodyPr wrap="none" lIns="72000" tIns="72000" rIns="72000" bIns="72000" rtlCol="0" anchor="ctr">
              <a:spAutoFit/>
            </a:bodyPr>
            <a:lstStyle>
              <a:defPPr>
                <a:defRPr lang="en-US"/>
              </a:defPPr>
              <a:lvl1pPr algn="ctr" defTabSz="457200">
                <a:defRPr sz="8800" b="1">
                  <a:solidFill>
                    <a:srgbClr val="3598FE">
                      <a:alpha val="16000"/>
                    </a:srgbClr>
                  </a:solidFill>
                  <a:latin typeface="Century Gothic"/>
                </a:defRPr>
              </a:lvl1pPr>
            </a:lstStyle>
            <a:p>
              <a:pPr algn="l"/>
              <a:r>
                <a:rPr lang="es-ES" altLang="ko-KR" sz="1500" b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2017</a:t>
              </a:r>
            </a:p>
          </p:txBody>
        </p:sp>
        <p:sp>
          <p:nvSpPr>
            <p:cNvPr id="337" name="Retângulo 205">
              <a:extLst>
                <a:ext uri="{FF2B5EF4-FFF2-40B4-BE49-F238E27FC236}">
                  <a16:creationId xmlns:a16="http://schemas.microsoft.com/office/drawing/2014/main" id="{D8C88C7E-0EAC-4605-9999-60A0E929E30A}"/>
                </a:ext>
              </a:extLst>
            </p:cNvPr>
            <p:cNvSpPr/>
            <p:nvPr/>
          </p:nvSpPr>
          <p:spPr>
            <a:xfrm rot="10800000" flipH="1" flipV="1">
              <a:off x="4923538" y="3170949"/>
              <a:ext cx="87348" cy="324000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  <p:sp>
          <p:nvSpPr>
            <p:cNvPr id="346" name="TextBox 150">
              <a:extLst>
                <a:ext uri="{FF2B5EF4-FFF2-40B4-BE49-F238E27FC236}">
                  <a16:creationId xmlns:a16="http://schemas.microsoft.com/office/drawing/2014/main" id="{5D1C579E-0D60-401F-81AA-1C45B35D646F}"/>
                </a:ext>
              </a:extLst>
            </p:cNvPr>
            <p:cNvSpPr txBox="1"/>
            <p:nvPr/>
          </p:nvSpPr>
          <p:spPr>
            <a:xfrm>
              <a:off x="4923538" y="2890955"/>
              <a:ext cx="93745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84138" lvl="0" indent="-84138">
                <a:buFont typeface="Calibri" panose="020F0502020204030204" pitchFamily="34" charset="0"/>
                <a:buChar char="»"/>
                <a:defRPr sz="750">
                  <a:solidFill>
                    <a:srgbClr val="000000"/>
                  </a:solidFill>
                  <a:ea typeface="Verdana" panose="020B0604030504040204" pitchFamily="34" charset="0"/>
                  <a:cs typeface="Arial" pitchFamily="34" charset="0"/>
                </a:defRPr>
              </a:lvl1pPr>
            </a:lstStyle>
            <a:p>
              <a:pPr marL="0" indent="0">
                <a:buNone/>
              </a:pPr>
              <a:r>
                <a:rPr lang="es-ES" altLang="ko-KR" sz="8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Incorporación</a:t>
              </a:r>
            </a:p>
            <a:p>
              <a:pPr marL="0" indent="0">
                <a:buNone/>
              </a:pPr>
              <a:r>
                <a:rPr lang="es-ES" altLang="ko-KR" sz="8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QED </a:t>
              </a:r>
              <a:r>
                <a:rPr lang="es-ES" altLang="ko-KR" sz="800" b="1" dirty="0" err="1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Systems</a:t>
              </a:r>
              <a:endParaRPr lang="es-ES" altLang="ko-KR" sz="800" b="1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endParaRPr>
            </a:p>
          </p:txBody>
        </p:sp>
      </p:grpSp>
      <p:grpSp>
        <p:nvGrpSpPr>
          <p:cNvPr id="408" name="Grupo 407">
            <a:extLst>
              <a:ext uri="{FF2B5EF4-FFF2-40B4-BE49-F238E27FC236}">
                <a16:creationId xmlns:a16="http://schemas.microsoft.com/office/drawing/2014/main" id="{102A48C7-2F31-442E-891B-10D472EEAA30}"/>
              </a:ext>
            </a:extLst>
          </p:cNvPr>
          <p:cNvGrpSpPr/>
          <p:nvPr/>
        </p:nvGrpSpPr>
        <p:grpSpPr>
          <a:xfrm>
            <a:off x="5619799" y="3306832"/>
            <a:ext cx="1280052" cy="1109877"/>
            <a:chOff x="5619799" y="3306832"/>
            <a:chExt cx="1280052" cy="1109877"/>
          </a:xfrm>
        </p:grpSpPr>
        <p:sp>
          <p:nvSpPr>
            <p:cNvPr id="303" name="TextBox 82">
              <a:extLst>
                <a:ext uri="{FF2B5EF4-FFF2-40B4-BE49-F238E27FC236}">
                  <a16:creationId xmlns:a16="http://schemas.microsoft.com/office/drawing/2014/main" id="{A2D6F2B1-E873-4E70-A665-14A930D750CD}"/>
                </a:ext>
              </a:extLst>
            </p:cNvPr>
            <p:cNvSpPr txBox="1"/>
            <p:nvPr/>
          </p:nvSpPr>
          <p:spPr>
            <a:xfrm>
              <a:off x="5672377" y="3306832"/>
              <a:ext cx="613483" cy="376239"/>
            </a:xfrm>
            <a:prstGeom prst="rect">
              <a:avLst/>
            </a:prstGeom>
            <a:noFill/>
          </p:spPr>
          <p:txBody>
            <a:bodyPr wrap="none" lIns="72000" tIns="72000" rIns="72000" bIns="72000" rtlCol="0" anchor="ctr">
              <a:spAutoFit/>
            </a:bodyPr>
            <a:lstStyle>
              <a:defPPr>
                <a:defRPr lang="en-US"/>
              </a:defPPr>
              <a:lvl1pPr algn="ctr" defTabSz="457200">
                <a:defRPr sz="8800" b="1">
                  <a:solidFill>
                    <a:srgbClr val="3598FE">
                      <a:alpha val="16000"/>
                    </a:srgbClr>
                  </a:solidFill>
                  <a:latin typeface="Century Gothic"/>
                </a:defRPr>
              </a:lvl1pPr>
            </a:lstStyle>
            <a:p>
              <a:pPr algn="l"/>
              <a:r>
                <a:rPr lang="es-ES" altLang="ko-KR" sz="1500" b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2018</a:t>
              </a:r>
            </a:p>
          </p:txBody>
        </p:sp>
        <p:sp>
          <p:nvSpPr>
            <p:cNvPr id="338" name="Retângulo 205">
              <a:extLst>
                <a:ext uri="{FF2B5EF4-FFF2-40B4-BE49-F238E27FC236}">
                  <a16:creationId xmlns:a16="http://schemas.microsoft.com/office/drawing/2014/main" id="{2652D7E8-860C-499F-BA54-7B612040BFD2}"/>
                </a:ext>
              </a:extLst>
            </p:cNvPr>
            <p:cNvSpPr/>
            <p:nvPr/>
          </p:nvSpPr>
          <p:spPr>
            <a:xfrm rot="10800000" flipH="1">
              <a:off x="5639586" y="3473242"/>
              <a:ext cx="87348" cy="456136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  <p:sp>
          <p:nvSpPr>
            <p:cNvPr id="347" name="TextBox 150">
              <a:extLst>
                <a:ext uri="{FF2B5EF4-FFF2-40B4-BE49-F238E27FC236}">
                  <a16:creationId xmlns:a16="http://schemas.microsoft.com/office/drawing/2014/main" id="{A8872F47-3E8E-42B7-872E-21D86A5055B3}"/>
                </a:ext>
              </a:extLst>
            </p:cNvPr>
            <p:cNvSpPr txBox="1"/>
            <p:nvPr/>
          </p:nvSpPr>
          <p:spPr>
            <a:xfrm>
              <a:off x="5619799" y="4047377"/>
              <a:ext cx="128005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84138" lvl="0" indent="-84138">
                <a:buFont typeface="Calibri" panose="020F0502020204030204" pitchFamily="34" charset="0"/>
                <a:buChar char="»"/>
                <a:defRPr sz="750">
                  <a:solidFill>
                    <a:srgbClr val="000000"/>
                  </a:solidFill>
                  <a:ea typeface="Verdana" panose="020B0604030504040204" pitchFamily="34" charset="0"/>
                  <a:cs typeface="Arial" pitchFamily="34" charset="0"/>
                </a:defRPr>
              </a:lvl1pPr>
            </a:lstStyle>
            <a:p>
              <a:pPr marL="0" indent="0">
                <a:buNone/>
              </a:pPr>
              <a:r>
                <a:rPr lang="es-ES" altLang="ko-KR" sz="8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Proveedor IT de la EPO </a:t>
              </a:r>
            </a:p>
            <a:p>
              <a:pPr marL="0" indent="0">
                <a:buNone/>
              </a:pPr>
              <a:r>
                <a:rPr lang="es-ES" altLang="ko-KR" sz="8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(</a:t>
              </a:r>
              <a:r>
                <a:rPr lang="es-ES" altLang="ko-KR" sz="8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Oficina Europea de Patentes)</a:t>
              </a:r>
            </a:p>
          </p:txBody>
        </p:sp>
      </p:grpSp>
      <p:grpSp>
        <p:nvGrpSpPr>
          <p:cNvPr id="409" name="Grupo 408">
            <a:extLst>
              <a:ext uri="{FF2B5EF4-FFF2-40B4-BE49-F238E27FC236}">
                <a16:creationId xmlns:a16="http://schemas.microsoft.com/office/drawing/2014/main" id="{DC99918F-B26F-4DD6-BC54-19AD4D0670D1}"/>
              </a:ext>
            </a:extLst>
          </p:cNvPr>
          <p:cNvGrpSpPr/>
          <p:nvPr/>
        </p:nvGrpSpPr>
        <p:grpSpPr>
          <a:xfrm>
            <a:off x="6344255" y="2774209"/>
            <a:ext cx="1341334" cy="908862"/>
            <a:chOff x="6344255" y="2774209"/>
            <a:chExt cx="1341334" cy="908862"/>
          </a:xfrm>
        </p:grpSpPr>
        <p:sp>
          <p:nvSpPr>
            <p:cNvPr id="304" name="TextBox 82">
              <a:extLst>
                <a:ext uri="{FF2B5EF4-FFF2-40B4-BE49-F238E27FC236}">
                  <a16:creationId xmlns:a16="http://schemas.microsoft.com/office/drawing/2014/main" id="{5D9970CF-D561-4169-AB95-3465572A377E}"/>
                </a:ext>
              </a:extLst>
            </p:cNvPr>
            <p:cNvSpPr txBox="1"/>
            <p:nvPr/>
          </p:nvSpPr>
          <p:spPr>
            <a:xfrm>
              <a:off x="6386037" y="3306832"/>
              <a:ext cx="611881" cy="376239"/>
            </a:xfrm>
            <a:prstGeom prst="rect">
              <a:avLst/>
            </a:prstGeom>
            <a:noFill/>
          </p:spPr>
          <p:txBody>
            <a:bodyPr wrap="none" lIns="72000" tIns="72000" rIns="72000" bIns="72000" rtlCol="0" anchor="ctr">
              <a:spAutoFit/>
            </a:bodyPr>
            <a:lstStyle>
              <a:defPPr>
                <a:defRPr lang="en-US"/>
              </a:defPPr>
              <a:lvl1pPr algn="ctr" defTabSz="457200">
                <a:defRPr sz="8800" b="1">
                  <a:solidFill>
                    <a:srgbClr val="3598FE">
                      <a:alpha val="16000"/>
                    </a:srgbClr>
                  </a:solidFill>
                  <a:latin typeface="Century Gothic"/>
                </a:defRPr>
              </a:lvl1pPr>
            </a:lstStyle>
            <a:p>
              <a:pPr algn="l"/>
              <a:r>
                <a:rPr lang="es-ES" altLang="ko-KR" sz="1500" b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2019</a:t>
              </a:r>
            </a:p>
          </p:txBody>
        </p:sp>
        <p:sp>
          <p:nvSpPr>
            <p:cNvPr id="339" name="Retângulo 205">
              <a:extLst>
                <a:ext uri="{FF2B5EF4-FFF2-40B4-BE49-F238E27FC236}">
                  <a16:creationId xmlns:a16="http://schemas.microsoft.com/office/drawing/2014/main" id="{7CD81B49-790F-415C-BD37-3EC0B6182CC9}"/>
                </a:ext>
              </a:extLst>
            </p:cNvPr>
            <p:cNvSpPr/>
            <p:nvPr/>
          </p:nvSpPr>
          <p:spPr>
            <a:xfrm rot="10800000" flipH="1" flipV="1">
              <a:off x="6344255" y="3170949"/>
              <a:ext cx="87348" cy="324000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  <p:sp>
          <p:nvSpPr>
            <p:cNvPr id="348" name="TextBox 150">
              <a:extLst>
                <a:ext uri="{FF2B5EF4-FFF2-40B4-BE49-F238E27FC236}">
                  <a16:creationId xmlns:a16="http://schemas.microsoft.com/office/drawing/2014/main" id="{9013DFAD-2B83-4A4D-9CE6-06EF3A053EDD}"/>
                </a:ext>
              </a:extLst>
            </p:cNvPr>
            <p:cNvSpPr txBox="1"/>
            <p:nvPr/>
          </p:nvSpPr>
          <p:spPr>
            <a:xfrm>
              <a:off x="6344256" y="2774209"/>
              <a:ext cx="134133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84138" lvl="0" indent="-84138">
                <a:buFont typeface="Calibri" panose="020F0502020204030204" pitchFamily="34" charset="0"/>
                <a:buChar char="»"/>
                <a:defRPr sz="750">
                  <a:solidFill>
                    <a:srgbClr val="000000"/>
                  </a:solidFill>
                  <a:ea typeface="Verdana" panose="020B0604030504040204" pitchFamily="34" charset="0"/>
                  <a:cs typeface="Arial" pitchFamily="34" charset="0"/>
                </a:defRPr>
              </a:lvl1pPr>
            </a:lstStyle>
            <a:p>
              <a:pPr marL="0" indent="0">
                <a:buNone/>
              </a:pPr>
              <a:r>
                <a:rPr lang="es-ES" altLang="ko-KR" sz="8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Consolidación de presencia en </a:t>
              </a:r>
              <a:r>
                <a:rPr lang="es-ES" altLang="ko-KR" sz="8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Agencias Europeas</a:t>
              </a:r>
              <a:r>
                <a:rPr lang="es-ES" altLang="ko-KR" sz="8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: EEA, EFCA, </a:t>
              </a:r>
              <a:r>
                <a:rPr lang="es-ES" altLang="ko-KR" sz="800" dirty="0" err="1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SatCen</a:t>
              </a:r>
              <a:r>
                <a:rPr lang="es-ES" altLang="ko-KR" sz="8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…</a:t>
              </a:r>
            </a:p>
          </p:txBody>
        </p:sp>
      </p:grpSp>
      <p:grpSp>
        <p:nvGrpSpPr>
          <p:cNvPr id="410" name="Grupo 409">
            <a:extLst>
              <a:ext uri="{FF2B5EF4-FFF2-40B4-BE49-F238E27FC236}">
                <a16:creationId xmlns:a16="http://schemas.microsoft.com/office/drawing/2014/main" id="{C4EDF42B-442C-4314-8BE6-B3191ED39A18}"/>
              </a:ext>
            </a:extLst>
          </p:cNvPr>
          <p:cNvGrpSpPr/>
          <p:nvPr/>
        </p:nvGrpSpPr>
        <p:grpSpPr>
          <a:xfrm>
            <a:off x="7067246" y="3306832"/>
            <a:ext cx="1385243" cy="1208164"/>
            <a:chOff x="7067246" y="3306832"/>
            <a:chExt cx="1385243" cy="1208164"/>
          </a:xfrm>
        </p:grpSpPr>
        <p:sp>
          <p:nvSpPr>
            <p:cNvPr id="308" name="TextBox 82">
              <a:extLst>
                <a:ext uri="{FF2B5EF4-FFF2-40B4-BE49-F238E27FC236}">
                  <a16:creationId xmlns:a16="http://schemas.microsoft.com/office/drawing/2014/main" id="{13108F51-19F2-4DC4-A7D1-F602AAEE3ABE}"/>
                </a:ext>
              </a:extLst>
            </p:cNvPr>
            <p:cNvSpPr txBox="1"/>
            <p:nvPr/>
          </p:nvSpPr>
          <p:spPr>
            <a:xfrm>
              <a:off x="7098095" y="3306832"/>
              <a:ext cx="648749" cy="376239"/>
            </a:xfrm>
            <a:prstGeom prst="rect">
              <a:avLst/>
            </a:prstGeom>
            <a:noFill/>
          </p:spPr>
          <p:txBody>
            <a:bodyPr wrap="none" lIns="72000" tIns="72000" rIns="72000" bIns="72000" rtlCol="0" anchor="ctr">
              <a:spAutoFit/>
            </a:bodyPr>
            <a:lstStyle>
              <a:defPPr>
                <a:defRPr lang="en-US"/>
              </a:defPPr>
              <a:lvl1pPr algn="ctr" defTabSz="457200">
                <a:defRPr sz="8800" b="1">
                  <a:solidFill>
                    <a:srgbClr val="3598FE">
                      <a:alpha val="16000"/>
                    </a:srgbClr>
                  </a:solidFill>
                  <a:latin typeface="Century Gothic"/>
                </a:defRPr>
              </a:lvl1pPr>
            </a:lstStyle>
            <a:p>
              <a:pPr algn="l"/>
              <a:r>
                <a:rPr lang="es-ES" altLang="ko-KR" sz="1500" b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2020</a:t>
              </a:r>
            </a:p>
          </p:txBody>
        </p:sp>
        <p:sp>
          <p:nvSpPr>
            <p:cNvPr id="340" name="Retângulo 205">
              <a:extLst>
                <a:ext uri="{FF2B5EF4-FFF2-40B4-BE49-F238E27FC236}">
                  <a16:creationId xmlns:a16="http://schemas.microsoft.com/office/drawing/2014/main" id="{CB136731-0481-4812-8D8B-D917A0AE76C5}"/>
                </a:ext>
              </a:extLst>
            </p:cNvPr>
            <p:cNvSpPr/>
            <p:nvPr/>
          </p:nvSpPr>
          <p:spPr>
            <a:xfrm rot="10800000" flipH="1">
              <a:off x="7068558" y="3473242"/>
              <a:ext cx="87348" cy="456136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  <p:sp>
          <p:nvSpPr>
            <p:cNvPr id="349" name="TextBox 150">
              <a:extLst>
                <a:ext uri="{FF2B5EF4-FFF2-40B4-BE49-F238E27FC236}">
                  <a16:creationId xmlns:a16="http://schemas.microsoft.com/office/drawing/2014/main" id="{8A970DBD-84B8-43E4-BDDB-6F868F8BDFBA}"/>
                </a:ext>
              </a:extLst>
            </p:cNvPr>
            <p:cNvSpPr txBox="1"/>
            <p:nvPr/>
          </p:nvSpPr>
          <p:spPr>
            <a:xfrm>
              <a:off x="7067247" y="4047377"/>
              <a:ext cx="138524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84138" lvl="0" indent="-84138">
                <a:buFont typeface="Calibri" panose="020F0502020204030204" pitchFamily="34" charset="0"/>
                <a:buChar char="»"/>
                <a:defRPr sz="750">
                  <a:solidFill>
                    <a:srgbClr val="000000"/>
                  </a:solidFill>
                  <a:ea typeface="Verdana" panose="020B0604030504040204" pitchFamily="34" charset="0"/>
                  <a:cs typeface="Arial" pitchFamily="34" charset="0"/>
                </a:defRPr>
              </a:lvl1pPr>
            </a:lstStyle>
            <a:p>
              <a:pPr marL="0" indent="0">
                <a:buNone/>
              </a:pPr>
              <a:r>
                <a:rPr lang="es-ES" altLang="ko-KR" sz="8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Apertura oficina </a:t>
              </a:r>
              <a:r>
                <a:rPr lang="es-ES" altLang="ko-KR" sz="8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Barcelona</a:t>
              </a:r>
            </a:p>
          </p:txBody>
        </p:sp>
        <p:sp>
          <p:nvSpPr>
            <p:cNvPr id="350" name="TextBox 150">
              <a:extLst>
                <a:ext uri="{FF2B5EF4-FFF2-40B4-BE49-F238E27FC236}">
                  <a16:creationId xmlns:a16="http://schemas.microsoft.com/office/drawing/2014/main" id="{35A72F6A-FE97-4AC3-8A9F-77E8A15E0BCA}"/>
                </a:ext>
              </a:extLst>
            </p:cNvPr>
            <p:cNvSpPr txBox="1"/>
            <p:nvPr/>
          </p:nvSpPr>
          <p:spPr>
            <a:xfrm>
              <a:off x="7067246" y="4237997"/>
              <a:ext cx="110534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84138" lvl="0" indent="-84138">
                <a:buFont typeface="Calibri" panose="020F0502020204030204" pitchFamily="34" charset="0"/>
                <a:buChar char="»"/>
                <a:defRPr sz="750">
                  <a:solidFill>
                    <a:srgbClr val="000000"/>
                  </a:solidFill>
                  <a:ea typeface="Verdana" panose="020B0604030504040204" pitchFamily="34" charset="0"/>
                  <a:cs typeface="Arial" pitchFamily="34" charset="0"/>
                </a:defRPr>
              </a:lvl1pPr>
            </a:lstStyle>
            <a:p>
              <a:pPr marL="0" indent="0">
                <a:buNone/>
              </a:pPr>
              <a:r>
                <a:rPr lang="es-ES" altLang="ko-KR" sz="9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Incorporación de</a:t>
              </a:r>
            </a:p>
            <a:p>
              <a:pPr marL="0" indent="0">
                <a:buNone/>
              </a:pPr>
              <a:r>
                <a:rPr lang="es-ES" altLang="ko-KR" sz="9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Noesis</a:t>
              </a:r>
            </a:p>
          </p:txBody>
        </p:sp>
      </p:grpSp>
      <p:grpSp>
        <p:nvGrpSpPr>
          <p:cNvPr id="411" name="Grupo 410">
            <a:extLst>
              <a:ext uri="{FF2B5EF4-FFF2-40B4-BE49-F238E27FC236}">
                <a16:creationId xmlns:a16="http://schemas.microsoft.com/office/drawing/2014/main" id="{DD3DE926-B0F8-4527-9CB3-BFF72517F5A7}"/>
              </a:ext>
            </a:extLst>
          </p:cNvPr>
          <p:cNvGrpSpPr/>
          <p:nvPr/>
        </p:nvGrpSpPr>
        <p:grpSpPr>
          <a:xfrm>
            <a:off x="7782531" y="2890955"/>
            <a:ext cx="889301" cy="792116"/>
            <a:chOff x="7782531" y="2890955"/>
            <a:chExt cx="889301" cy="792116"/>
          </a:xfrm>
        </p:grpSpPr>
        <p:sp>
          <p:nvSpPr>
            <p:cNvPr id="305" name="TextBox 82">
              <a:extLst>
                <a:ext uri="{FF2B5EF4-FFF2-40B4-BE49-F238E27FC236}">
                  <a16:creationId xmlns:a16="http://schemas.microsoft.com/office/drawing/2014/main" id="{5040FA96-D45F-4088-BCB7-8191C745690D}"/>
                </a:ext>
              </a:extLst>
            </p:cNvPr>
            <p:cNvSpPr txBox="1"/>
            <p:nvPr/>
          </p:nvSpPr>
          <p:spPr>
            <a:xfrm>
              <a:off x="7847021" y="3306832"/>
              <a:ext cx="605469" cy="376239"/>
            </a:xfrm>
            <a:prstGeom prst="rect">
              <a:avLst/>
            </a:prstGeom>
            <a:noFill/>
          </p:spPr>
          <p:txBody>
            <a:bodyPr wrap="none" lIns="72000" tIns="72000" rIns="72000" bIns="72000" rtlCol="0" anchor="ctr">
              <a:spAutoFit/>
            </a:bodyPr>
            <a:lstStyle>
              <a:defPPr>
                <a:defRPr lang="en-US"/>
              </a:defPPr>
              <a:lvl1pPr defTabSz="457200">
                <a:defRPr sz="1400" b="1"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es-ES" altLang="ko-KR" sz="1500" b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2021</a:t>
              </a:r>
            </a:p>
          </p:txBody>
        </p:sp>
        <p:sp>
          <p:nvSpPr>
            <p:cNvPr id="341" name="Retângulo 205">
              <a:extLst>
                <a:ext uri="{FF2B5EF4-FFF2-40B4-BE49-F238E27FC236}">
                  <a16:creationId xmlns:a16="http://schemas.microsoft.com/office/drawing/2014/main" id="{13379B72-5D07-4809-9FF2-5676283C1130}"/>
                </a:ext>
              </a:extLst>
            </p:cNvPr>
            <p:cNvSpPr/>
            <p:nvPr/>
          </p:nvSpPr>
          <p:spPr>
            <a:xfrm rot="10800000" flipH="1" flipV="1">
              <a:off x="7792196" y="3170949"/>
              <a:ext cx="87348" cy="324000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  <p:sp>
          <p:nvSpPr>
            <p:cNvPr id="351" name="TextBox 150">
              <a:extLst>
                <a:ext uri="{FF2B5EF4-FFF2-40B4-BE49-F238E27FC236}">
                  <a16:creationId xmlns:a16="http://schemas.microsoft.com/office/drawing/2014/main" id="{A51B85DF-4E52-448B-BA6B-20DA70D0A9F4}"/>
                </a:ext>
              </a:extLst>
            </p:cNvPr>
            <p:cNvSpPr txBox="1"/>
            <p:nvPr/>
          </p:nvSpPr>
          <p:spPr>
            <a:xfrm>
              <a:off x="7782531" y="2890955"/>
              <a:ext cx="88930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84138" lvl="0" indent="-84138">
                <a:buFont typeface="Calibri" panose="020F0502020204030204" pitchFamily="34" charset="0"/>
                <a:buChar char="»"/>
                <a:defRPr sz="750">
                  <a:solidFill>
                    <a:srgbClr val="000000"/>
                  </a:solidFill>
                  <a:ea typeface="Verdana" panose="020B0604030504040204" pitchFamily="34" charset="0"/>
                  <a:cs typeface="Arial" pitchFamily="34" charset="0"/>
                </a:defRPr>
              </a:lvl1pPr>
            </a:lstStyle>
            <a:p>
              <a:pPr marL="0" indent="0">
                <a:buNone/>
              </a:pPr>
              <a:r>
                <a:rPr lang="es-ES" altLang="ko-KR" sz="8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Primer proyecto en </a:t>
              </a:r>
              <a:r>
                <a:rPr lang="es-ES" altLang="ko-KR" sz="8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Andorra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DC6CDA30-42F0-4FE5-9B17-40E4290DB9D1}"/>
              </a:ext>
            </a:extLst>
          </p:cNvPr>
          <p:cNvGrpSpPr/>
          <p:nvPr/>
        </p:nvGrpSpPr>
        <p:grpSpPr>
          <a:xfrm>
            <a:off x="9240137" y="2023217"/>
            <a:ext cx="1299568" cy="1659854"/>
            <a:chOff x="9240137" y="2023217"/>
            <a:chExt cx="1299568" cy="1659854"/>
          </a:xfrm>
        </p:grpSpPr>
        <p:sp>
          <p:nvSpPr>
            <p:cNvPr id="310" name="TextBox 82">
              <a:extLst>
                <a:ext uri="{FF2B5EF4-FFF2-40B4-BE49-F238E27FC236}">
                  <a16:creationId xmlns:a16="http://schemas.microsoft.com/office/drawing/2014/main" id="{C3467A5E-3488-462C-A5CA-EF976C9080F0}"/>
                </a:ext>
              </a:extLst>
            </p:cNvPr>
            <p:cNvSpPr txBox="1"/>
            <p:nvPr/>
          </p:nvSpPr>
          <p:spPr>
            <a:xfrm>
              <a:off x="9280754" y="3306832"/>
              <a:ext cx="639131" cy="376239"/>
            </a:xfrm>
            <a:prstGeom prst="rect">
              <a:avLst/>
            </a:prstGeom>
            <a:noFill/>
          </p:spPr>
          <p:txBody>
            <a:bodyPr wrap="none" lIns="72000" tIns="72000" rIns="72000" bIns="72000" rtlCol="0" anchor="ctr">
              <a:spAutoFit/>
            </a:bodyPr>
            <a:lstStyle>
              <a:defPPr>
                <a:defRPr lang="en-US"/>
              </a:defPPr>
              <a:lvl1pPr defTabSz="457200">
                <a:defRPr sz="1400" b="1"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es-ES" altLang="ko-KR" sz="1500" b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2024</a:t>
              </a:r>
            </a:p>
          </p:txBody>
        </p:sp>
        <p:sp>
          <p:nvSpPr>
            <p:cNvPr id="343" name="Retângulo 205">
              <a:extLst>
                <a:ext uri="{FF2B5EF4-FFF2-40B4-BE49-F238E27FC236}">
                  <a16:creationId xmlns:a16="http://schemas.microsoft.com/office/drawing/2014/main" id="{150026B8-9C3A-44AD-BA38-55D5D189F875}"/>
                </a:ext>
              </a:extLst>
            </p:cNvPr>
            <p:cNvSpPr/>
            <p:nvPr/>
          </p:nvSpPr>
          <p:spPr>
            <a:xfrm rot="10800000" flipH="1" flipV="1">
              <a:off x="9241294" y="3170949"/>
              <a:ext cx="87348" cy="324000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  <p:sp>
          <p:nvSpPr>
            <p:cNvPr id="354" name="TextBox 150">
              <a:extLst>
                <a:ext uri="{FF2B5EF4-FFF2-40B4-BE49-F238E27FC236}">
                  <a16:creationId xmlns:a16="http://schemas.microsoft.com/office/drawing/2014/main" id="{A46257E1-1E7C-4D31-8F7F-3BE7E458CAE9}"/>
                </a:ext>
              </a:extLst>
            </p:cNvPr>
            <p:cNvSpPr txBox="1"/>
            <p:nvPr/>
          </p:nvSpPr>
          <p:spPr>
            <a:xfrm>
              <a:off x="9240137" y="2023217"/>
              <a:ext cx="129956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84138" lvl="0" indent="-84138">
                <a:buFont typeface="Calibri" panose="020F0502020204030204" pitchFamily="34" charset="0"/>
                <a:buChar char="»"/>
                <a:defRPr sz="750">
                  <a:solidFill>
                    <a:srgbClr val="000000"/>
                  </a:solidFill>
                  <a:ea typeface="Verdana" panose="020B0604030504040204" pitchFamily="34" charset="0"/>
                  <a:cs typeface="Arial" pitchFamily="34" charset="0"/>
                </a:defRPr>
              </a:lvl1pPr>
            </a:lstStyle>
            <a:p>
              <a:pPr marL="0" indent="0">
                <a:buNone/>
              </a:pPr>
              <a:r>
                <a:rPr lang="es-ES" altLang="ko-KR" sz="8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ALTIA · 30 Aniversario</a:t>
              </a:r>
            </a:p>
            <a:p>
              <a:pPr marL="0" indent="0">
                <a:buNone/>
              </a:pPr>
              <a:endParaRPr lang="es-ES" altLang="ko-KR" sz="800" b="1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endParaRPr>
            </a:p>
            <a:p>
              <a:pPr marL="0" indent="0">
                <a:buNone/>
              </a:pPr>
              <a:r>
                <a:rPr lang="es-ES" altLang="ko-KR" sz="8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Presencia en </a:t>
              </a:r>
              <a:r>
                <a:rPr lang="es-ES" altLang="ko-KR" sz="8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Francia</a:t>
              </a:r>
            </a:p>
            <a:p>
              <a:pPr marL="0" indent="0">
                <a:buNone/>
              </a:pPr>
              <a:endParaRPr lang="es-ES" altLang="ko-KR" sz="800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endParaRPr>
            </a:p>
            <a:p>
              <a:pPr marL="0" indent="0">
                <a:buNone/>
              </a:pPr>
              <a:r>
                <a:rPr lang="es-ES" altLang="ko-KR" sz="8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Establecimiento de </a:t>
              </a:r>
              <a:r>
                <a:rPr lang="es-ES" altLang="ko-KR" sz="8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Altia </a:t>
              </a:r>
              <a:r>
                <a:rPr lang="es-ES" altLang="ko-KR" sz="800" b="1" dirty="0" err="1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European</a:t>
              </a:r>
              <a:r>
                <a:rPr lang="es-ES" altLang="ko-KR" sz="8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 </a:t>
              </a:r>
              <a:r>
                <a:rPr lang="es-ES" altLang="ko-KR" sz="800" b="1" dirty="0" err="1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Services</a:t>
              </a:r>
              <a:r>
                <a:rPr lang="es-ES" altLang="ko-KR" sz="8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 en Rotterdam</a:t>
              </a:r>
            </a:p>
            <a:p>
              <a:pPr marL="0" indent="0">
                <a:buNone/>
              </a:pPr>
              <a:endParaRPr lang="es-ES" altLang="ko-KR" sz="800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endParaRPr>
            </a:p>
            <a:p>
              <a:pPr marL="0" indent="0">
                <a:buNone/>
              </a:pPr>
              <a:r>
                <a:rPr lang="es-ES" altLang="ko-KR" sz="8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Incorporación de </a:t>
              </a:r>
              <a:r>
                <a:rPr lang="es-ES" altLang="ko-KR" sz="8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IN2</a:t>
              </a:r>
            </a:p>
          </p:txBody>
        </p:sp>
      </p:grpSp>
      <p:grpSp>
        <p:nvGrpSpPr>
          <p:cNvPr id="412" name="Grupo 411">
            <a:extLst>
              <a:ext uri="{FF2B5EF4-FFF2-40B4-BE49-F238E27FC236}">
                <a16:creationId xmlns:a16="http://schemas.microsoft.com/office/drawing/2014/main" id="{C4646978-8A7A-4EE9-9A9C-B05A51230106}"/>
              </a:ext>
            </a:extLst>
          </p:cNvPr>
          <p:cNvGrpSpPr/>
          <p:nvPr/>
        </p:nvGrpSpPr>
        <p:grpSpPr>
          <a:xfrm>
            <a:off x="8486471" y="3306832"/>
            <a:ext cx="1447940" cy="1208164"/>
            <a:chOff x="8486471" y="3306832"/>
            <a:chExt cx="1447940" cy="1208164"/>
          </a:xfrm>
        </p:grpSpPr>
        <p:sp>
          <p:nvSpPr>
            <p:cNvPr id="298" name="TextBox 82">
              <a:extLst>
                <a:ext uri="{FF2B5EF4-FFF2-40B4-BE49-F238E27FC236}">
                  <a16:creationId xmlns:a16="http://schemas.microsoft.com/office/drawing/2014/main" id="{78102EBE-0D6B-4C35-9999-CF8D67366ACF}"/>
                </a:ext>
              </a:extLst>
            </p:cNvPr>
            <p:cNvSpPr txBox="1"/>
            <p:nvPr/>
          </p:nvSpPr>
          <p:spPr>
            <a:xfrm>
              <a:off x="8552667" y="3306832"/>
              <a:ext cx="627911" cy="376239"/>
            </a:xfrm>
            <a:prstGeom prst="rect">
              <a:avLst/>
            </a:prstGeom>
            <a:noFill/>
          </p:spPr>
          <p:txBody>
            <a:bodyPr wrap="none" lIns="72000" tIns="72000" rIns="72000" bIns="72000" rtlCol="0" anchor="ctr">
              <a:spAutoFit/>
            </a:bodyPr>
            <a:lstStyle>
              <a:defPPr>
                <a:defRPr lang="en-US"/>
              </a:defPPr>
              <a:lvl1pPr algn="ctr" defTabSz="457200">
                <a:defRPr sz="8800" b="1">
                  <a:solidFill>
                    <a:srgbClr val="3598FE">
                      <a:alpha val="16000"/>
                    </a:srgbClr>
                  </a:solidFill>
                  <a:latin typeface="Century Gothic"/>
                </a:defRPr>
              </a:lvl1pPr>
            </a:lstStyle>
            <a:p>
              <a:pPr algn="l"/>
              <a:r>
                <a:rPr lang="es-ES" altLang="ko-KR" sz="1500" b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2022</a:t>
              </a:r>
            </a:p>
          </p:txBody>
        </p:sp>
        <p:sp>
          <p:nvSpPr>
            <p:cNvPr id="342" name="Retângulo 205">
              <a:extLst>
                <a:ext uri="{FF2B5EF4-FFF2-40B4-BE49-F238E27FC236}">
                  <a16:creationId xmlns:a16="http://schemas.microsoft.com/office/drawing/2014/main" id="{75A16000-51C4-4F11-B5A8-FEBB5F6B9489}"/>
                </a:ext>
              </a:extLst>
            </p:cNvPr>
            <p:cNvSpPr/>
            <p:nvPr/>
          </p:nvSpPr>
          <p:spPr>
            <a:xfrm rot="10800000" flipH="1">
              <a:off x="8499711" y="3473242"/>
              <a:ext cx="87348" cy="456136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  <p:sp>
          <p:nvSpPr>
            <p:cNvPr id="352" name="TextBox 150">
              <a:extLst>
                <a:ext uri="{FF2B5EF4-FFF2-40B4-BE49-F238E27FC236}">
                  <a16:creationId xmlns:a16="http://schemas.microsoft.com/office/drawing/2014/main" id="{BEB3FC7C-D67D-44FC-9456-E8C361D40A08}"/>
                </a:ext>
              </a:extLst>
            </p:cNvPr>
            <p:cNvSpPr txBox="1"/>
            <p:nvPr/>
          </p:nvSpPr>
          <p:spPr>
            <a:xfrm>
              <a:off x="8486472" y="4047377"/>
              <a:ext cx="134133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84138" lvl="0" indent="-84138">
                <a:buFont typeface="Calibri" panose="020F0502020204030204" pitchFamily="34" charset="0"/>
                <a:buChar char="»"/>
                <a:defRPr sz="750">
                  <a:solidFill>
                    <a:srgbClr val="000000"/>
                  </a:solidFill>
                  <a:ea typeface="Verdana" panose="020B0604030504040204" pitchFamily="34" charset="0"/>
                  <a:cs typeface="Arial" pitchFamily="34" charset="0"/>
                </a:defRPr>
              </a:lvl1pPr>
            </a:lstStyle>
            <a:p>
              <a:pPr marL="0" indent="0">
                <a:buNone/>
              </a:pPr>
              <a:r>
                <a:rPr lang="es-ES" altLang="ko-KR" sz="8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Inversión en </a:t>
              </a:r>
              <a:r>
                <a:rPr lang="es-ES" altLang="ko-KR" sz="800" b="1" dirty="0" err="1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Docuten</a:t>
              </a:r>
              <a:endParaRPr lang="es-ES" altLang="ko-KR" sz="800" b="1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endParaRPr>
            </a:p>
          </p:txBody>
        </p:sp>
        <p:sp>
          <p:nvSpPr>
            <p:cNvPr id="353" name="TextBox 150">
              <a:extLst>
                <a:ext uri="{FF2B5EF4-FFF2-40B4-BE49-F238E27FC236}">
                  <a16:creationId xmlns:a16="http://schemas.microsoft.com/office/drawing/2014/main" id="{EA8C96BF-2FFB-43BC-B96C-D04A679BFD87}"/>
                </a:ext>
              </a:extLst>
            </p:cNvPr>
            <p:cNvSpPr txBox="1"/>
            <p:nvPr/>
          </p:nvSpPr>
          <p:spPr>
            <a:xfrm>
              <a:off x="8486471" y="4237997"/>
              <a:ext cx="144794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84138" lvl="0" indent="-84138">
                <a:buFont typeface="Calibri" panose="020F0502020204030204" pitchFamily="34" charset="0"/>
                <a:buChar char="»"/>
                <a:defRPr sz="750">
                  <a:solidFill>
                    <a:srgbClr val="000000"/>
                  </a:solidFill>
                  <a:ea typeface="Verdana" panose="020B0604030504040204" pitchFamily="34" charset="0"/>
                  <a:cs typeface="Arial" pitchFamily="34" charset="0"/>
                </a:defRPr>
              </a:lvl1pPr>
            </a:lstStyle>
            <a:p>
              <a:pPr marL="0" indent="0">
                <a:buNone/>
              </a:pPr>
              <a:r>
                <a:rPr lang="es-ES" altLang="ko-KR" sz="9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Incorporación de </a:t>
              </a:r>
              <a:r>
                <a:rPr lang="es-ES" altLang="ko-KR" sz="900" b="1" dirty="0" err="1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Wairbut</a:t>
              </a:r>
              <a:r>
                <a:rPr lang="es-ES" altLang="ko-KR" sz="9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 y </a:t>
              </a:r>
              <a:r>
                <a:rPr lang="es-ES" altLang="ko-KR" sz="900" b="1" dirty="0" err="1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Bilbomática</a:t>
              </a:r>
              <a:endParaRPr lang="es-ES" altLang="ko-KR" sz="900" b="1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endParaRPr>
            </a:p>
          </p:txBody>
        </p:sp>
      </p:grpSp>
      <p:grpSp>
        <p:nvGrpSpPr>
          <p:cNvPr id="416" name="Grupo 415">
            <a:extLst>
              <a:ext uri="{FF2B5EF4-FFF2-40B4-BE49-F238E27FC236}">
                <a16:creationId xmlns:a16="http://schemas.microsoft.com/office/drawing/2014/main" id="{10DAD7C9-1040-4B76-8279-B052C4FA23FA}"/>
              </a:ext>
            </a:extLst>
          </p:cNvPr>
          <p:cNvGrpSpPr/>
          <p:nvPr/>
        </p:nvGrpSpPr>
        <p:grpSpPr>
          <a:xfrm>
            <a:off x="6204950" y="4564475"/>
            <a:ext cx="3187906" cy="1100429"/>
            <a:chOff x="6204950" y="4564475"/>
            <a:chExt cx="3187906" cy="1100429"/>
          </a:xfrm>
        </p:grpSpPr>
        <p:sp>
          <p:nvSpPr>
            <p:cNvPr id="369" name="TextBox 82">
              <a:extLst>
                <a:ext uri="{FF2B5EF4-FFF2-40B4-BE49-F238E27FC236}">
                  <a16:creationId xmlns:a16="http://schemas.microsoft.com/office/drawing/2014/main" id="{CE0AB1CA-07CD-470C-8A30-734A09FCFF45}"/>
                </a:ext>
              </a:extLst>
            </p:cNvPr>
            <p:cNvSpPr txBox="1"/>
            <p:nvPr/>
          </p:nvSpPr>
          <p:spPr>
            <a:xfrm>
              <a:off x="6204950" y="5057833"/>
              <a:ext cx="3187906" cy="607071"/>
            </a:xfrm>
            <a:prstGeom prst="rect">
              <a:avLst/>
            </a:prstGeom>
            <a:noFill/>
          </p:spPr>
          <p:txBody>
            <a:bodyPr wrap="none" lIns="72000" tIns="72000" rIns="72000" bIns="72000" rtlCol="0" anchor="ctr">
              <a:spAutoFit/>
            </a:bodyPr>
            <a:lstStyle>
              <a:defPPr>
                <a:defRPr lang="en-US"/>
              </a:defPPr>
              <a:lvl1pPr defTabSz="457200">
                <a:defRPr sz="1400" b="1"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s-ES" altLang="ko-KR" sz="1500" b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Portfolio reforzado</a:t>
              </a:r>
            </a:p>
            <a:p>
              <a:pPr algn="ctr"/>
              <a:r>
                <a:rPr lang="es-ES" altLang="ko-KR" sz="1500" b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Mayor proyección internacional</a:t>
              </a:r>
            </a:p>
          </p:txBody>
        </p:sp>
        <p:grpSp>
          <p:nvGrpSpPr>
            <p:cNvPr id="393" name="Grupo 392">
              <a:extLst>
                <a:ext uri="{FF2B5EF4-FFF2-40B4-BE49-F238E27FC236}">
                  <a16:creationId xmlns:a16="http://schemas.microsoft.com/office/drawing/2014/main" id="{EE37BC63-2427-433D-A2BD-E563BA664D09}"/>
                </a:ext>
              </a:extLst>
            </p:cNvPr>
            <p:cNvGrpSpPr/>
            <p:nvPr/>
          </p:nvGrpSpPr>
          <p:grpSpPr>
            <a:xfrm>
              <a:off x="7067246" y="4564475"/>
              <a:ext cx="1432465" cy="484974"/>
              <a:chOff x="6964745" y="4564475"/>
              <a:chExt cx="1432465" cy="484974"/>
            </a:xfrm>
          </p:grpSpPr>
          <p:cxnSp>
            <p:nvCxnSpPr>
              <p:cNvPr id="370" name="Conexão reta 90">
                <a:extLst>
                  <a:ext uri="{FF2B5EF4-FFF2-40B4-BE49-F238E27FC236}">
                    <a16:creationId xmlns:a16="http://schemas.microsoft.com/office/drawing/2014/main" id="{A59745FA-CA83-4C2B-9536-7FDA9B69DB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64745" y="4564475"/>
                <a:ext cx="0" cy="344457"/>
              </a:xfrm>
              <a:prstGeom prst="line">
                <a:avLst/>
              </a:prstGeom>
              <a:noFill/>
              <a:ln w="6350" cap="flat" cmpd="sng" algn="ctr">
                <a:solidFill>
                  <a:srgbClr val="184B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3" name="Conexão reta 90">
                <a:extLst>
                  <a:ext uri="{FF2B5EF4-FFF2-40B4-BE49-F238E27FC236}">
                    <a16:creationId xmlns:a16="http://schemas.microsoft.com/office/drawing/2014/main" id="{60FEA449-5C4B-43E0-B4D8-F1FEDB9741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97210" y="4564475"/>
                <a:ext cx="0" cy="344457"/>
              </a:xfrm>
              <a:prstGeom prst="line">
                <a:avLst/>
              </a:prstGeom>
              <a:noFill/>
              <a:ln w="6350" cap="flat" cmpd="sng" algn="ctr">
                <a:solidFill>
                  <a:srgbClr val="184BFF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380" name="Agrupar 51">
                <a:extLst>
                  <a:ext uri="{FF2B5EF4-FFF2-40B4-BE49-F238E27FC236}">
                    <a16:creationId xmlns:a16="http://schemas.microsoft.com/office/drawing/2014/main" id="{77E98432-18C2-4A3D-B253-DADBD5467069}"/>
                  </a:ext>
                </a:extLst>
              </p:cNvPr>
              <p:cNvGrpSpPr/>
              <p:nvPr/>
            </p:nvGrpSpPr>
            <p:grpSpPr>
              <a:xfrm>
                <a:off x="6964745" y="4908932"/>
                <a:ext cx="1432465" cy="140517"/>
                <a:chOff x="4837280" y="2590800"/>
                <a:chExt cx="1432465" cy="140517"/>
              </a:xfrm>
            </p:grpSpPr>
            <p:cxnSp>
              <p:nvCxnSpPr>
                <p:cNvPr id="383" name="Conexão reta 32">
                  <a:extLst>
                    <a:ext uri="{FF2B5EF4-FFF2-40B4-BE49-F238E27FC236}">
                      <a16:creationId xmlns:a16="http://schemas.microsoft.com/office/drawing/2014/main" id="{9DB54896-8DB6-44AB-B2DA-FC380885AD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53512" y="2590800"/>
                  <a:ext cx="0" cy="140517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184BFF"/>
                  </a:solidFill>
                  <a:prstDash val="solid"/>
                  <a:miter lim="800000"/>
                  <a:headEnd type="arrow"/>
                  <a:tailEnd type="none"/>
                </a:ln>
                <a:effectLst/>
              </p:spPr>
            </p:cxnSp>
            <p:cxnSp>
              <p:nvCxnSpPr>
                <p:cNvPr id="384" name="Conexão reta 34">
                  <a:extLst>
                    <a:ext uri="{FF2B5EF4-FFF2-40B4-BE49-F238E27FC236}">
                      <a16:creationId xmlns:a16="http://schemas.microsoft.com/office/drawing/2014/main" id="{812E016C-2422-404A-9C9E-EC99BD428A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7280" y="2590800"/>
                  <a:ext cx="143246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184BFF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  <p:grpSp>
        <p:nvGrpSpPr>
          <p:cNvPr id="415" name="Grupo 414">
            <a:extLst>
              <a:ext uri="{FF2B5EF4-FFF2-40B4-BE49-F238E27FC236}">
                <a16:creationId xmlns:a16="http://schemas.microsoft.com/office/drawing/2014/main" id="{023415BD-CAE6-4A64-8402-A27F0A4687B4}"/>
              </a:ext>
            </a:extLst>
          </p:cNvPr>
          <p:cNvGrpSpPr/>
          <p:nvPr/>
        </p:nvGrpSpPr>
        <p:grpSpPr>
          <a:xfrm>
            <a:off x="9948027" y="3157469"/>
            <a:ext cx="1334434" cy="1704068"/>
            <a:chOff x="10048111" y="3157469"/>
            <a:chExt cx="1334434" cy="1704068"/>
          </a:xfrm>
        </p:grpSpPr>
        <p:sp>
          <p:nvSpPr>
            <p:cNvPr id="311" name="TextBox 82">
              <a:extLst>
                <a:ext uri="{FF2B5EF4-FFF2-40B4-BE49-F238E27FC236}">
                  <a16:creationId xmlns:a16="http://schemas.microsoft.com/office/drawing/2014/main" id="{49CFF950-7064-4D11-AABA-1737A71B7BB4}"/>
                </a:ext>
              </a:extLst>
            </p:cNvPr>
            <p:cNvSpPr txBox="1"/>
            <p:nvPr/>
          </p:nvSpPr>
          <p:spPr>
            <a:xfrm>
              <a:off x="10341060" y="3157469"/>
              <a:ext cx="1041485" cy="576293"/>
            </a:xfrm>
            <a:prstGeom prst="rect">
              <a:avLst/>
            </a:prstGeom>
            <a:noFill/>
          </p:spPr>
          <p:txBody>
            <a:bodyPr wrap="none" lIns="72000" tIns="72000" rIns="72000" bIns="72000" rtlCol="0" anchor="ctr">
              <a:spAutoFit/>
            </a:bodyPr>
            <a:lstStyle>
              <a:defPPr>
                <a:defRPr lang="en-US"/>
              </a:defPPr>
              <a:lvl1pPr algn="ctr" defTabSz="457200">
                <a:defRPr sz="8800" b="1">
                  <a:solidFill>
                    <a:srgbClr val="3598FE">
                      <a:alpha val="16000"/>
                    </a:srgbClr>
                  </a:solidFill>
                  <a:latin typeface="Century Gothic"/>
                </a:defRPr>
              </a:lvl1pPr>
            </a:lstStyle>
            <a:p>
              <a:pPr algn="l"/>
              <a:r>
                <a:rPr lang="es-ES" altLang="ko-KR" sz="2800" b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2025</a:t>
              </a:r>
            </a:p>
          </p:txBody>
        </p:sp>
        <p:sp>
          <p:nvSpPr>
            <p:cNvPr id="316" name="TextBox 223">
              <a:extLst>
                <a:ext uri="{FF2B5EF4-FFF2-40B4-BE49-F238E27FC236}">
                  <a16:creationId xmlns:a16="http://schemas.microsoft.com/office/drawing/2014/main" id="{6AE685BE-BAF5-4550-8E1E-1641DBD12AAF}"/>
                </a:ext>
              </a:extLst>
            </p:cNvPr>
            <p:cNvSpPr txBox="1"/>
            <p:nvPr/>
          </p:nvSpPr>
          <p:spPr>
            <a:xfrm>
              <a:off x="10048111" y="3996026"/>
              <a:ext cx="1324300" cy="865511"/>
            </a:xfrm>
            <a:prstGeom prst="rect">
              <a:avLst/>
            </a:prstGeom>
            <a:noFill/>
          </p:spPr>
          <p:txBody>
            <a:bodyPr wrap="square" lIns="72000" tIns="72000" rIns="72000" bIns="72000" rtlCol="0" anchor="t">
              <a:noAutofit/>
            </a:bodyPr>
            <a:lstStyle>
              <a:defPPr>
                <a:defRPr lang="en-US"/>
              </a:defPPr>
              <a:lvl1pPr marL="84138" lvl="0" indent="-84138">
                <a:buFont typeface="Calibri" panose="020F0502020204030204" pitchFamily="34" charset="0"/>
                <a:buChar char="»"/>
                <a:defRPr sz="750">
                  <a:solidFill>
                    <a:srgbClr val="000000"/>
                  </a:solidFill>
                  <a:ea typeface="Verdana" panose="020B0604030504040204" pitchFamily="34" charset="0"/>
                  <a:cs typeface="Arial" pitchFamily="34" charset="0"/>
                </a:defRPr>
              </a:lvl1pPr>
            </a:lstStyle>
            <a:p>
              <a:pPr marL="0" indent="0">
                <a:lnSpc>
                  <a:spcPct val="90000"/>
                </a:lnSpc>
                <a:buNone/>
              </a:pPr>
              <a:r>
                <a:rPr lang="es-ES" altLang="ko-KR" sz="900" dirty="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rPr>
                <a:t>Incorporación de la unidad de negocio de </a:t>
              </a:r>
              <a:r>
                <a:rPr lang="es-ES" altLang="ko-KR" sz="9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Data e Inteligencia Artificial de Verne </a:t>
              </a:r>
              <a:r>
                <a:rPr lang="es-ES" altLang="ko-KR" sz="900" b="1" dirty="0" err="1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Technology</a:t>
              </a:r>
              <a:r>
                <a:rPr lang="es-ES" altLang="ko-KR" sz="9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 </a:t>
              </a:r>
              <a:r>
                <a:rPr lang="es-ES" altLang="ko-KR" sz="900" b="1" dirty="0" err="1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Group</a:t>
              </a:r>
              <a:r>
                <a:rPr lang="es-ES" altLang="ko-KR" sz="900" b="1" dirty="0">
                  <a:solidFill>
                    <a:srgbClr val="132153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 </a:t>
              </a:r>
            </a:p>
          </p:txBody>
        </p:sp>
        <p:sp>
          <p:nvSpPr>
            <p:cNvPr id="414" name="Retângulo 205">
              <a:extLst>
                <a:ext uri="{FF2B5EF4-FFF2-40B4-BE49-F238E27FC236}">
                  <a16:creationId xmlns:a16="http://schemas.microsoft.com/office/drawing/2014/main" id="{63763485-1B9F-4E24-9E30-E55F0867BBD1}"/>
                </a:ext>
              </a:extLst>
            </p:cNvPr>
            <p:cNvSpPr/>
            <p:nvPr/>
          </p:nvSpPr>
          <p:spPr>
            <a:xfrm rot="10800000" flipH="1">
              <a:off x="10122496" y="3473242"/>
              <a:ext cx="217751" cy="456136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</p:grpSp>
      <p:grpSp>
        <p:nvGrpSpPr>
          <p:cNvPr id="70" name="Gráfico 13">
            <a:extLst>
              <a:ext uri="{FF2B5EF4-FFF2-40B4-BE49-F238E27FC236}">
                <a16:creationId xmlns:a16="http://schemas.microsoft.com/office/drawing/2014/main" id="{CF3E9F78-4046-4B73-ADDB-E087797DB0D6}"/>
              </a:ext>
            </a:extLst>
          </p:cNvPr>
          <p:cNvGrpSpPr/>
          <p:nvPr/>
        </p:nvGrpSpPr>
        <p:grpSpPr>
          <a:xfrm>
            <a:off x="11294533" y="278232"/>
            <a:ext cx="574444" cy="138775"/>
            <a:chOff x="2843212" y="2643187"/>
            <a:chExt cx="6505575" cy="1571625"/>
          </a:xfrm>
        </p:grpSpPr>
        <p:sp>
          <p:nvSpPr>
            <p:cNvPr id="71" name="Forma libre: forma 70">
              <a:extLst>
                <a:ext uri="{FF2B5EF4-FFF2-40B4-BE49-F238E27FC236}">
                  <a16:creationId xmlns:a16="http://schemas.microsoft.com/office/drawing/2014/main" id="{54818949-26B7-4E6C-9829-864227E0AACA}"/>
                </a:ext>
              </a:extLst>
            </p:cNvPr>
            <p:cNvSpPr/>
            <p:nvPr/>
          </p:nvSpPr>
          <p:spPr>
            <a:xfrm>
              <a:off x="7260907" y="2636234"/>
              <a:ext cx="276225" cy="1581150"/>
            </a:xfrm>
            <a:custGeom>
              <a:avLst/>
              <a:gdLst>
                <a:gd name="connsiteX0" fmla="*/ 269367 w 276225"/>
                <a:gd name="connsiteY0" fmla="*/ 7144 h 1581150"/>
                <a:gd name="connsiteX1" fmla="*/ 269367 w 276225"/>
                <a:gd name="connsiteY1" fmla="*/ 7144 h 1581150"/>
                <a:gd name="connsiteX2" fmla="*/ 269367 w 276225"/>
                <a:gd name="connsiteY2" fmla="*/ 1580579 h 1581150"/>
                <a:gd name="connsiteX3" fmla="*/ 7144 w 276225"/>
                <a:gd name="connsiteY3" fmla="*/ 1580579 h 1581150"/>
                <a:gd name="connsiteX4" fmla="*/ 7144 w 276225"/>
                <a:gd name="connsiteY4" fmla="*/ 269367 h 1581150"/>
                <a:gd name="connsiteX5" fmla="*/ 269367 w 276225"/>
                <a:gd name="connsiteY5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25" h="1581150">
                  <a:moveTo>
                    <a:pt x="269367" y="7144"/>
                  </a:moveTo>
                  <a:lnTo>
                    <a:pt x="269367" y="7144"/>
                  </a:lnTo>
                  <a:lnTo>
                    <a:pt x="269367" y="1580579"/>
                  </a:lnTo>
                  <a:lnTo>
                    <a:pt x="7144" y="1580579"/>
                  </a:lnTo>
                  <a:lnTo>
                    <a:pt x="7144" y="269367"/>
                  </a:lnTo>
                  <a:cubicBezTo>
                    <a:pt x="7144" y="124587"/>
                    <a:pt x="124587" y="7239"/>
                    <a:pt x="269367" y="7144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2" name="Forma libre: forma 71">
              <a:extLst>
                <a:ext uri="{FF2B5EF4-FFF2-40B4-BE49-F238E27FC236}">
                  <a16:creationId xmlns:a16="http://schemas.microsoft.com/office/drawing/2014/main" id="{0D413E7C-5DDA-4BB1-8D1B-D5A12D838716}"/>
                </a:ext>
              </a:extLst>
            </p:cNvPr>
            <p:cNvSpPr/>
            <p:nvPr/>
          </p:nvSpPr>
          <p:spPr>
            <a:xfrm>
              <a:off x="5687472" y="2636234"/>
              <a:ext cx="1323975" cy="1581150"/>
            </a:xfrm>
            <a:custGeom>
              <a:avLst/>
              <a:gdLst>
                <a:gd name="connsiteX0" fmla="*/ 793814 w 1323975"/>
                <a:gd name="connsiteY0" fmla="*/ 7144 h 1581150"/>
                <a:gd name="connsiteX1" fmla="*/ 91916 w 1323975"/>
                <a:gd name="connsiteY1" fmla="*/ 7144 h 1581150"/>
                <a:gd name="connsiteX2" fmla="*/ 7144 w 1323975"/>
                <a:gd name="connsiteY2" fmla="*/ 269367 h 1581150"/>
                <a:gd name="connsiteX3" fmla="*/ 531591 w 1323975"/>
                <a:gd name="connsiteY3" fmla="*/ 269367 h 1581150"/>
                <a:gd name="connsiteX4" fmla="*/ 531591 w 1323975"/>
                <a:gd name="connsiteY4" fmla="*/ 1580674 h 1581150"/>
                <a:gd name="connsiteX5" fmla="*/ 793814 w 1323975"/>
                <a:gd name="connsiteY5" fmla="*/ 1580674 h 1581150"/>
                <a:gd name="connsiteX6" fmla="*/ 793814 w 1323975"/>
                <a:gd name="connsiteY6" fmla="*/ 269367 h 1581150"/>
                <a:gd name="connsiteX7" fmla="*/ 1056132 w 1323975"/>
                <a:gd name="connsiteY7" fmla="*/ 269367 h 1581150"/>
                <a:gd name="connsiteX8" fmla="*/ 1318355 w 1323975"/>
                <a:gd name="connsiteY8" fmla="*/ 7144 h 1581150"/>
                <a:gd name="connsiteX9" fmla="*/ 793814 w 1323975"/>
                <a:gd name="connsiteY9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3975" h="1581150">
                  <a:moveTo>
                    <a:pt x="793814" y="7144"/>
                  </a:moveTo>
                  <a:lnTo>
                    <a:pt x="91916" y="7144"/>
                  </a:lnTo>
                  <a:lnTo>
                    <a:pt x="7144" y="269367"/>
                  </a:lnTo>
                  <a:lnTo>
                    <a:pt x="531591" y="269367"/>
                  </a:lnTo>
                  <a:lnTo>
                    <a:pt x="531591" y="1580674"/>
                  </a:lnTo>
                  <a:lnTo>
                    <a:pt x="793814" y="1580674"/>
                  </a:lnTo>
                  <a:lnTo>
                    <a:pt x="793814" y="269367"/>
                  </a:lnTo>
                  <a:lnTo>
                    <a:pt x="1056132" y="269367"/>
                  </a:lnTo>
                  <a:cubicBezTo>
                    <a:pt x="1200912" y="269367"/>
                    <a:pt x="1318260" y="151924"/>
                    <a:pt x="1318355" y="7144"/>
                  </a:cubicBezTo>
                  <a:lnTo>
                    <a:pt x="793814" y="71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3" name="Forma libre: forma 72">
              <a:extLst>
                <a:ext uri="{FF2B5EF4-FFF2-40B4-BE49-F238E27FC236}">
                  <a16:creationId xmlns:a16="http://schemas.microsoft.com/office/drawing/2014/main" id="{B008A081-94AD-43BF-9941-AF86C588172B}"/>
                </a:ext>
              </a:extLst>
            </p:cNvPr>
            <p:cNvSpPr/>
            <p:nvPr/>
          </p:nvSpPr>
          <p:spPr>
            <a:xfrm>
              <a:off x="2836068" y="2636043"/>
              <a:ext cx="1590675" cy="1581150"/>
            </a:xfrm>
            <a:custGeom>
              <a:avLst/>
              <a:gdLst>
                <a:gd name="connsiteX0" fmla="*/ 1321499 w 1590675"/>
                <a:gd name="connsiteY0" fmla="*/ 1580769 h 1581150"/>
                <a:gd name="connsiteX1" fmla="*/ 1586484 w 1590675"/>
                <a:gd name="connsiteY1" fmla="*/ 1580769 h 1581150"/>
                <a:gd name="connsiteX2" fmla="*/ 1122140 w 1590675"/>
                <a:gd name="connsiteY2" fmla="*/ 186500 h 1581150"/>
                <a:gd name="connsiteX3" fmla="*/ 873347 w 1590675"/>
                <a:gd name="connsiteY3" fmla="*/ 7144 h 1581150"/>
                <a:gd name="connsiteX4" fmla="*/ 531590 w 1590675"/>
                <a:gd name="connsiteY4" fmla="*/ 7144 h 1581150"/>
                <a:gd name="connsiteX5" fmla="*/ 7144 w 1590675"/>
                <a:gd name="connsiteY5" fmla="*/ 1580769 h 1581150"/>
                <a:gd name="connsiteX6" fmla="*/ 272510 w 1590675"/>
                <a:gd name="connsiteY6" fmla="*/ 1580769 h 1581150"/>
                <a:gd name="connsiteX7" fmla="*/ 403670 w 1590675"/>
                <a:gd name="connsiteY7" fmla="*/ 1187482 h 1581150"/>
                <a:gd name="connsiteX8" fmla="*/ 839629 w 1590675"/>
                <a:gd name="connsiteY8" fmla="*/ 1187482 h 1581150"/>
                <a:gd name="connsiteX9" fmla="*/ 1101852 w 1590675"/>
                <a:gd name="connsiteY9" fmla="*/ 925163 h 1581150"/>
                <a:gd name="connsiteX10" fmla="*/ 491109 w 1590675"/>
                <a:gd name="connsiteY10" fmla="*/ 925163 h 1581150"/>
                <a:gd name="connsiteX11" fmla="*/ 796957 w 1590675"/>
                <a:gd name="connsiteY11" fmla="*/ 7334 h 1581150"/>
                <a:gd name="connsiteX12" fmla="*/ 1321499 w 1590675"/>
                <a:gd name="connsiteY12" fmla="*/ 1580769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90675" h="1581150">
                  <a:moveTo>
                    <a:pt x="1321499" y="1580769"/>
                  </a:moveTo>
                  <a:lnTo>
                    <a:pt x="1586484" y="1580769"/>
                  </a:lnTo>
                  <a:lnTo>
                    <a:pt x="1122140" y="186500"/>
                  </a:lnTo>
                  <a:cubicBezTo>
                    <a:pt x="1086422" y="79439"/>
                    <a:pt x="986219" y="7144"/>
                    <a:pt x="873347" y="7144"/>
                  </a:cubicBezTo>
                  <a:lnTo>
                    <a:pt x="531590" y="7144"/>
                  </a:lnTo>
                  <a:lnTo>
                    <a:pt x="7144" y="1580769"/>
                  </a:lnTo>
                  <a:lnTo>
                    <a:pt x="272510" y="1580769"/>
                  </a:lnTo>
                  <a:lnTo>
                    <a:pt x="403670" y="1187482"/>
                  </a:lnTo>
                  <a:lnTo>
                    <a:pt x="839629" y="1187482"/>
                  </a:lnTo>
                  <a:cubicBezTo>
                    <a:pt x="984504" y="1187482"/>
                    <a:pt x="1101852" y="1070039"/>
                    <a:pt x="1101852" y="925163"/>
                  </a:cubicBezTo>
                  <a:lnTo>
                    <a:pt x="491109" y="925163"/>
                  </a:lnTo>
                  <a:lnTo>
                    <a:pt x="796957" y="7334"/>
                  </a:lnTo>
                  <a:lnTo>
                    <a:pt x="1321499" y="1580769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C40908C4-BE7B-4706-BC8D-8E4511C57D28}"/>
                </a:ext>
              </a:extLst>
            </p:cNvPr>
            <p:cNvSpPr/>
            <p:nvPr/>
          </p:nvSpPr>
          <p:spPr>
            <a:xfrm>
              <a:off x="7764875" y="2636234"/>
              <a:ext cx="1104900" cy="1581150"/>
            </a:xfrm>
            <a:custGeom>
              <a:avLst/>
              <a:gdLst>
                <a:gd name="connsiteX0" fmla="*/ 531590 w 1104900"/>
                <a:gd name="connsiteY0" fmla="*/ 7144 h 1581150"/>
                <a:gd name="connsiteX1" fmla="*/ 7144 w 1104900"/>
                <a:gd name="connsiteY1" fmla="*/ 1580579 h 1581150"/>
                <a:gd name="connsiteX2" fmla="*/ 272510 w 1104900"/>
                <a:gd name="connsiteY2" fmla="*/ 1580579 h 1581150"/>
                <a:gd name="connsiteX3" fmla="*/ 403574 w 1104900"/>
                <a:gd name="connsiteY3" fmla="*/ 1187196 h 1581150"/>
                <a:gd name="connsiteX4" fmla="*/ 839152 w 1104900"/>
                <a:gd name="connsiteY4" fmla="*/ 1187196 h 1581150"/>
                <a:gd name="connsiteX5" fmla="*/ 1101471 w 1104900"/>
                <a:gd name="connsiteY5" fmla="*/ 925068 h 1581150"/>
                <a:gd name="connsiteX6" fmla="*/ 1101471 w 1104900"/>
                <a:gd name="connsiteY6" fmla="*/ 925068 h 1581150"/>
                <a:gd name="connsiteX7" fmla="*/ 490918 w 1104900"/>
                <a:gd name="connsiteY7" fmla="*/ 925068 h 1581150"/>
                <a:gd name="connsiteX8" fmla="*/ 796957 w 1104900"/>
                <a:gd name="connsiteY8" fmla="*/ 7144 h 1581150"/>
                <a:gd name="connsiteX9" fmla="*/ 531590 w 1104900"/>
                <a:gd name="connsiteY9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4900" h="1581150">
                  <a:moveTo>
                    <a:pt x="531590" y="7144"/>
                  </a:moveTo>
                  <a:lnTo>
                    <a:pt x="7144" y="1580579"/>
                  </a:lnTo>
                  <a:lnTo>
                    <a:pt x="272510" y="1580579"/>
                  </a:lnTo>
                  <a:lnTo>
                    <a:pt x="403574" y="1187196"/>
                  </a:lnTo>
                  <a:lnTo>
                    <a:pt x="839152" y="1187196"/>
                  </a:lnTo>
                  <a:cubicBezTo>
                    <a:pt x="983932" y="1187196"/>
                    <a:pt x="1101376" y="1069848"/>
                    <a:pt x="1101471" y="925068"/>
                  </a:cubicBezTo>
                  <a:lnTo>
                    <a:pt x="1101471" y="925068"/>
                  </a:lnTo>
                  <a:cubicBezTo>
                    <a:pt x="1101471" y="925068"/>
                    <a:pt x="490918" y="925068"/>
                    <a:pt x="490918" y="925068"/>
                  </a:cubicBezTo>
                  <a:lnTo>
                    <a:pt x="796957" y="7144"/>
                  </a:lnTo>
                  <a:lnTo>
                    <a:pt x="531590" y="71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ABBFD2CF-F026-42D7-AFA7-41C6BEBD58A8}"/>
                </a:ext>
              </a:extLst>
            </p:cNvPr>
            <p:cNvSpPr/>
            <p:nvPr/>
          </p:nvSpPr>
          <p:spPr>
            <a:xfrm>
              <a:off x="8554783" y="2636043"/>
              <a:ext cx="800100" cy="1581150"/>
            </a:xfrm>
            <a:custGeom>
              <a:avLst/>
              <a:gdLst>
                <a:gd name="connsiteX0" fmla="*/ 796861 w 800100"/>
                <a:gd name="connsiteY0" fmla="*/ 1580769 h 1581150"/>
                <a:gd name="connsiteX1" fmla="*/ 332137 w 800100"/>
                <a:gd name="connsiteY1" fmla="*/ 186500 h 1581150"/>
                <a:gd name="connsiteX2" fmla="*/ 83344 w 800100"/>
                <a:gd name="connsiteY2" fmla="*/ 7144 h 1581150"/>
                <a:gd name="connsiteX3" fmla="*/ 7144 w 800100"/>
                <a:gd name="connsiteY3" fmla="*/ 7144 h 1581150"/>
                <a:gd name="connsiteX4" fmla="*/ 531590 w 800100"/>
                <a:gd name="connsiteY4" fmla="*/ 1580579 h 1581150"/>
                <a:gd name="connsiteX5" fmla="*/ 796861 w 800100"/>
                <a:gd name="connsiteY5" fmla="*/ 1580769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1581150">
                  <a:moveTo>
                    <a:pt x="796861" y="1580769"/>
                  </a:moveTo>
                  <a:lnTo>
                    <a:pt x="332137" y="186500"/>
                  </a:lnTo>
                  <a:cubicBezTo>
                    <a:pt x="296513" y="79343"/>
                    <a:pt x="196215" y="7144"/>
                    <a:pt x="83344" y="7144"/>
                  </a:cubicBezTo>
                  <a:lnTo>
                    <a:pt x="7144" y="7144"/>
                  </a:lnTo>
                  <a:lnTo>
                    <a:pt x="531590" y="1580579"/>
                  </a:lnTo>
                  <a:lnTo>
                    <a:pt x="796861" y="1580769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171B9147-6DA3-4BDB-BAC8-0323168EDDA2}"/>
                </a:ext>
              </a:extLst>
            </p:cNvPr>
            <p:cNvSpPr/>
            <p:nvPr/>
          </p:nvSpPr>
          <p:spPr>
            <a:xfrm>
              <a:off x="4679537" y="2636234"/>
              <a:ext cx="1057275" cy="1581150"/>
            </a:xfrm>
            <a:custGeom>
              <a:avLst/>
              <a:gdLst>
                <a:gd name="connsiteX0" fmla="*/ 269367 w 1057275"/>
                <a:gd name="connsiteY0" fmla="*/ 1318355 h 1581150"/>
                <a:gd name="connsiteX1" fmla="*/ 269367 w 1057275"/>
                <a:gd name="connsiteY1" fmla="*/ 7144 h 1581150"/>
                <a:gd name="connsiteX2" fmla="*/ 7144 w 1057275"/>
                <a:gd name="connsiteY2" fmla="*/ 7144 h 1581150"/>
                <a:gd name="connsiteX3" fmla="*/ 7144 w 1057275"/>
                <a:gd name="connsiteY3" fmla="*/ 1318355 h 1581150"/>
                <a:gd name="connsiteX4" fmla="*/ 269367 w 1057275"/>
                <a:gd name="connsiteY4" fmla="*/ 1580579 h 1581150"/>
                <a:gd name="connsiteX5" fmla="*/ 968693 w 1057275"/>
                <a:gd name="connsiteY5" fmla="*/ 1580579 h 1581150"/>
                <a:gd name="connsiteX6" fmla="*/ 1056132 w 1057275"/>
                <a:gd name="connsiteY6" fmla="*/ 1318355 h 1581150"/>
                <a:gd name="connsiteX7" fmla="*/ 269367 w 1057275"/>
                <a:gd name="connsiteY7" fmla="*/ 1318355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7275" h="1581150">
                  <a:moveTo>
                    <a:pt x="269367" y="1318355"/>
                  </a:moveTo>
                  <a:lnTo>
                    <a:pt x="269367" y="7144"/>
                  </a:lnTo>
                  <a:lnTo>
                    <a:pt x="7144" y="7144"/>
                  </a:lnTo>
                  <a:lnTo>
                    <a:pt x="7144" y="1318355"/>
                  </a:lnTo>
                  <a:cubicBezTo>
                    <a:pt x="7525" y="1463040"/>
                    <a:pt x="124682" y="1580198"/>
                    <a:pt x="269367" y="1580579"/>
                  </a:cubicBezTo>
                  <a:lnTo>
                    <a:pt x="968693" y="1580579"/>
                  </a:lnTo>
                  <a:lnTo>
                    <a:pt x="1056132" y="1318355"/>
                  </a:lnTo>
                  <a:lnTo>
                    <a:pt x="269367" y="1318355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23256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2.91667E-6 1.48148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5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17F93-2322-C034-ACE0-86C8DB537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CB81197-F62B-1898-98E8-1E8CF616B5E8}"/>
              </a:ext>
            </a:extLst>
          </p:cNvPr>
          <p:cNvSpPr/>
          <p:nvPr/>
        </p:nvSpPr>
        <p:spPr>
          <a:xfrm rot="5400000" flipV="1">
            <a:off x="4273290" y="-988676"/>
            <a:ext cx="3784423" cy="10707848"/>
          </a:xfrm>
          <a:custGeom>
            <a:avLst/>
            <a:gdLst>
              <a:gd name="connsiteX0" fmla="*/ 0 w 4122374"/>
              <a:gd name="connsiteY0" fmla="*/ 0 h 10568850"/>
              <a:gd name="connsiteX1" fmla="*/ 0 w 4122374"/>
              <a:gd name="connsiteY1" fmla="*/ 10044365 h 10568850"/>
              <a:gd name="connsiteX2" fmla="*/ 1434047 w 4122374"/>
              <a:gd name="connsiteY2" fmla="*/ 10044365 h 10568850"/>
              <a:gd name="connsiteX3" fmla="*/ 2 w 4122374"/>
              <a:gd name="connsiteY3" fmla="*/ 10044391 h 10568850"/>
              <a:gd name="connsiteX4" fmla="*/ 2 w 4122374"/>
              <a:gd name="connsiteY4" fmla="*/ 10568847 h 10568850"/>
              <a:gd name="connsiteX5" fmla="*/ 3160718 w 4122374"/>
              <a:gd name="connsiteY5" fmla="*/ 10568790 h 10568850"/>
              <a:gd name="connsiteX6" fmla="*/ 3160738 w 4122374"/>
              <a:gd name="connsiteY6" fmla="*/ 10568850 h 10568850"/>
              <a:gd name="connsiteX7" fmla="*/ 3597631 w 4122374"/>
              <a:gd name="connsiteY7" fmla="*/ 10568850 h 10568850"/>
              <a:gd name="connsiteX8" fmla="*/ 3597843 w 4122374"/>
              <a:gd name="connsiteY8" fmla="*/ 10568850 h 10568850"/>
              <a:gd name="connsiteX9" fmla="*/ 4111712 w 4122374"/>
              <a:gd name="connsiteY9" fmla="*/ 10150074 h 10568850"/>
              <a:gd name="connsiteX10" fmla="*/ 4122368 w 4122374"/>
              <a:gd name="connsiteY10" fmla="*/ 10044365 h 10568850"/>
              <a:gd name="connsiteX11" fmla="*/ 4122374 w 4122374"/>
              <a:gd name="connsiteY11" fmla="*/ 10044365 h 10568850"/>
              <a:gd name="connsiteX12" fmla="*/ 4122373 w 4122374"/>
              <a:gd name="connsiteY12" fmla="*/ 0 h 1056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22374" h="10568850">
                <a:moveTo>
                  <a:pt x="0" y="0"/>
                </a:moveTo>
                <a:lnTo>
                  <a:pt x="0" y="10044365"/>
                </a:lnTo>
                <a:lnTo>
                  <a:pt x="1434047" y="10044365"/>
                </a:lnTo>
                <a:lnTo>
                  <a:pt x="2" y="10044391"/>
                </a:lnTo>
                <a:lnTo>
                  <a:pt x="2" y="10568847"/>
                </a:lnTo>
                <a:lnTo>
                  <a:pt x="3160718" y="10568790"/>
                </a:lnTo>
                <a:lnTo>
                  <a:pt x="3160738" y="10568850"/>
                </a:lnTo>
                <a:lnTo>
                  <a:pt x="3597631" y="10568850"/>
                </a:lnTo>
                <a:lnTo>
                  <a:pt x="3597843" y="10568850"/>
                </a:lnTo>
                <a:cubicBezTo>
                  <a:pt x="3851251" y="10568850"/>
                  <a:pt x="4062788" y="10389157"/>
                  <a:pt x="4111712" y="10150074"/>
                </a:cubicBezTo>
                <a:lnTo>
                  <a:pt x="4122368" y="10044365"/>
                </a:lnTo>
                <a:lnTo>
                  <a:pt x="4122374" y="10044365"/>
                </a:lnTo>
                <a:lnTo>
                  <a:pt x="4122373" y="0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195F80CB-C3CB-0808-6A7F-41FA66C8D6A9}"/>
              </a:ext>
            </a:extLst>
          </p:cNvPr>
          <p:cNvSpPr txBox="1"/>
          <p:nvPr/>
        </p:nvSpPr>
        <p:spPr>
          <a:xfrm>
            <a:off x="811577" y="869629"/>
            <a:ext cx="2975413" cy="593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78000"/>
              </a:lnSpc>
              <a:defRPr/>
            </a:pPr>
            <a:r>
              <a:rPr lang="en-US" sz="400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CLIENTES</a:t>
            </a:r>
          </a:p>
        </p:txBody>
      </p:sp>
      <p:sp>
        <p:nvSpPr>
          <p:cNvPr id="1037" name="Retângulo 205">
            <a:extLst>
              <a:ext uri="{FF2B5EF4-FFF2-40B4-BE49-F238E27FC236}">
                <a16:creationId xmlns:a16="http://schemas.microsoft.com/office/drawing/2014/main" id="{1A50741F-253D-36C0-8CC8-D754B0F32E9B}"/>
              </a:ext>
            </a:extLst>
          </p:cNvPr>
          <p:cNvSpPr/>
          <p:nvPr/>
        </p:nvSpPr>
        <p:spPr>
          <a:xfrm rot="16200000" flipH="1">
            <a:off x="7406217" y="-2650209"/>
            <a:ext cx="386673" cy="7839745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50A78-E27A-DC2F-6520-109599ECCF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D91D-E532-414E-8BE0-BA80ED49D994}" type="slidenum">
              <a:rPr kumimoji="0" lang="pt-PT" sz="900" b="0" i="0" u="none" strike="noStrike" kern="1200" cap="none" spc="0" normalizeH="0" baseline="0" noProof="0" smtClean="0">
                <a:ln>
                  <a:noFill/>
                </a:ln>
                <a:solidFill>
                  <a:srgbClr val="132153"/>
                </a:solidFill>
                <a:effectLst/>
                <a:uLnTx/>
                <a:uFillTx/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srgbClr val="132153"/>
              </a:solidFill>
              <a:effectLst/>
              <a:uLnTx/>
              <a:uFillTx/>
              <a:latin typeface="ALTIA Eddi Light" panose="020B0000000000020000" pitchFamily="34" charset="0"/>
              <a:ea typeface="ALTIA Eddi Light" panose="020B0000000000020000" pitchFamily="34" charset="0"/>
              <a:cs typeface="ALTIA Eddi Light" panose="020B0000000000020000" pitchFamily="34" charset="0"/>
            </a:endParaRPr>
          </a:p>
        </p:txBody>
      </p:sp>
      <p:sp>
        <p:nvSpPr>
          <p:cNvPr id="14" name="TextBox 29">
            <a:extLst>
              <a:ext uri="{FF2B5EF4-FFF2-40B4-BE49-F238E27FC236}">
                <a16:creationId xmlns:a16="http://schemas.microsoft.com/office/drawing/2014/main" id="{047F7569-082F-7869-67D6-82A7C36D5AC5}"/>
              </a:ext>
            </a:extLst>
          </p:cNvPr>
          <p:cNvSpPr txBox="1"/>
          <p:nvPr/>
        </p:nvSpPr>
        <p:spPr>
          <a:xfrm>
            <a:off x="737815" y="1956083"/>
            <a:ext cx="1661640" cy="287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PT"/>
            </a:defPPr>
            <a:lvl1pPr>
              <a:defRPr sz="1100" b="1" spc="300">
                <a:solidFill>
                  <a:srgbClr val="0D1427"/>
                </a:solidFill>
                <a:latin typeface="Ubuntu" panose="020B0504030602030204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pt-PT" sz="1400" b="0" spc="0" dirty="0">
                <a:solidFill>
                  <a:srgbClr val="1D3EB6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Sanidad</a:t>
            </a:r>
          </a:p>
        </p:txBody>
      </p:sp>
      <p:sp>
        <p:nvSpPr>
          <p:cNvPr id="16" name="TextBox 29">
            <a:extLst>
              <a:ext uri="{FF2B5EF4-FFF2-40B4-BE49-F238E27FC236}">
                <a16:creationId xmlns:a16="http://schemas.microsoft.com/office/drawing/2014/main" id="{115711C6-C8FE-CAC3-0FA3-D26B544F2211}"/>
              </a:ext>
            </a:extLst>
          </p:cNvPr>
          <p:cNvSpPr txBox="1"/>
          <p:nvPr/>
        </p:nvSpPr>
        <p:spPr>
          <a:xfrm>
            <a:off x="2337325" y="1954968"/>
            <a:ext cx="1661640" cy="287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PT"/>
            </a:defPPr>
            <a:lvl1pPr>
              <a:defRPr sz="1100" b="1" spc="300">
                <a:solidFill>
                  <a:srgbClr val="0D1427"/>
                </a:solidFill>
                <a:latin typeface="Ubuntu" panose="020B0504030602030204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pt-PT" sz="1400" b="0" spc="0" dirty="0">
                <a:solidFill>
                  <a:srgbClr val="1D3EB6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Educación</a:t>
            </a:r>
          </a:p>
        </p:txBody>
      </p:sp>
      <p:sp>
        <p:nvSpPr>
          <p:cNvPr id="17" name="TextBox 29">
            <a:extLst>
              <a:ext uri="{FF2B5EF4-FFF2-40B4-BE49-F238E27FC236}">
                <a16:creationId xmlns:a16="http://schemas.microsoft.com/office/drawing/2014/main" id="{FF68B95E-C6F9-2F06-0D9C-31EAD049212F}"/>
              </a:ext>
            </a:extLst>
          </p:cNvPr>
          <p:cNvSpPr txBox="1"/>
          <p:nvPr/>
        </p:nvSpPr>
        <p:spPr>
          <a:xfrm>
            <a:off x="3912213" y="1954968"/>
            <a:ext cx="1661640" cy="287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PT"/>
            </a:defPPr>
            <a:lvl1pPr>
              <a:defRPr sz="1100" b="1" spc="300">
                <a:solidFill>
                  <a:srgbClr val="0D1427"/>
                </a:solidFill>
                <a:latin typeface="Ubuntu" panose="020B0504030602030204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pt-PT" sz="1400" b="0" spc="0" dirty="0">
                <a:solidFill>
                  <a:srgbClr val="1D3EB6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Turismo</a:t>
            </a:r>
          </a:p>
        </p:txBody>
      </p:sp>
      <p:sp>
        <p:nvSpPr>
          <p:cNvPr id="18" name="TextBox 29">
            <a:extLst>
              <a:ext uri="{FF2B5EF4-FFF2-40B4-BE49-F238E27FC236}">
                <a16:creationId xmlns:a16="http://schemas.microsoft.com/office/drawing/2014/main" id="{907C0B89-A2A2-35DD-B15E-993DADDC768C}"/>
              </a:ext>
            </a:extLst>
          </p:cNvPr>
          <p:cNvSpPr txBox="1"/>
          <p:nvPr/>
        </p:nvSpPr>
        <p:spPr>
          <a:xfrm>
            <a:off x="5530744" y="1865840"/>
            <a:ext cx="1512230" cy="4809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PT"/>
            </a:defPPr>
            <a:lvl1pPr>
              <a:defRPr sz="1100" b="1" spc="300">
                <a:solidFill>
                  <a:srgbClr val="0D1427"/>
                </a:solidFill>
                <a:latin typeface="Ubuntu" panose="020B0504030602030204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pt-PT" sz="1400" b="0" spc="0" dirty="0">
                <a:solidFill>
                  <a:srgbClr val="1D3EB6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Banca &amp; Seguros</a:t>
            </a: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0CA66CE4-195D-5C1C-D81C-39146B23EDA3}"/>
              </a:ext>
            </a:extLst>
          </p:cNvPr>
          <p:cNvSpPr txBox="1"/>
          <p:nvPr/>
        </p:nvSpPr>
        <p:spPr>
          <a:xfrm>
            <a:off x="6990903" y="1942316"/>
            <a:ext cx="1661640" cy="287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PT"/>
            </a:defPPr>
            <a:lvl1pPr>
              <a:defRPr sz="1100" b="1" spc="300">
                <a:solidFill>
                  <a:srgbClr val="0D1427"/>
                </a:solidFill>
                <a:latin typeface="Ubuntu" panose="020B0504030602030204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pt-PT" sz="1400" b="0" spc="0" dirty="0">
                <a:solidFill>
                  <a:srgbClr val="1D3EB6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Telco &amp; Media</a:t>
            </a:r>
          </a:p>
        </p:txBody>
      </p:sp>
      <p:sp>
        <p:nvSpPr>
          <p:cNvPr id="23" name="TextBox 29">
            <a:extLst>
              <a:ext uri="{FF2B5EF4-FFF2-40B4-BE49-F238E27FC236}">
                <a16:creationId xmlns:a16="http://schemas.microsoft.com/office/drawing/2014/main" id="{DE4B7D4C-2411-F527-A827-36EF7A2EAC4E}"/>
              </a:ext>
            </a:extLst>
          </p:cNvPr>
          <p:cNvSpPr txBox="1"/>
          <p:nvPr/>
        </p:nvSpPr>
        <p:spPr>
          <a:xfrm>
            <a:off x="8605193" y="1859133"/>
            <a:ext cx="1661640" cy="4809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PT"/>
            </a:defPPr>
            <a:lvl1pPr>
              <a:defRPr sz="1100" b="1" spc="300">
                <a:solidFill>
                  <a:srgbClr val="0D1427"/>
                </a:solidFill>
                <a:latin typeface="Ubuntu" panose="020B0504030602030204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pt-PT" sz="1400" b="0" spc="0" dirty="0">
                <a:solidFill>
                  <a:srgbClr val="1D3EB6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Energía &amp; </a:t>
            </a:r>
            <a:r>
              <a:rPr lang="pt-PT" sz="1400" b="0" i="1" spc="0" dirty="0">
                <a:solidFill>
                  <a:srgbClr val="1D3EB6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Utilities</a:t>
            </a:r>
          </a:p>
        </p:txBody>
      </p:sp>
      <p:sp>
        <p:nvSpPr>
          <p:cNvPr id="25" name="TextBox 29">
            <a:extLst>
              <a:ext uri="{FF2B5EF4-FFF2-40B4-BE49-F238E27FC236}">
                <a16:creationId xmlns:a16="http://schemas.microsoft.com/office/drawing/2014/main" id="{DF96DDD9-A744-7B6D-6338-CE4908097D7B}"/>
              </a:ext>
            </a:extLst>
          </p:cNvPr>
          <p:cNvSpPr txBox="1"/>
          <p:nvPr/>
        </p:nvSpPr>
        <p:spPr>
          <a:xfrm>
            <a:off x="10127882" y="1943642"/>
            <a:ext cx="1391542" cy="287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PT"/>
            </a:defPPr>
            <a:lvl1pPr>
              <a:defRPr sz="1100" b="1" spc="300">
                <a:solidFill>
                  <a:srgbClr val="0D1427"/>
                </a:solidFill>
                <a:latin typeface="Ubuntu" panose="020B0504030602030204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pt-PT" sz="1400" b="0" spc="0" dirty="0">
                <a:solidFill>
                  <a:srgbClr val="1D3EB6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Industria</a:t>
            </a:r>
          </a:p>
        </p:txBody>
      </p:sp>
      <p:grpSp>
        <p:nvGrpSpPr>
          <p:cNvPr id="1095" name="Group 1094">
            <a:extLst>
              <a:ext uri="{FF2B5EF4-FFF2-40B4-BE49-F238E27FC236}">
                <a16:creationId xmlns:a16="http://schemas.microsoft.com/office/drawing/2014/main" id="{6F75D995-6B77-2FFC-A946-9C4FDF3CF84C}"/>
              </a:ext>
            </a:extLst>
          </p:cNvPr>
          <p:cNvGrpSpPr/>
          <p:nvPr/>
        </p:nvGrpSpPr>
        <p:grpSpPr>
          <a:xfrm>
            <a:off x="2337325" y="1896989"/>
            <a:ext cx="7872716" cy="458699"/>
            <a:chOff x="2480694" y="1887850"/>
            <a:chExt cx="7524750" cy="458699"/>
          </a:xfrm>
        </p:grpSpPr>
        <p:cxnSp>
          <p:nvCxnSpPr>
            <p:cNvPr id="1081" name="Straight Connector 1080">
              <a:extLst>
                <a:ext uri="{FF2B5EF4-FFF2-40B4-BE49-F238E27FC236}">
                  <a16:creationId xmlns:a16="http://schemas.microsoft.com/office/drawing/2014/main" id="{1BB33A5D-5A73-9A96-1B88-47D14AD347C2}"/>
                </a:ext>
              </a:extLst>
            </p:cNvPr>
            <p:cNvCxnSpPr>
              <a:cxnSpLocks/>
            </p:cNvCxnSpPr>
            <p:nvPr/>
          </p:nvCxnSpPr>
          <p:spPr>
            <a:xfrm>
              <a:off x="2480694" y="1887850"/>
              <a:ext cx="0" cy="43662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5" name="Straight Connector 1084">
              <a:extLst>
                <a:ext uri="{FF2B5EF4-FFF2-40B4-BE49-F238E27FC236}">
                  <a16:creationId xmlns:a16="http://schemas.microsoft.com/office/drawing/2014/main" id="{FDD9A17A-FC2A-D4A7-18D3-B4B172184BF9}"/>
                </a:ext>
              </a:extLst>
            </p:cNvPr>
            <p:cNvCxnSpPr>
              <a:cxnSpLocks/>
            </p:cNvCxnSpPr>
            <p:nvPr/>
          </p:nvCxnSpPr>
          <p:spPr>
            <a:xfrm>
              <a:off x="3985974" y="1909929"/>
              <a:ext cx="0" cy="43662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7" name="Straight Connector 1086">
              <a:extLst>
                <a:ext uri="{FF2B5EF4-FFF2-40B4-BE49-F238E27FC236}">
                  <a16:creationId xmlns:a16="http://schemas.microsoft.com/office/drawing/2014/main" id="{FF83363E-1791-9426-3507-2671A6BB2560}"/>
                </a:ext>
              </a:extLst>
            </p:cNvPr>
            <p:cNvCxnSpPr>
              <a:cxnSpLocks/>
            </p:cNvCxnSpPr>
            <p:nvPr/>
          </p:nvCxnSpPr>
          <p:spPr>
            <a:xfrm>
              <a:off x="5491253" y="1900420"/>
              <a:ext cx="0" cy="43662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9" name="Straight Connector 1088">
              <a:extLst>
                <a:ext uri="{FF2B5EF4-FFF2-40B4-BE49-F238E27FC236}">
                  <a16:creationId xmlns:a16="http://schemas.microsoft.com/office/drawing/2014/main" id="{6C80D933-18C4-7A21-7103-410E31C5CE02}"/>
                </a:ext>
              </a:extLst>
            </p:cNvPr>
            <p:cNvCxnSpPr>
              <a:cxnSpLocks/>
            </p:cNvCxnSpPr>
            <p:nvPr/>
          </p:nvCxnSpPr>
          <p:spPr>
            <a:xfrm>
              <a:off x="7007452" y="1894340"/>
              <a:ext cx="0" cy="43662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1" name="Straight Connector 1090">
              <a:extLst>
                <a:ext uri="{FF2B5EF4-FFF2-40B4-BE49-F238E27FC236}">
                  <a16:creationId xmlns:a16="http://schemas.microsoft.com/office/drawing/2014/main" id="{BE45058A-37D9-A907-3399-ECA6E42554C2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16" y="1887850"/>
              <a:ext cx="0" cy="43662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3" name="Straight Connector 1092">
              <a:extLst>
                <a:ext uri="{FF2B5EF4-FFF2-40B4-BE49-F238E27FC236}">
                  <a16:creationId xmlns:a16="http://schemas.microsoft.com/office/drawing/2014/main" id="{FA36BA62-070C-A91D-25F7-99F6ED0E365E}"/>
                </a:ext>
              </a:extLst>
            </p:cNvPr>
            <p:cNvCxnSpPr>
              <a:cxnSpLocks/>
            </p:cNvCxnSpPr>
            <p:nvPr/>
          </p:nvCxnSpPr>
          <p:spPr>
            <a:xfrm>
              <a:off x="10005444" y="1887850"/>
              <a:ext cx="0" cy="43662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Connector 1080">
            <a:extLst>
              <a:ext uri="{FF2B5EF4-FFF2-40B4-BE49-F238E27FC236}">
                <a16:creationId xmlns:a16="http://schemas.microsoft.com/office/drawing/2014/main" id="{9B15913C-9057-3B70-7488-A11A3358866A}"/>
              </a:ext>
            </a:extLst>
          </p:cNvPr>
          <p:cNvCxnSpPr>
            <a:cxnSpLocks/>
          </p:cNvCxnSpPr>
          <p:nvPr/>
        </p:nvCxnSpPr>
        <p:spPr>
          <a:xfrm>
            <a:off x="10211767" y="2612193"/>
            <a:ext cx="0" cy="334497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080">
            <a:extLst>
              <a:ext uri="{FF2B5EF4-FFF2-40B4-BE49-F238E27FC236}">
                <a16:creationId xmlns:a16="http://schemas.microsoft.com/office/drawing/2014/main" id="{7120B7F0-71AC-6A9F-16B7-20159B4CEF01}"/>
              </a:ext>
            </a:extLst>
          </p:cNvPr>
          <p:cNvCxnSpPr>
            <a:cxnSpLocks/>
          </p:cNvCxnSpPr>
          <p:nvPr/>
        </p:nvCxnSpPr>
        <p:spPr>
          <a:xfrm>
            <a:off x="8636877" y="2570295"/>
            <a:ext cx="0" cy="334497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080">
            <a:extLst>
              <a:ext uri="{FF2B5EF4-FFF2-40B4-BE49-F238E27FC236}">
                <a16:creationId xmlns:a16="http://schemas.microsoft.com/office/drawing/2014/main" id="{770B68EF-D4D5-8C12-CFDD-C846D1E6F575}"/>
              </a:ext>
            </a:extLst>
          </p:cNvPr>
          <p:cNvCxnSpPr>
            <a:cxnSpLocks/>
          </p:cNvCxnSpPr>
          <p:nvPr/>
        </p:nvCxnSpPr>
        <p:spPr>
          <a:xfrm>
            <a:off x="7061989" y="2554559"/>
            <a:ext cx="0" cy="334497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080">
            <a:extLst>
              <a:ext uri="{FF2B5EF4-FFF2-40B4-BE49-F238E27FC236}">
                <a16:creationId xmlns:a16="http://schemas.microsoft.com/office/drawing/2014/main" id="{E49A3890-B5F0-ADCF-3149-7E2A19772461}"/>
              </a:ext>
            </a:extLst>
          </p:cNvPr>
          <p:cNvCxnSpPr>
            <a:cxnSpLocks/>
          </p:cNvCxnSpPr>
          <p:nvPr/>
        </p:nvCxnSpPr>
        <p:spPr>
          <a:xfrm>
            <a:off x="5487101" y="2612192"/>
            <a:ext cx="0" cy="334497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080">
            <a:extLst>
              <a:ext uri="{FF2B5EF4-FFF2-40B4-BE49-F238E27FC236}">
                <a16:creationId xmlns:a16="http://schemas.microsoft.com/office/drawing/2014/main" id="{87EF6A66-91FC-79FE-A863-2677CBA80F2C}"/>
              </a:ext>
            </a:extLst>
          </p:cNvPr>
          <p:cNvCxnSpPr>
            <a:cxnSpLocks/>
          </p:cNvCxnSpPr>
          <p:nvPr/>
        </p:nvCxnSpPr>
        <p:spPr>
          <a:xfrm>
            <a:off x="3912213" y="2570295"/>
            <a:ext cx="0" cy="334497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080">
            <a:extLst>
              <a:ext uri="{FF2B5EF4-FFF2-40B4-BE49-F238E27FC236}">
                <a16:creationId xmlns:a16="http://schemas.microsoft.com/office/drawing/2014/main" id="{996914A5-8DDA-BCF7-015E-0B01DBB8C099}"/>
              </a:ext>
            </a:extLst>
          </p:cNvPr>
          <p:cNvCxnSpPr>
            <a:cxnSpLocks/>
          </p:cNvCxnSpPr>
          <p:nvPr/>
        </p:nvCxnSpPr>
        <p:spPr>
          <a:xfrm>
            <a:off x="2337325" y="2645425"/>
            <a:ext cx="0" cy="334497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áfico 13">
            <a:extLst>
              <a:ext uri="{FF2B5EF4-FFF2-40B4-BE49-F238E27FC236}">
                <a16:creationId xmlns:a16="http://schemas.microsoft.com/office/drawing/2014/main" id="{B2A8FB1A-DCE7-4E85-86E9-7015FC4BACA1}"/>
              </a:ext>
            </a:extLst>
          </p:cNvPr>
          <p:cNvGrpSpPr/>
          <p:nvPr/>
        </p:nvGrpSpPr>
        <p:grpSpPr>
          <a:xfrm>
            <a:off x="11294533" y="278232"/>
            <a:ext cx="574444" cy="138775"/>
            <a:chOff x="2843212" y="2643187"/>
            <a:chExt cx="6505575" cy="1571625"/>
          </a:xfrm>
        </p:grpSpPr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648B0B37-ADB1-4AED-A2F1-0BED8A39E3EC}"/>
                </a:ext>
              </a:extLst>
            </p:cNvPr>
            <p:cNvSpPr/>
            <p:nvPr/>
          </p:nvSpPr>
          <p:spPr>
            <a:xfrm>
              <a:off x="7260907" y="2636234"/>
              <a:ext cx="276225" cy="1581150"/>
            </a:xfrm>
            <a:custGeom>
              <a:avLst/>
              <a:gdLst>
                <a:gd name="connsiteX0" fmla="*/ 269367 w 276225"/>
                <a:gd name="connsiteY0" fmla="*/ 7144 h 1581150"/>
                <a:gd name="connsiteX1" fmla="*/ 269367 w 276225"/>
                <a:gd name="connsiteY1" fmla="*/ 7144 h 1581150"/>
                <a:gd name="connsiteX2" fmla="*/ 269367 w 276225"/>
                <a:gd name="connsiteY2" fmla="*/ 1580579 h 1581150"/>
                <a:gd name="connsiteX3" fmla="*/ 7144 w 276225"/>
                <a:gd name="connsiteY3" fmla="*/ 1580579 h 1581150"/>
                <a:gd name="connsiteX4" fmla="*/ 7144 w 276225"/>
                <a:gd name="connsiteY4" fmla="*/ 269367 h 1581150"/>
                <a:gd name="connsiteX5" fmla="*/ 269367 w 276225"/>
                <a:gd name="connsiteY5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25" h="1581150">
                  <a:moveTo>
                    <a:pt x="269367" y="7144"/>
                  </a:moveTo>
                  <a:lnTo>
                    <a:pt x="269367" y="7144"/>
                  </a:lnTo>
                  <a:lnTo>
                    <a:pt x="269367" y="1580579"/>
                  </a:lnTo>
                  <a:lnTo>
                    <a:pt x="7144" y="1580579"/>
                  </a:lnTo>
                  <a:lnTo>
                    <a:pt x="7144" y="269367"/>
                  </a:lnTo>
                  <a:cubicBezTo>
                    <a:pt x="7144" y="124587"/>
                    <a:pt x="124587" y="7239"/>
                    <a:pt x="269367" y="7144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12BA6507-CF07-4A24-97AC-B0C6AEB37CFD}"/>
                </a:ext>
              </a:extLst>
            </p:cNvPr>
            <p:cNvSpPr/>
            <p:nvPr/>
          </p:nvSpPr>
          <p:spPr>
            <a:xfrm>
              <a:off x="5687472" y="2636234"/>
              <a:ext cx="1323975" cy="1581150"/>
            </a:xfrm>
            <a:custGeom>
              <a:avLst/>
              <a:gdLst>
                <a:gd name="connsiteX0" fmla="*/ 793814 w 1323975"/>
                <a:gd name="connsiteY0" fmla="*/ 7144 h 1581150"/>
                <a:gd name="connsiteX1" fmla="*/ 91916 w 1323975"/>
                <a:gd name="connsiteY1" fmla="*/ 7144 h 1581150"/>
                <a:gd name="connsiteX2" fmla="*/ 7144 w 1323975"/>
                <a:gd name="connsiteY2" fmla="*/ 269367 h 1581150"/>
                <a:gd name="connsiteX3" fmla="*/ 531591 w 1323975"/>
                <a:gd name="connsiteY3" fmla="*/ 269367 h 1581150"/>
                <a:gd name="connsiteX4" fmla="*/ 531591 w 1323975"/>
                <a:gd name="connsiteY4" fmla="*/ 1580674 h 1581150"/>
                <a:gd name="connsiteX5" fmla="*/ 793814 w 1323975"/>
                <a:gd name="connsiteY5" fmla="*/ 1580674 h 1581150"/>
                <a:gd name="connsiteX6" fmla="*/ 793814 w 1323975"/>
                <a:gd name="connsiteY6" fmla="*/ 269367 h 1581150"/>
                <a:gd name="connsiteX7" fmla="*/ 1056132 w 1323975"/>
                <a:gd name="connsiteY7" fmla="*/ 269367 h 1581150"/>
                <a:gd name="connsiteX8" fmla="*/ 1318355 w 1323975"/>
                <a:gd name="connsiteY8" fmla="*/ 7144 h 1581150"/>
                <a:gd name="connsiteX9" fmla="*/ 793814 w 1323975"/>
                <a:gd name="connsiteY9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3975" h="1581150">
                  <a:moveTo>
                    <a:pt x="793814" y="7144"/>
                  </a:moveTo>
                  <a:lnTo>
                    <a:pt x="91916" y="7144"/>
                  </a:lnTo>
                  <a:lnTo>
                    <a:pt x="7144" y="269367"/>
                  </a:lnTo>
                  <a:lnTo>
                    <a:pt x="531591" y="269367"/>
                  </a:lnTo>
                  <a:lnTo>
                    <a:pt x="531591" y="1580674"/>
                  </a:lnTo>
                  <a:lnTo>
                    <a:pt x="793814" y="1580674"/>
                  </a:lnTo>
                  <a:lnTo>
                    <a:pt x="793814" y="269367"/>
                  </a:lnTo>
                  <a:lnTo>
                    <a:pt x="1056132" y="269367"/>
                  </a:lnTo>
                  <a:cubicBezTo>
                    <a:pt x="1200912" y="269367"/>
                    <a:pt x="1318260" y="151924"/>
                    <a:pt x="1318355" y="7144"/>
                  </a:cubicBezTo>
                  <a:lnTo>
                    <a:pt x="793814" y="71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ACE0FD15-4B2F-429F-BE0C-D9756556015B}"/>
                </a:ext>
              </a:extLst>
            </p:cNvPr>
            <p:cNvSpPr/>
            <p:nvPr/>
          </p:nvSpPr>
          <p:spPr>
            <a:xfrm>
              <a:off x="2836068" y="2636043"/>
              <a:ext cx="1590675" cy="1581150"/>
            </a:xfrm>
            <a:custGeom>
              <a:avLst/>
              <a:gdLst>
                <a:gd name="connsiteX0" fmla="*/ 1321499 w 1590675"/>
                <a:gd name="connsiteY0" fmla="*/ 1580769 h 1581150"/>
                <a:gd name="connsiteX1" fmla="*/ 1586484 w 1590675"/>
                <a:gd name="connsiteY1" fmla="*/ 1580769 h 1581150"/>
                <a:gd name="connsiteX2" fmla="*/ 1122140 w 1590675"/>
                <a:gd name="connsiteY2" fmla="*/ 186500 h 1581150"/>
                <a:gd name="connsiteX3" fmla="*/ 873347 w 1590675"/>
                <a:gd name="connsiteY3" fmla="*/ 7144 h 1581150"/>
                <a:gd name="connsiteX4" fmla="*/ 531590 w 1590675"/>
                <a:gd name="connsiteY4" fmla="*/ 7144 h 1581150"/>
                <a:gd name="connsiteX5" fmla="*/ 7144 w 1590675"/>
                <a:gd name="connsiteY5" fmla="*/ 1580769 h 1581150"/>
                <a:gd name="connsiteX6" fmla="*/ 272510 w 1590675"/>
                <a:gd name="connsiteY6" fmla="*/ 1580769 h 1581150"/>
                <a:gd name="connsiteX7" fmla="*/ 403670 w 1590675"/>
                <a:gd name="connsiteY7" fmla="*/ 1187482 h 1581150"/>
                <a:gd name="connsiteX8" fmla="*/ 839629 w 1590675"/>
                <a:gd name="connsiteY8" fmla="*/ 1187482 h 1581150"/>
                <a:gd name="connsiteX9" fmla="*/ 1101852 w 1590675"/>
                <a:gd name="connsiteY9" fmla="*/ 925163 h 1581150"/>
                <a:gd name="connsiteX10" fmla="*/ 491109 w 1590675"/>
                <a:gd name="connsiteY10" fmla="*/ 925163 h 1581150"/>
                <a:gd name="connsiteX11" fmla="*/ 796957 w 1590675"/>
                <a:gd name="connsiteY11" fmla="*/ 7334 h 1581150"/>
                <a:gd name="connsiteX12" fmla="*/ 1321499 w 1590675"/>
                <a:gd name="connsiteY12" fmla="*/ 1580769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90675" h="1581150">
                  <a:moveTo>
                    <a:pt x="1321499" y="1580769"/>
                  </a:moveTo>
                  <a:lnTo>
                    <a:pt x="1586484" y="1580769"/>
                  </a:lnTo>
                  <a:lnTo>
                    <a:pt x="1122140" y="186500"/>
                  </a:lnTo>
                  <a:cubicBezTo>
                    <a:pt x="1086422" y="79439"/>
                    <a:pt x="986219" y="7144"/>
                    <a:pt x="873347" y="7144"/>
                  </a:cubicBezTo>
                  <a:lnTo>
                    <a:pt x="531590" y="7144"/>
                  </a:lnTo>
                  <a:lnTo>
                    <a:pt x="7144" y="1580769"/>
                  </a:lnTo>
                  <a:lnTo>
                    <a:pt x="272510" y="1580769"/>
                  </a:lnTo>
                  <a:lnTo>
                    <a:pt x="403670" y="1187482"/>
                  </a:lnTo>
                  <a:lnTo>
                    <a:pt x="839629" y="1187482"/>
                  </a:lnTo>
                  <a:cubicBezTo>
                    <a:pt x="984504" y="1187482"/>
                    <a:pt x="1101852" y="1070039"/>
                    <a:pt x="1101852" y="925163"/>
                  </a:cubicBezTo>
                  <a:lnTo>
                    <a:pt x="491109" y="925163"/>
                  </a:lnTo>
                  <a:lnTo>
                    <a:pt x="796957" y="7334"/>
                  </a:lnTo>
                  <a:lnTo>
                    <a:pt x="1321499" y="1580769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4E5B48B3-1DE7-47DA-B4BF-829B2A418A35}"/>
                </a:ext>
              </a:extLst>
            </p:cNvPr>
            <p:cNvSpPr/>
            <p:nvPr/>
          </p:nvSpPr>
          <p:spPr>
            <a:xfrm>
              <a:off x="7764875" y="2636234"/>
              <a:ext cx="1104900" cy="1581150"/>
            </a:xfrm>
            <a:custGeom>
              <a:avLst/>
              <a:gdLst>
                <a:gd name="connsiteX0" fmla="*/ 531590 w 1104900"/>
                <a:gd name="connsiteY0" fmla="*/ 7144 h 1581150"/>
                <a:gd name="connsiteX1" fmla="*/ 7144 w 1104900"/>
                <a:gd name="connsiteY1" fmla="*/ 1580579 h 1581150"/>
                <a:gd name="connsiteX2" fmla="*/ 272510 w 1104900"/>
                <a:gd name="connsiteY2" fmla="*/ 1580579 h 1581150"/>
                <a:gd name="connsiteX3" fmla="*/ 403574 w 1104900"/>
                <a:gd name="connsiteY3" fmla="*/ 1187196 h 1581150"/>
                <a:gd name="connsiteX4" fmla="*/ 839152 w 1104900"/>
                <a:gd name="connsiteY4" fmla="*/ 1187196 h 1581150"/>
                <a:gd name="connsiteX5" fmla="*/ 1101471 w 1104900"/>
                <a:gd name="connsiteY5" fmla="*/ 925068 h 1581150"/>
                <a:gd name="connsiteX6" fmla="*/ 1101471 w 1104900"/>
                <a:gd name="connsiteY6" fmla="*/ 925068 h 1581150"/>
                <a:gd name="connsiteX7" fmla="*/ 490918 w 1104900"/>
                <a:gd name="connsiteY7" fmla="*/ 925068 h 1581150"/>
                <a:gd name="connsiteX8" fmla="*/ 796957 w 1104900"/>
                <a:gd name="connsiteY8" fmla="*/ 7144 h 1581150"/>
                <a:gd name="connsiteX9" fmla="*/ 531590 w 1104900"/>
                <a:gd name="connsiteY9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4900" h="1581150">
                  <a:moveTo>
                    <a:pt x="531590" y="7144"/>
                  </a:moveTo>
                  <a:lnTo>
                    <a:pt x="7144" y="1580579"/>
                  </a:lnTo>
                  <a:lnTo>
                    <a:pt x="272510" y="1580579"/>
                  </a:lnTo>
                  <a:lnTo>
                    <a:pt x="403574" y="1187196"/>
                  </a:lnTo>
                  <a:lnTo>
                    <a:pt x="839152" y="1187196"/>
                  </a:lnTo>
                  <a:cubicBezTo>
                    <a:pt x="983932" y="1187196"/>
                    <a:pt x="1101376" y="1069848"/>
                    <a:pt x="1101471" y="925068"/>
                  </a:cubicBezTo>
                  <a:lnTo>
                    <a:pt x="1101471" y="925068"/>
                  </a:lnTo>
                  <a:cubicBezTo>
                    <a:pt x="1101471" y="925068"/>
                    <a:pt x="490918" y="925068"/>
                    <a:pt x="490918" y="925068"/>
                  </a:cubicBezTo>
                  <a:lnTo>
                    <a:pt x="796957" y="7144"/>
                  </a:lnTo>
                  <a:lnTo>
                    <a:pt x="531590" y="71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CCB31AA8-C94C-4125-980B-00683B944EF2}"/>
                </a:ext>
              </a:extLst>
            </p:cNvPr>
            <p:cNvSpPr/>
            <p:nvPr/>
          </p:nvSpPr>
          <p:spPr>
            <a:xfrm>
              <a:off x="8554783" y="2636043"/>
              <a:ext cx="800100" cy="1581150"/>
            </a:xfrm>
            <a:custGeom>
              <a:avLst/>
              <a:gdLst>
                <a:gd name="connsiteX0" fmla="*/ 796861 w 800100"/>
                <a:gd name="connsiteY0" fmla="*/ 1580769 h 1581150"/>
                <a:gd name="connsiteX1" fmla="*/ 332137 w 800100"/>
                <a:gd name="connsiteY1" fmla="*/ 186500 h 1581150"/>
                <a:gd name="connsiteX2" fmla="*/ 83344 w 800100"/>
                <a:gd name="connsiteY2" fmla="*/ 7144 h 1581150"/>
                <a:gd name="connsiteX3" fmla="*/ 7144 w 800100"/>
                <a:gd name="connsiteY3" fmla="*/ 7144 h 1581150"/>
                <a:gd name="connsiteX4" fmla="*/ 531590 w 800100"/>
                <a:gd name="connsiteY4" fmla="*/ 1580579 h 1581150"/>
                <a:gd name="connsiteX5" fmla="*/ 796861 w 800100"/>
                <a:gd name="connsiteY5" fmla="*/ 1580769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1581150">
                  <a:moveTo>
                    <a:pt x="796861" y="1580769"/>
                  </a:moveTo>
                  <a:lnTo>
                    <a:pt x="332137" y="186500"/>
                  </a:lnTo>
                  <a:cubicBezTo>
                    <a:pt x="296513" y="79343"/>
                    <a:pt x="196215" y="7144"/>
                    <a:pt x="83344" y="7144"/>
                  </a:cubicBezTo>
                  <a:lnTo>
                    <a:pt x="7144" y="7144"/>
                  </a:lnTo>
                  <a:lnTo>
                    <a:pt x="531590" y="1580579"/>
                  </a:lnTo>
                  <a:lnTo>
                    <a:pt x="796861" y="1580769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0E31ECB1-9160-4979-AC44-AA10BCDE5E92}"/>
                </a:ext>
              </a:extLst>
            </p:cNvPr>
            <p:cNvSpPr/>
            <p:nvPr/>
          </p:nvSpPr>
          <p:spPr>
            <a:xfrm>
              <a:off x="4679537" y="2636234"/>
              <a:ext cx="1057275" cy="1581150"/>
            </a:xfrm>
            <a:custGeom>
              <a:avLst/>
              <a:gdLst>
                <a:gd name="connsiteX0" fmla="*/ 269367 w 1057275"/>
                <a:gd name="connsiteY0" fmla="*/ 1318355 h 1581150"/>
                <a:gd name="connsiteX1" fmla="*/ 269367 w 1057275"/>
                <a:gd name="connsiteY1" fmla="*/ 7144 h 1581150"/>
                <a:gd name="connsiteX2" fmla="*/ 7144 w 1057275"/>
                <a:gd name="connsiteY2" fmla="*/ 7144 h 1581150"/>
                <a:gd name="connsiteX3" fmla="*/ 7144 w 1057275"/>
                <a:gd name="connsiteY3" fmla="*/ 1318355 h 1581150"/>
                <a:gd name="connsiteX4" fmla="*/ 269367 w 1057275"/>
                <a:gd name="connsiteY4" fmla="*/ 1580579 h 1581150"/>
                <a:gd name="connsiteX5" fmla="*/ 968693 w 1057275"/>
                <a:gd name="connsiteY5" fmla="*/ 1580579 h 1581150"/>
                <a:gd name="connsiteX6" fmla="*/ 1056132 w 1057275"/>
                <a:gd name="connsiteY6" fmla="*/ 1318355 h 1581150"/>
                <a:gd name="connsiteX7" fmla="*/ 269367 w 1057275"/>
                <a:gd name="connsiteY7" fmla="*/ 1318355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7275" h="1581150">
                  <a:moveTo>
                    <a:pt x="269367" y="1318355"/>
                  </a:moveTo>
                  <a:lnTo>
                    <a:pt x="269367" y="7144"/>
                  </a:lnTo>
                  <a:lnTo>
                    <a:pt x="7144" y="7144"/>
                  </a:lnTo>
                  <a:lnTo>
                    <a:pt x="7144" y="1318355"/>
                  </a:lnTo>
                  <a:cubicBezTo>
                    <a:pt x="7525" y="1463040"/>
                    <a:pt x="124682" y="1580198"/>
                    <a:pt x="269367" y="1580579"/>
                  </a:cubicBezTo>
                  <a:lnTo>
                    <a:pt x="968693" y="1580579"/>
                  </a:lnTo>
                  <a:lnTo>
                    <a:pt x="1056132" y="1318355"/>
                  </a:lnTo>
                  <a:lnTo>
                    <a:pt x="269367" y="1318355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74" name="TextBox 25">
            <a:extLst>
              <a:ext uri="{FF2B5EF4-FFF2-40B4-BE49-F238E27FC236}">
                <a16:creationId xmlns:a16="http://schemas.microsoft.com/office/drawing/2014/main" id="{D18BCDF1-64E6-49B1-B475-B1D6746A15B3}"/>
              </a:ext>
            </a:extLst>
          </p:cNvPr>
          <p:cNvSpPr txBox="1"/>
          <p:nvPr/>
        </p:nvSpPr>
        <p:spPr>
          <a:xfrm>
            <a:off x="5509294" y="1180074"/>
            <a:ext cx="5959253" cy="278218"/>
          </a:xfrm>
          <a:prstGeom prst="rect">
            <a:avLst/>
          </a:prstGeom>
          <a:noFill/>
          <a:ln>
            <a:noFill/>
          </a:ln>
        </p:spPr>
        <p:txBody>
          <a:bodyPr wrap="square" lIns="72000" tIns="0" rIns="72000" bIns="0" rtlCol="0">
            <a:spAutoFit/>
          </a:bodyPr>
          <a:lstStyle/>
          <a:p>
            <a:pPr lvl="0" algn="r">
              <a:lnSpc>
                <a:spcPct val="90000"/>
              </a:lnSpc>
              <a:defRPr/>
            </a:pPr>
            <a:r>
              <a:rPr lang="pt-PT" sz="2000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Sector Público y Privado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32153"/>
              </a:solidFill>
              <a:effectLst/>
              <a:uLnTx/>
              <a:uFillTx/>
              <a:latin typeface="ALTIA Eddi Light" panose="020B0000000000020000" pitchFamily="34" charset="0"/>
              <a:ea typeface="ALTIA Eddi Light" panose="020B0000000000020000" pitchFamily="34" charset="0"/>
              <a:cs typeface="ALTIA Eddi Light" panose="020B0000000000020000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933A34E-9AF0-4713-8CFD-620F8640FC33}"/>
              </a:ext>
            </a:extLst>
          </p:cNvPr>
          <p:cNvGrpSpPr/>
          <p:nvPr/>
        </p:nvGrpSpPr>
        <p:grpSpPr>
          <a:xfrm>
            <a:off x="955105" y="2531966"/>
            <a:ext cx="1240970" cy="3388700"/>
            <a:chOff x="955105" y="2531966"/>
            <a:chExt cx="1240970" cy="3388700"/>
          </a:xfrm>
        </p:grpSpPr>
        <p:pic>
          <p:nvPicPr>
            <p:cNvPr id="99" name="Imagen 98">
              <a:extLst>
                <a:ext uri="{FF2B5EF4-FFF2-40B4-BE49-F238E27FC236}">
                  <a16:creationId xmlns:a16="http://schemas.microsoft.com/office/drawing/2014/main" id="{894B8BDD-6FB4-4C77-9E97-30C03DE85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814" y="4983209"/>
              <a:ext cx="507275" cy="507275"/>
            </a:xfrm>
            <a:prstGeom prst="rect">
              <a:avLst/>
            </a:prstGeom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8586FFB8-6223-4EC9-B1A7-A23829025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249" y="5625205"/>
              <a:ext cx="943461" cy="295461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1DDAF09B-F331-4109-B9AA-B387B8103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523" y="2531966"/>
              <a:ext cx="1189552" cy="713731"/>
            </a:xfrm>
            <a:prstGeom prst="rect">
              <a:avLst/>
            </a:prstGeom>
          </p:spPr>
        </p:pic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61034592-0530-47DC-9681-B6E0EA4F8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05" y="3170974"/>
              <a:ext cx="1189552" cy="713731"/>
            </a:xfrm>
            <a:prstGeom prst="rect">
              <a:avLst/>
            </a:prstGeom>
          </p:spPr>
        </p:pic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246181D3-315F-4DCA-B146-D9234A40C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81" y="3747858"/>
              <a:ext cx="941784" cy="565070"/>
            </a:xfrm>
            <a:prstGeom prst="rect">
              <a:avLst/>
            </a:prstGeom>
          </p:spPr>
        </p:pic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47D19440-E713-4F8B-8624-F95A3E214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280" y="4324237"/>
              <a:ext cx="974763" cy="584858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E12A0112-8650-4343-B5DC-1E997DFF9FCF}"/>
              </a:ext>
            </a:extLst>
          </p:cNvPr>
          <p:cNvGrpSpPr/>
          <p:nvPr/>
        </p:nvGrpSpPr>
        <p:grpSpPr>
          <a:xfrm>
            <a:off x="2469925" y="2502495"/>
            <a:ext cx="1370345" cy="3426166"/>
            <a:chOff x="2469925" y="2502495"/>
            <a:chExt cx="1370345" cy="3426166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21C7A914-B853-40D7-B876-BEF71B0A3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514" y="3365879"/>
              <a:ext cx="1049167" cy="629500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60F8720-4D74-4C24-83BA-E247EADDE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84" t="24333" r="14063" b="28608"/>
            <a:stretch/>
          </p:blipFill>
          <p:spPr>
            <a:xfrm>
              <a:off x="2717025" y="4009428"/>
              <a:ext cx="876145" cy="335877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54476F65-4209-49E3-A42C-2B6B951CF8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97" t="20806" r="10646" b="15005"/>
            <a:stretch/>
          </p:blipFill>
          <p:spPr>
            <a:xfrm>
              <a:off x="2698561" y="4401239"/>
              <a:ext cx="913072" cy="458138"/>
            </a:xfrm>
            <a:prstGeom prst="rect">
              <a:avLst/>
            </a:prstGeom>
          </p:spPr>
        </p:pic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B2979701-EDE3-4C96-9093-8D7EB6B2C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6961" y="2502495"/>
              <a:ext cx="1116272" cy="669763"/>
            </a:xfrm>
            <a:prstGeom prst="rect">
              <a:avLst/>
            </a:prstGeom>
          </p:spPr>
        </p:pic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9000FA74-0CA7-4F98-8A4D-3EED70DA4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7359" y="2887891"/>
              <a:ext cx="875477" cy="525286"/>
            </a:xfrm>
            <a:prstGeom prst="rect">
              <a:avLst/>
            </a:prstGeom>
          </p:spPr>
        </p:pic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0CF88883-E84C-4174-B779-370530AAB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2" t="29909" r="9882" b="26782"/>
            <a:stretch/>
          </p:blipFill>
          <p:spPr>
            <a:xfrm>
              <a:off x="2548117" y="4833123"/>
              <a:ext cx="1213960" cy="394378"/>
            </a:xfrm>
            <a:prstGeom prst="rect">
              <a:avLst/>
            </a:prstGeom>
          </p:spPr>
        </p:pic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76EFBFCD-380A-4243-8256-A46F4095E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030" b="29645"/>
            <a:stretch/>
          </p:blipFill>
          <p:spPr>
            <a:xfrm>
              <a:off x="2469925" y="5646434"/>
              <a:ext cx="1370345" cy="282227"/>
            </a:xfrm>
            <a:prstGeom prst="rect">
              <a:avLst/>
            </a:prstGeom>
          </p:spPr>
        </p:pic>
        <p:pic>
          <p:nvPicPr>
            <p:cNvPr id="53" name="Imagen 52">
              <a:extLst>
                <a:ext uri="{FF2B5EF4-FFF2-40B4-BE49-F238E27FC236}">
                  <a16:creationId xmlns:a16="http://schemas.microsoft.com/office/drawing/2014/main" id="{6408B7A8-6267-480C-BD83-D8A26D620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08" t="21291" r="13133" b="22383"/>
            <a:stretch/>
          </p:blipFill>
          <p:spPr>
            <a:xfrm>
              <a:off x="2764364" y="5203078"/>
              <a:ext cx="781467" cy="360992"/>
            </a:xfrm>
            <a:prstGeom prst="rect">
              <a:avLst/>
            </a:prstGeom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1DD34CBD-353E-4E1F-A82B-322391CEEABF}"/>
              </a:ext>
            </a:extLst>
          </p:cNvPr>
          <p:cNvGrpSpPr/>
          <p:nvPr/>
        </p:nvGrpSpPr>
        <p:grpSpPr>
          <a:xfrm>
            <a:off x="4033092" y="2476215"/>
            <a:ext cx="1312758" cy="3602685"/>
            <a:chOff x="4092095" y="2476215"/>
            <a:chExt cx="1312758" cy="3602685"/>
          </a:xfrm>
        </p:grpSpPr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id="{6D330A8E-EC32-40BE-B887-6398AA3F5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546" y="2476215"/>
              <a:ext cx="1157933" cy="694760"/>
            </a:xfrm>
            <a:prstGeom prst="rect">
              <a:avLst/>
            </a:prstGeom>
          </p:spPr>
        </p:pic>
        <p:pic>
          <p:nvPicPr>
            <p:cNvPr id="57" name="Imagen 56">
              <a:extLst>
                <a:ext uri="{FF2B5EF4-FFF2-40B4-BE49-F238E27FC236}">
                  <a16:creationId xmlns:a16="http://schemas.microsoft.com/office/drawing/2014/main" id="{D82A31A8-4B38-4764-9DBB-B9467E080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757" y="2964010"/>
              <a:ext cx="987511" cy="592507"/>
            </a:xfrm>
            <a:prstGeom prst="rect">
              <a:avLst/>
            </a:prstGeom>
          </p:spPr>
        </p:pic>
        <p:pic>
          <p:nvPicPr>
            <p:cNvPr id="59" name="Imagen 58">
              <a:extLst>
                <a:ext uri="{FF2B5EF4-FFF2-40B4-BE49-F238E27FC236}">
                  <a16:creationId xmlns:a16="http://schemas.microsoft.com/office/drawing/2014/main" id="{D3AFBCEC-2D5D-4651-9B97-2809A161A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848" y="3453673"/>
              <a:ext cx="977328" cy="586397"/>
            </a:xfrm>
            <a:prstGeom prst="rect">
              <a:avLst/>
            </a:prstGeom>
          </p:spPr>
        </p:pic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id="{8B152CDA-AADB-4612-8DA5-D7EAA6267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54" b="26788"/>
            <a:stretch/>
          </p:blipFill>
          <p:spPr>
            <a:xfrm>
              <a:off x="4121552" y="4041972"/>
              <a:ext cx="1283301" cy="364646"/>
            </a:xfrm>
            <a:prstGeom prst="rect">
              <a:avLst/>
            </a:prstGeom>
          </p:spPr>
        </p:pic>
        <p:pic>
          <p:nvPicPr>
            <p:cNvPr id="63" name="Imagen 62">
              <a:extLst>
                <a:ext uri="{FF2B5EF4-FFF2-40B4-BE49-F238E27FC236}">
                  <a16:creationId xmlns:a16="http://schemas.microsoft.com/office/drawing/2014/main" id="{9783D879-16C7-4D5C-8A95-7F4DDE2EE2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89" b="29386"/>
            <a:stretch/>
          </p:blipFill>
          <p:spPr>
            <a:xfrm>
              <a:off x="4092095" y="4441546"/>
              <a:ext cx="1283301" cy="323588"/>
            </a:xfrm>
            <a:prstGeom prst="rect">
              <a:avLst/>
            </a:prstGeom>
          </p:spPr>
        </p:pic>
        <p:pic>
          <p:nvPicPr>
            <p:cNvPr id="65" name="Imagen 64">
              <a:extLst>
                <a:ext uri="{FF2B5EF4-FFF2-40B4-BE49-F238E27FC236}">
                  <a16:creationId xmlns:a16="http://schemas.microsoft.com/office/drawing/2014/main" id="{C3D66EB3-DA43-4B15-9AF6-344CC597E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1896" y="4783566"/>
              <a:ext cx="1109233" cy="665540"/>
            </a:xfrm>
            <a:prstGeom prst="rect">
              <a:avLst/>
            </a:prstGeom>
          </p:spPr>
        </p:pic>
        <p:pic>
          <p:nvPicPr>
            <p:cNvPr id="67" name="Imagen 66">
              <a:extLst>
                <a:ext uri="{FF2B5EF4-FFF2-40B4-BE49-F238E27FC236}">
                  <a16:creationId xmlns:a16="http://schemas.microsoft.com/office/drawing/2014/main" id="{3F5FF09A-6179-4478-9109-2C618046C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7384" y="5431946"/>
              <a:ext cx="1078256" cy="646954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8026ECDF-11D8-420C-849A-F191A9CE7190}"/>
              </a:ext>
            </a:extLst>
          </p:cNvPr>
          <p:cNvGrpSpPr/>
          <p:nvPr/>
        </p:nvGrpSpPr>
        <p:grpSpPr>
          <a:xfrm>
            <a:off x="5670939" y="2691297"/>
            <a:ext cx="1226641" cy="3208239"/>
            <a:chOff x="5670939" y="2691297"/>
            <a:chExt cx="1226641" cy="3208239"/>
          </a:xfrm>
        </p:grpSpPr>
        <p:pic>
          <p:nvPicPr>
            <p:cNvPr id="1044" name="Picture 20" descr="BNP Paribas logo and symbol, meaning, history, PNG">
              <a:extLst>
                <a:ext uri="{FF2B5EF4-FFF2-40B4-BE49-F238E27FC236}">
                  <a16:creationId xmlns:a16="http://schemas.microsoft.com/office/drawing/2014/main" id="{9D49C129-E311-AC88-2B0C-E5292A91F9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94" b="23943"/>
            <a:stretch>
              <a:fillRect/>
            </a:stretch>
          </p:blipFill>
          <p:spPr bwMode="auto">
            <a:xfrm>
              <a:off x="5729939" y="3823646"/>
              <a:ext cx="1108641" cy="318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Login Homebanking - Millennium bcp">
              <a:extLst>
                <a:ext uri="{FF2B5EF4-FFF2-40B4-BE49-F238E27FC236}">
                  <a16:creationId xmlns:a16="http://schemas.microsoft.com/office/drawing/2014/main" id="{1A443F8D-0E90-4F3D-CE32-33A15D8A7A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209" y="5605716"/>
              <a:ext cx="1004101" cy="293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4" descr="http://theorangemarket.com/wp-content/uploads/2014/06/Logo-Abanca_Blog-The-Orange-Market.jpg">
              <a:extLst>
                <a:ext uri="{FF2B5EF4-FFF2-40B4-BE49-F238E27FC236}">
                  <a16:creationId xmlns:a16="http://schemas.microsoft.com/office/drawing/2014/main" id="{FC47F8DD-A013-4B50-BC16-29637E5D2B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4884" y="3100733"/>
              <a:ext cx="998751" cy="177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Imagen 91">
              <a:extLst>
                <a:ext uri="{FF2B5EF4-FFF2-40B4-BE49-F238E27FC236}">
                  <a16:creationId xmlns:a16="http://schemas.microsoft.com/office/drawing/2014/main" id="{3193CC68-3EB8-4745-A6A1-9D42A81A2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83" y="3474187"/>
              <a:ext cx="998752" cy="167124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09DD09D-73C5-4F17-A29F-1A2293466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939" y="2691297"/>
              <a:ext cx="1226641" cy="270033"/>
            </a:xfrm>
            <a:prstGeom prst="rect">
              <a:avLst/>
            </a:prstGeom>
          </p:spPr>
        </p:pic>
        <p:pic>
          <p:nvPicPr>
            <p:cNvPr id="69" name="Imagen 68">
              <a:extLst>
                <a:ext uri="{FF2B5EF4-FFF2-40B4-BE49-F238E27FC236}">
                  <a16:creationId xmlns:a16="http://schemas.microsoft.com/office/drawing/2014/main" id="{935925BE-5025-4051-8818-DF3146752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811" y="4573142"/>
              <a:ext cx="1026897" cy="616138"/>
            </a:xfrm>
            <a:prstGeom prst="rect">
              <a:avLst/>
            </a:prstGeom>
          </p:spPr>
        </p:pic>
        <p:pic>
          <p:nvPicPr>
            <p:cNvPr id="71" name="Imagen 70">
              <a:extLst>
                <a:ext uri="{FF2B5EF4-FFF2-40B4-BE49-F238E27FC236}">
                  <a16:creationId xmlns:a16="http://schemas.microsoft.com/office/drawing/2014/main" id="{6034E1E5-6774-4EA6-98F1-45CEC95A0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811" y="5016255"/>
              <a:ext cx="1026897" cy="616138"/>
            </a:xfrm>
            <a:prstGeom prst="rect">
              <a:avLst/>
            </a:prstGeom>
          </p:spPr>
        </p:pic>
        <p:pic>
          <p:nvPicPr>
            <p:cNvPr id="73" name="Imagen 72">
              <a:extLst>
                <a:ext uri="{FF2B5EF4-FFF2-40B4-BE49-F238E27FC236}">
                  <a16:creationId xmlns:a16="http://schemas.microsoft.com/office/drawing/2014/main" id="{3D31B6E8-FA2E-4842-828B-F63E1DFD5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9484" y="4204628"/>
              <a:ext cx="909550" cy="545730"/>
            </a:xfrm>
            <a:prstGeom prst="rect">
              <a:avLst/>
            </a:prstGeom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807D7917-332B-4F6E-9CC3-39CDC69E192D}"/>
              </a:ext>
            </a:extLst>
          </p:cNvPr>
          <p:cNvGrpSpPr/>
          <p:nvPr/>
        </p:nvGrpSpPr>
        <p:grpSpPr>
          <a:xfrm>
            <a:off x="7203229" y="2645425"/>
            <a:ext cx="1277808" cy="3301734"/>
            <a:chOff x="7203229" y="2645425"/>
            <a:chExt cx="1277808" cy="3301734"/>
          </a:xfrm>
        </p:grpSpPr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F75705E0-7C09-66A7-DEBC-6462D87048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5946" y="5037144"/>
              <a:ext cx="632375" cy="331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6FA8483-8B25-DBA0-9704-7E38CBE27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688" y="3139336"/>
              <a:ext cx="536890" cy="37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Imagen 94">
              <a:extLst>
                <a:ext uri="{FF2B5EF4-FFF2-40B4-BE49-F238E27FC236}">
                  <a16:creationId xmlns:a16="http://schemas.microsoft.com/office/drawing/2014/main" id="{4E191AAD-B3CB-4F78-993C-B816D9795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1003" y="4668058"/>
              <a:ext cx="642260" cy="141741"/>
            </a:xfrm>
            <a:prstGeom prst="rect">
              <a:avLst/>
            </a:prstGeom>
          </p:spPr>
        </p:pic>
        <p:pic>
          <p:nvPicPr>
            <p:cNvPr id="121" name="Picture 14">
              <a:extLst>
                <a:ext uri="{FF2B5EF4-FFF2-40B4-BE49-F238E27FC236}">
                  <a16:creationId xmlns:a16="http://schemas.microsoft.com/office/drawing/2014/main" id="{573C14AD-31AF-48D1-86C5-E6C603E8E8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9673" y="5519880"/>
              <a:ext cx="504921" cy="427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Imagen 95">
              <a:extLst>
                <a:ext uri="{FF2B5EF4-FFF2-40B4-BE49-F238E27FC236}">
                  <a16:creationId xmlns:a16="http://schemas.microsoft.com/office/drawing/2014/main" id="{21ADD8F5-86E3-4EAB-B886-F5A49D4F7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76" b="19737"/>
            <a:stretch/>
          </p:blipFill>
          <p:spPr>
            <a:xfrm>
              <a:off x="7203229" y="2645425"/>
              <a:ext cx="1277808" cy="455308"/>
            </a:xfrm>
            <a:prstGeom prst="rect">
              <a:avLst/>
            </a:prstGeom>
          </p:spPr>
        </p:pic>
        <p:pic>
          <p:nvPicPr>
            <p:cNvPr id="102" name="Imagen 101">
              <a:extLst>
                <a:ext uri="{FF2B5EF4-FFF2-40B4-BE49-F238E27FC236}">
                  <a16:creationId xmlns:a16="http://schemas.microsoft.com/office/drawing/2014/main" id="{B1D43448-2537-4E58-93DF-641C4F0F5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6755" y="4073850"/>
              <a:ext cx="1050756" cy="630453"/>
            </a:xfrm>
            <a:prstGeom prst="rect">
              <a:avLst/>
            </a:prstGeom>
          </p:spPr>
        </p:pic>
        <p:pic>
          <p:nvPicPr>
            <p:cNvPr id="104" name="Imagen 103">
              <a:extLst>
                <a:ext uri="{FF2B5EF4-FFF2-40B4-BE49-F238E27FC236}">
                  <a16:creationId xmlns:a16="http://schemas.microsoft.com/office/drawing/2014/main" id="{F6DF5311-C42F-4532-9119-7A1C4F075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6755" y="3569478"/>
              <a:ext cx="1050756" cy="630453"/>
            </a:xfrm>
            <a:prstGeom prst="rect">
              <a:avLst/>
            </a:prstGeom>
          </p:spPr>
        </p:pic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609E1F0B-A8EB-4253-B926-DDCB6532601B}"/>
              </a:ext>
            </a:extLst>
          </p:cNvPr>
          <p:cNvGrpSpPr/>
          <p:nvPr/>
        </p:nvGrpSpPr>
        <p:grpSpPr>
          <a:xfrm>
            <a:off x="8966045" y="2654160"/>
            <a:ext cx="955949" cy="3232836"/>
            <a:chOff x="9004957" y="2654160"/>
            <a:chExt cx="955949" cy="3232836"/>
          </a:xfrm>
        </p:grpSpPr>
        <p:pic>
          <p:nvPicPr>
            <p:cNvPr id="1062" name="Picture 38">
              <a:extLst>
                <a:ext uri="{FF2B5EF4-FFF2-40B4-BE49-F238E27FC236}">
                  <a16:creationId xmlns:a16="http://schemas.microsoft.com/office/drawing/2014/main" id="{388BF007-615B-44D6-5C45-C37E8BD241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6948" y="4421890"/>
              <a:ext cx="571966" cy="350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4" name="Picture 80" descr="Empregos Galp - Setembro 2025 - E2 Emprego e Estágios">
              <a:extLst>
                <a:ext uri="{FF2B5EF4-FFF2-40B4-BE49-F238E27FC236}">
                  <a16:creationId xmlns:a16="http://schemas.microsoft.com/office/drawing/2014/main" id="{82384D2D-6B9E-497B-675F-0074F48606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3" t="11702" r="11656" b="10817"/>
            <a:stretch>
              <a:fillRect/>
            </a:stretch>
          </p:blipFill>
          <p:spPr bwMode="auto">
            <a:xfrm>
              <a:off x="9106977" y="2654160"/>
              <a:ext cx="751909" cy="382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6" name="Picture 82">
              <a:extLst>
                <a:ext uri="{FF2B5EF4-FFF2-40B4-BE49-F238E27FC236}">
                  <a16:creationId xmlns:a16="http://schemas.microsoft.com/office/drawing/2014/main" id="{3D6ADD1B-C6C6-AD95-B391-3AF4FBB73B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4591" y="4994783"/>
              <a:ext cx="736681" cy="263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Imagen 74">
              <a:extLst>
                <a:ext uri="{FF2B5EF4-FFF2-40B4-BE49-F238E27FC236}">
                  <a16:creationId xmlns:a16="http://schemas.microsoft.com/office/drawing/2014/main" id="{CDE1A937-B66E-4FB0-B2C9-D4511FCEF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1699" y="3258545"/>
              <a:ext cx="762465" cy="145926"/>
            </a:xfrm>
            <a:prstGeom prst="rect">
              <a:avLst/>
            </a:prstGeom>
          </p:spPr>
        </p:pic>
        <p:pic>
          <p:nvPicPr>
            <p:cNvPr id="76" name="Imagen 75">
              <a:extLst>
                <a:ext uri="{FF2B5EF4-FFF2-40B4-BE49-F238E27FC236}">
                  <a16:creationId xmlns:a16="http://schemas.microsoft.com/office/drawing/2014/main" id="{702817A7-9A51-46F9-B0DA-F2ADA7C03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62448" y="5480179"/>
              <a:ext cx="840967" cy="406817"/>
            </a:xfrm>
            <a:prstGeom prst="rect">
              <a:avLst/>
            </a:prstGeom>
          </p:spPr>
        </p:pic>
        <p:pic>
          <p:nvPicPr>
            <p:cNvPr id="106" name="Imagen 105">
              <a:extLst>
                <a:ext uri="{FF2B5EF4-FFF2-40B4-BE49-F238E27FC236}">
                  <a16:creationId xmlns:a16="http://schemas.microsoft.com/office/drawing/2014/main" id="{8A83B377-6E27-4E7D-A29D-7C459A77C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4957" y="3626396"/>
              <a:ext cx="955949" cy="573569"/>
            </a:xfrm>
            <a:prstGeom prst="rect">
              <a:avLst/>
            </a:prstGeom>
          </p:spPr>
        </p:pic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83FB47A4-D053-49A1-ADD8-1A245FCF5A47}"/>
              </a:ext>
            </a:extLst>
          </p:cNvPr>
          <p:cNvGrpSpPr/>
          <p:nvPr/>
        </p:nvGrpSpPr>
        <p:grpSpPr>
          <a:xfrm>
            <a:off x="10338257" y="2780069"/>
            <a:ext cx="1014794" cy="2875484"/>
            <a:chOff x="10338257" y="2780069"/>
            <a:chExt cx="1014794" cy="2875484"/>
          </a:xfrm>
        </p:grpSpPr>
        <p:pic>
          <p:nvPicPr>
            <p:cNvPr id="1060" name="Picture 36" descr="Volkswagen Logo Png Transparent - Car | Full Size PNG Download | SeekPNG">
              <a:extLst>
                <a:ext uri="{FF2B5EF4-FFF2-40B4-BE49-F238E27FC236}">
                  <a16:creationId xmlns:a16="http://schemas.microsoft.com/office/drawing/2014/main" id="{9C5AF64D-2850-1092-1E7C-3E6F3FC3C1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0227" y="5431829"/>
              <a:ext cx="910855" cy="223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Imagen 89">
              <a:extLst>
                <a:ext uri="{FF2B5EF4-FFF2-40B4-BE49-F238E27FC236}">
                  <a16:creationId xmlns:a16="http://schemas.microsoft.com/office/drawing/2014/main" id="{2EE8E51E-52B2-4EB9-8744-8A8814426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8257" y="2780069"/>
              <a:ext cx="1014794" cy="215644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D3AD35D-F6F4-4F1C-ABDE-E06C0A65D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3588" y="4894958"/>
              <a:ext cx="664132" cy="203960"/>
            </a:xfrm>
            <a:prstGeom prst="rect">
              <a:avLst/>
            </a:prstGeom>
          </p:spPr>
        </p:pic>
        <p:pic>
          <p:nvPicPr>
            <p:cNvPr id="130" name="Imagen 129">
              <a:extLst>
                <a:ext uri="{FF2B5EF4-FFF2-40B4-BE49-F238E27FC236}">
                  <a16:creationId xmlns:a16="http://schemas.microsoft.com/office/drawing/2014/main" id="{057BAE7C-82B3-4056-B9BC-A2BB992F1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3100" y="4220297"/>
              <a:ext cx="765109" cy="341748"/>
            </a:xfrm>
            <a:prstGeom prst="rect">
              <a:avLst/>
            </a:prstGeom>
          </p:spPr>
        </p:pic>
        <p:pic>
          <p:nvPicPr>
            <p:cNvPr id="108" name="Imagen 107">
              <a:extLst>
                <a:ext uri="{FF2B5EF4-FFF2-40B4-BE49-F238E27FC236}">
                  <a16:creationId xmlns:a16="http://schemas.microsoft.com/office/drawing/2014/main" id="{14B171B3-59E8-4DFD-A2DB-77E5D79D9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022" y="3328626"/>
              <a:ext cx="931264" cy="558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160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78 1.11111E-6 L -4.79167E-6 1.11111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0.03889 L 4.16667E-6 1.48148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29167E-6 0.03889 L -2.29167E-6 2.96296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0.03889 L 5E-6 -4.44444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54167E-6 0.03889 L 3.54167E-6 3.33333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0.03889 L 1.66667E-6 1.48148E-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0.03889 L -4.16667E-7 3.33333E-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667 -0.00046 L -3.95833E-6 -1.11111E-6 " pathEditMode="relative" rAng="0" ptsTypes="AA">
                                      <p:cBhvr>
                                        <p:cTn id="77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  <p:bldP spid="13" grpId="1"/>
      <p:bldP spid="1037" grpId="0" animBg="1"/>
      <p:bldP spid="14" grpId="0"/>
      <p:bldP spid="14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3" grpId="0"/>
      <p:bldP spid="23" grpId="1"/>
      <p:bldP spid="25" grpId="0"/>
      <p:bldP spid="25" grpId="1"/>
      <p:bldP spid="74" grpId="0"/>
      <p:bldP spid="7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2">
            <a:extLst>
              <a:ext uri="{FF2B5EF4-FFF2-40B4-BE49-F238E27FC236}">
                <a16:creationId xmlns:a16="http://schemas.microsoft.com/office/drawing/2014/main" id="{60A1E460-3C33-E20E-EBD0-72755291AD8E}"/>
              </a:ext>
            </a:extLst>
          </p:cNvPr>
          <p:cNvSpPr txBox="1"/>
          <p:nvPr/>
        </p:nvSpPr>
        <p:spPr>
          <a:xfrm>
            <a:off x="1166121" y="532016"/>
            <a:ext cx="9859758" cy="693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8000"/>
              </a:lnSpc>
            </a:pPr>
            <a:r>
              <a:rPr lang="pt-PT" sz="4800" dirty="0">
                <a:solidFill>
                  <a:schemeClr val="bg1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ÁREAS DE ESPECIALIZACIÓN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0FED97-F01F-7571-73EC-B4A21FE3E5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1D91D-E532-414E-8BE0-BA80ED49D994}" type="slidenum">
              <a:rPr lang="pt-PT" smtClean="0"/>
              <a:pPr/>
              <a:t>7</a:t>
            </a:fld>
            <a:endParaRPr lang="pt-PT" dirty="0"/>
          </a:p>
        </p:txBody>
      </p:sp>
      <p:grpSp>
        <p:nvGrpSpPr>
          <p:cNvPr id="239" name="Gráfico 13">
            <a:extLst>
              <a:ext uri="{FF2B5EF4-FFF2-40B4-BE49-F238E27FC236}">
                <a16:creationId xmlns:a16="http://schemas.microsoft.com/office/drawing/2014/main" id="{E80A85EA-A531-4B79-9918-3CD7AE22A9BE}"/>
              </a:ext>
            </a:extLst>
          </p:cNvPr>
          <p:cNvGrpSpPr/>
          <p:nvPr/>
        </p:nvGrpSpPr>
        <p:grpSpPr>
          <a:xfrm>
            <a:off x="11294533" y="278232"/>
            <a:ext cx="574444" cy="138775"/>
            <a:chOff x="2843212" y="2643187"/>
            <a:chExt cx="6505575" cy="1571625"/>
          </a:xfrm>
          <a:solidFill>
            <a:schemeClr val="bg1"/>
          </a:solidFill>
        </p:grpSpPr>
        <p:sp>
          <p:nvSpPr>
            <p:cNvPr id="240" name="Forma libre: forma 239">
              <a:extLst>
                <a:ext uri="{FF2B5EF4-FFF2-40B4-BE49-F238E27FC236}">
                  <a16:creationId xmlns:a16="http://schemas.microsoft.com/office/drawing/2014/main" id="{C1BCF0F7-D9C7-47F5-A975-D3D579506769}"/>
                </a:ext>
              </a:extLst>
            </p:cNvPr>
            <p:cNvSpPr/>
            <p:nvPr/>
          </p:nvSpPr>
          <p:spPr>
            <a:xfrm>
              <a:off x="7260907" y="2636234"/>
              <a:ext cx="276225" cy="1581150"/>
            </a:xfrm>
            <a:custGeom>
              <a:avLst/>
              <a:gdLst>
                <a:gd name="connsiteX0" fmla="*/ 269367 w 276225"/>
                <a:gd name="connsiteY0" fmla="*/ 7144 h 1581150"/>
                <a:gd name="connsiteX1" fmla="*/ 269367 w 276225"/>
                <a:gd name="connsiteY1" fmla="*/ 7144 h 1581150"/>
                <a:gd name="connsiteX2" fmla="*/ 269367 w 276225"/>
                <a:gd name="connsiteY2" fmla="*/ 1580579 h 1581150"/>
                <a:gd name="connsiteX3" fmla="*/ 7144 w 276225"/>
                <a:gd name="connsiteY3" fmla="*/ 1580579 h 1581150"/>
                <a:gd name="connsiteX4" fmla="*/ 7144 w 276225"/>
                <a:gd name="connsiteY4" fmla="*/ 269367 h 1581150"/>
                <a:gd name="connsiteX5" fmla="*/ 269367 w 276225"/>
                <a:gd name="connsiteY5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25" h="1581150">
                  <a:moveTo>
                    <a:pt x="269367" y="7144"/>
                  </a:moveTo>
                  <a:lnTo>
                    <a:pt x="269367" y="7144"/>
                  </a:lnTo>
                  <a:lnTo>
                    <a:pt x="269367" y="1580579"/>
                  </a:lnTo>
                  <a:lnTo>
                    <a:pt x="7144" y="1580579"/>
                  </a:lnTo>
                  <a:lnTo>
                    <a:pt x="7144" y="269367"/>
                  </a:lnTo>
                  <a:cubicBezTo>
                    <a:pt x="7144" y="124587"/>
                    <a:pt x="124587" y="7239"/>
                    <a:pt x="269367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1" name="Forma libre: forma 240">
              <a:extLst>
                <a:ext uri="{FF2B5EF4-FFF2-40B4-BE49-F238E27FC236}">
                  <a16:creationId xmlns:a16="http://schemas.microsoft.com/office/drawing/2014/main" id="{51B5983B-5273-4736-8359-A0E7244DA4B3}"/>
                </a:ext>
              </a:extLst>
            </p:cNvPr>
            <p:cNvSpPr/>
            <p:nvPr/>
          </p:nvSpPr>
          <p:spPr>
            <a:xfrm>
              <a:off x="5687472" y="2636234"/>
              <a:ext cx="1323975" cy="1581150"/>
            </a:xfrm>
            <a:custGeom>
              <a:avLst/>
              <a:gdLst>
                <a:gd name="connsiteX0" fmla="*/ 793814 w 1323975"/>
                <a:gd name="connsiteY0" fmla="*/ 7144 h 1581150"/>
                <a:gd name="connsiteX1" fmla="*/ 91916 w 1323975"/>
                <a:gd name="connsiteY1" fmla="*/ 7144 h 1581150"/>
                <a:gd name="connsiteX2" fmla="*/ 7144 w 1323975"/>
                <a:gd name="connsiteY2" fmla="*/ 269367 h 1581150"/>
                <a:gd name="connsiteX3" fmla="*/ 531591 w 1323975"/>
                <a:gd name="connsiteY3" fmla="*/ 269367 h 1581150"/>
                <a:gd name="connsiteX4" fmla="*/ 531591 w 1323975"/>
                <a:gd name="connsiteY4" fmla="*/ 1580674 h 1581150"/>
                <a:gd name="connsiteX5" fmla="*/ 793814 w 1323975"/>
                <a:gd name="connsiteY5" fmla="*/ 1580674 h 1581150"/>
                <a:gd name="connsiteX6" fmla="*/ 793814 w 1323975"/>
                <a:gd name="connsiteY6" fmla="*/ 269367 h 1581150"/>
                <a:gd name="connsiteX7" fmla="*/ 1056132 w 1323975"/>
                <a:gd name="connsiteY7" fmla="*/ 269367 h 1581150"/>
                <a:gd name="connsiteX8" fmla="*/ 1318355 w 1323975"/>
                <a:gd name="connsiteY8" fmla="*/ 7144 h 1581150"/>
                <a:gd name="connsiteX9" fmla="*/ 793814 w 1323975"/>
                <a:gd name="connsiteY9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3975" h="1581150">
                  <a:moveTo>
                    <a:pt x="793814" y="7144"/>
                  </a:moveTo>
                  <a:lnTo>
                    <a:pt x="91916" y="7144"/>
                  </a:lnTo>
                  <a:lnTo>
                    <a:pt x="7144" y="269367"/>
                  </a:lnTo>
                  <a:lnTo>
                    <a:pt x="531591" y="269367"/>
                  </a:lnTo>
                  <a:lnTo>
                    <a:pt x="531591" y="1580674"/>
                  </a:lnTo>
                  <a:lnTo>
                    <a:pt x="793814" y="1580674"/>
                  </a:lnTo>
                  <a:lnTo>
                    <a:pt x="793814" y="269367"/>
                  </a:lnTo>
                  <a:lnTo>
                    <a:pt x="1056132" y="269367"/>
                  </a:lnTo>
                  <a:cubicBezTo>
                    <a:pt x="1200912" y="269367"/>
                    <a:pt x="1318260" y="151924"/>
                    <a:pt x="1318355" y="7144"/>
                  </a:cubicBezTo>
                  <a:lnTo>
                    <a:pt x="79381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2" name="Forma libre: forma 241">
              <a:extLst>
                <a:ext uri="{FF2B5EF4-FFF2-40B4-BE49-F238E27FC236}">
                  <a16:creationId xmlns:a16="http://schemas.microsoft.com/office/drawing/2014/main" id="{423FD585-09EB-4825-A551-198F79FA155B}"/>
                </a:ext>
              </a:extLst>
            </p:cNvPr>
            <p:cNvSpPr/>
            <p:nvPr/>
          </p:nvSpPr>
          <p:spPr>
            <a:xfrm>
              <a:off x="2836068" y="2636043"/>
              <a:ext cx="1590675" cy="1581150"/>
            </a:xfrm>
            <a:custGeom>
              <a:avLst/>
              <a:gdLst>
                <a:gd name="connsiteX0" fmla="*/ 1321499 w 1590675"/>
                <a:gd name="connsiteY0" fmla="*/ 1580769 h 1581150"/>
                <a:gd name="connsiteX1" fmla="*/ 1586484 w 1590675"/>
                <a:gd name="connsiteY1" fmla="*/ 1580769 h 1581150"/>
                <a:gd name="connsiteX2" fmla="*/ 1122140 w 1590675"/>
                <a:gd name="connsiteY2" fmla="*/ 186500 h 1581150"/>
                <a:gd name="connsiteX3" fmla="*/ 873347 w 1590675"/>
                <a:gd name="connsiteY3" fmla="*/ 7144 h 1581150"/>
                <a:gd name="connsiteX4" fmla="*/ 531590 w 1590675"/>
                <a:gd name="connsiteY4" fmla="*/ 7144 h 1581150"/>
                <a:gd name="connsiteX5" fmla="*/ 7144 w 1590675"/>
                <a:gd name="connsiteY5" fmla="*/ 1580769 h 1581150"/>
                <a:gd name="connsiteX6" fmla="*/ 272510 w 1590675"/>
                <a:gd name="connsiteY6" fmla="*/ 1580769 h 1581150"/>
                <a:gd name="connsiteX7" fmla="*/ 403670 w 1590675"/>
                <a:gd name="connsiteY7" fmla="*/ 1187482 h 1581150"/>
                <a:gd name="connsiteX8" fmla="*/ 839629 w 1590675"/>
                <a:gd name="connsiteY8" fmla="*/ 1187482 h 1581150"/>
                <a:gd name="connsiteX9" fmla="*/ 1101852 w 1590675"/>
                <a:gd name="connsiteY9" fmla="*/ 925163 h 1581150"/>
                <a:gd name="connsiteX10" fmla="*/ 491109 w 1590675"/>
                <a:gd name="connsiteY10" fmla="*/ 925163 h 1581150"/>
                <a:gd name="connsiteX11" fmla="*/ 796957 w 1590675"/>
                <a:gd name="connsiteY11" fmla="*/ 7334 h 1581150"/>
                <a:gd name="connsiteX12" fmla="*/ 1321499 w 1590675"/>
                <a:gd name="connsiteY12" fmla="*/ 1580769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90675" h="1581150">
                  <a:moveTo>
                    <a:pt x="1321499" y="1580769"/>
                  </a:moveTo>
                  <a:lnTo>
                    <a:pt x="1586484" y="1580769"/>
                  </a:lnTo>
                  <a:lnTo>
                    <a:pt x="1122140" y="186500"/>
                  </a:lnTo>
                  <a:cubicBezTo>
                    <a:pt x="1086422" y="79439"/>
                    <a:pt x="986219" y="7144"/>
                    <a:pt x="873347" y="7144"/>
                  </a:cubicBezTo>
                  <a:lnTo>
                    <a:pt x="531590" y="7144"/>
                  </a:lnTo>
                  <a:lnTo>
                    <a:pt x="7144" y="1580769"/>
                  </a:lnTo>
                  <a:lnTo>
                    <a:pt x="272510" y="1580769"/>
                  </a:lnTo>
                  <a:lnTo>
                    <a:pt x="403670" y="1187482"/>
                  </a:lnTo>
                  <a:lnTo>
                    <a:pt x="839629" y="1187482"/>
                  </a:lnTo>
                  <a:cubicBezTo>
                    <a:pt x="984504" y="1187482"/>
                    <a:pt x="1101852" y="1070039"/>
                    <a:pt x="1101852" y="925163"/>
                  </a:cubicBezTo>
                  <a:lnTo>
                    <a:pt x="491109" y="925163"/>
                  </a:lnTo>
                  <a:lnTo>
                    <a:pt x="796957" y="7334"/>
                  </a:lnTo>
                  <a:lnTo>
                    <a:pt x="1321499" y="15807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3" name="Forma libre: forma 242">
              <a:extLst>
                <a:ext uri="{FF2B5EF4-FFF2-40B4-BE49-F238E27FC236}">
                  <a16:creationId xmlns:a16="http://schemas.microsoft.com/office/drawing/2014/main" id="{E76FE08D-7F58-4D95-9DF2-99C2ACF5F2E4}"/>
                </a:ext>
              </a:extLst>
            </p:cNvPr>
            <p:cNvSpPr/>
            <p:nvPr/>
          </p:nvSpPr>
          <p:spPr>
            <a:xfrm>
              <a:off x="7764875" y="2636234"/>
              <a:ext cx="1104900" cy="1581150"/>
            </a:xfrm>
            <a:custGeom>
              <a:avLst/>
              <a:gdLst>
                <a:gd name="connsiteX0" fmla="*/ 531590 w 1104900"/>
                <a:gd name="connsiteY0" fmla="*/ 7144 h 1581150"/>
                <a:gd name="connsiteX1" fmla="*/ 7144 w 1104900"/>
                <a:gd name="connsiteY1" fmla="*/ 1580579 h 1581150"/>
                <a:gd name="connsiteX2" fmla="*/ 272510 w 1104900"/>
                <a:gd name="connsiteY2" fmla="*/ 1580579 h 1581150"/>
                <a:gd name="connsiteX3" fmla="*/ 403574 w 1104900"/>
                <a:gd name="connsiteY3" fmla="*/ 1187196 h 1581150"/>
                <a:gd name="connsiteX4" fmla="*/ 839152 w 1104900"/>
                <a:gd name="connsiteY4" fmla="*/ 1187196 h 1581150"/>
                <a:gd name="connsiteX5" fmla="*/ 1101471 w 1104900"/>
                <a:gd name="connsiteY5" fmla="*/ 925068 h 1581150"/>
                <a:gd name="connsiteX6" fmla="*/ 1101471 w 1104900"/>
                <a:gd name="connsiteY6" fmla="*/ 925068 h 1581150"/>
                <a:gd name="connsiteX7" fmla="*/ 490918 w 1104900"/>
                <a:gd name="connsiteY7" fmla="*/ 925068 h 1581150"/>
                <a:gd name="connsiteX8" fmla="*/ 796957 w 1104900"/>
                <a:gd name="connsiteY8" fmla="*/ 7144 h 1581150"/>
                <a:gd name="connsiteX9" fmla="*/ 531590 w 1104900"/>
                <a:gd name="connsiteY9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4900" h="1581150">
                  <a:moveTo>
                    <a:pt x="531590" y="7144"/>
                  </a:moveTo>
                  <a:lnTo>
                    <a:pt x="7144" y="1580579"/>
                  </a:lnTo>
                  <a:lnTo>
                    <a:pt x="272510" y="1580579"/>
                  </a:lnTo>
                  <a:lnTo>
                    <a:pt x="403574" y="1187196"/>
                  </a:lnTo>
                  <a:lnTo>
                    <a:pt x="839152" y="1187196"/>
                  </a:lnTo>
                  <a:cubicBezTo>
                    <a:pt x="983932" y="1187196"/>
                    <a:pt x="1101376" y="1069848"/>
                    <a:pt x="1101471" y="925068"/>
                  </a:cubicBezTo>
                  <a:lnTo>
                    <a:pt x="1101471" y="925068"/>
                  </a:lnTo>
                  <a:cubicBezTo>
                    <a:pt x="1101471" y="925068"/>
                    <a:pt x="490918" y="925068"/>
                    <a:pt x="490918" y="925068"/>
                  </a:cubicBezTo>
                  <a:lnTo>
                    <a:pt x="796957" y="7144"/>
                  </a:lnTo>
                  <a:lnTo>
                    <a:pt x="531590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4" name="Forma libre: forma 243">
              <a:extLst>
                <a:ext uri="{FF2B5EF4-FFF2-40B4-BE49-F238E27FC236}">
                  <a16:creationId xmlns:a16="http://schemas.microsoft.com/office/drawing/2014/main" id="{22E5A285-48DD-47CC-BFE7-A8E6054865F1}"/>
                </a:ext>
              </a:extLst>
            </p:cNvPr>
            <p:cNvSpPr/>
            <p:nvPr/>
          </p:nvSpPr>
          <p:spPr>
            <a:xfrm>
              <a:off x="8554783" y="2636043"/>
              <a:ext cx="800100" cy="1581150"/>
            </a:xfrm>
            <a:custGeom>
              <a:avLst/>
              <a:gdLst>
                <a:gd name="connsiteX0" fmla="*/ 796861 w 800100"/>
                <a:gd name="connsiteY0" fmla="*/ 1580769 h 1581150"/>
                <a:gd name="connsiteX1" fmla="*/ 332137 w 800100"/>
                <a:gd name="connsiteY1" fmla="*/ 186500 h 1581150"/>
                <a:gd name="connsiteX2" fmla="*/ 83344 w 800100"/>
                <a:gd name="connsiteY2" fmla="*/ 7144 h 1581150"/>
                <a:gd name="connsiteX3" fmla="*/ 7144 w 800100"/>
                <a:gd name="connsiteY3" fmla="*/ 7144 h 1581150"/>
                <a:gd name="connsiteX4" fmla="*/ 531590 w 800100"/>
                <a:gd name="connsiteY4" fmla="*/ 1580579 h 1581150"/>
                <a:gd name="connsiteX5" fmla="*/ 796861 w 800100"/>
                <a:gd name="connsiteY5" fmla="*/ 1580769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1581150">
                  <a:moveTo>
                    <a:pt x="796861" y="1580769"/>
                  </a:moveTo>
                  <a:lnTo>
                    <a:pt x="332137" y="186500"/>
                  </a:lnTo>
                  <a:cubicBezTo>
                    <a:pt x="296513" y="79343"/>
                    <a:pt x="196215" y="7144"/>
                    <a:pt x="83344" y="7144"/>
                  </a:cubicBezTo>
                  <a:lnTo>
                    <a:pt x="7144" y="7144"/>
                  </a:lnTo>
                  <a:lnTo>
                    <a:pt x="531590" y="1580579"/>
                  </a:lnTo>
                  <a:lnTo>
                    <a:pt x="796861" y="15807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5" name="Forma libre: forma 244">
              <a:extLst>
                <a:ext uri="{FF2B5EF4-FFF2-40B4-BE49-F238E27FC236}">
                  <a16:creationId xmlns:a16="http://schemas.microsoft.com/office/drawing/2014/main" id="{D27A9FF5-8CD2-4FDD-BC98-99F622F8B102}"/>
                </a:ext>
              </a:extLst>
            </p:cNvPr>
            <p:cNvSpPr/>
            <p:nvPr/>
          </p:nvSpPr>
          <p:spPr>
            <a:xfrm>
              <a:off x="4679537" y="2636234"/>
              <a:ext cx="1057275" cy="1581150"/>
            </a:xfrm>
            <a:custGeom>
              <a:avLst/>
              <a:gdLst>
                <a:gd name="connsiteX0" fmla="*/ 269367 w 1057275"/>
                <a:gd name="connsiteY0" fmla="*/ 1318355 h 1581150"/>
                <a:gd name="connsiteX1" fmla="*/ 269367 w 1057275"/>
                <a:gd name="connsiteY1" fmla="*/ 7144 h 1581150"/>
                <a:gd name="connsiteX2" fmla="*/ 7144 w 1057275"/>
                <a:gd name="connsiteY2" fmla="*/ 7144 h 1581150"/>
                <a:gd name="connsiteX3" fmla="*/ 7144 w 1057275"/>
                <a:gd name="connsiteY3" fmla="*/ 1318355 h 1581150"/>
                <a:gd name="connsiteX4" fmla="*/ 269367 w 1057275"/>
                <a:gd name="connsiteY4" fmla="*/ 1580579 h 1581150"/>
                <a:gd name="connsiteX5" fmla="*/ 968693 w 1057275"/>
                <a:gd name="connsiteY5" fmla="*/ 1580579 h 1581150"/>
                <a:gd name="connsiteX6" fmla="*/ 1056132 w 1057275"/>
                <a:gd name="connsiteY6" fmla="*/ 1318355 h 1581150"/>
                <a:gd name="connsiteX7" fmla="*/ 269367 w 1057275"/>
                <a:gd name="connsiteY7" fmla="*/ 1318355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7275" h="1581150">
                  <a:moveTo>
                    <a:pt x="269367" y="1318355"/>
                  </a:moveTo>
                  <a:lnTo>
                    <a:pt x="269367" y="7144"/>
                  </a:lnTo>
                  <a:lnTo>
                    <a:pt x="7144" y="7144"/>
                  </a:lnTo>
                  <a:lnTo>
                    <a:pt x="7144" y="1318355"/>
                  </a:lnTo>
                  <a:cubicBezTo>
                    <a:pt x="7525" y="1463040"/>
                    <a:pt x="124682" y="1580198"/>
                    <a:pt x="269367" y="1580579"/>
                  </a:cubicBezTo>
                  <a:lnTo>
                    <a:pt x="968693" y="1580579"/>
                  </a:lnTo>
                  <a:lnTo>
                    <a:pt x="1056132" y="1318355"/>
                  </a:lnTo>
                  <a:lnTo>
                    <a:pt x="269367" y="13183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FD3377E-230E-4848-B842-275037627522}"/>
              </a:ext>
            </a:extLst>
          </p:cNvPr>
          <p:cNvGrpSpPr/>
          <p:nvPr/>
        </p:nvGrpSpPr>
        <p:grpSpPr>
          <a:xfrm>
            <a:off x="378559" y="1821848"/>
            <a:ext cx="3621813" cy="749847"/>
            <a:chOff x="378559" y="1821848"/>
            <a:chExt cx="3621813" cy="749847"/>
          </a:xfrm>
        </p:grpSpPr>
        <p:sp>
          <p:nvSpPr>
            <p:cNvPr id="238" name="TextBox 29">
              <a:extLst>
                <a:ext uri="{FF2B5EF4-FFF2-40B4-BE49-F238E27FC236}">
                  <a16:creationId xmlns:a16="http://schemas.microsoft.com/office/drawing/2014/main" id="{2EDA1E9E-3A10-41AC-8092-F1BB4544BD62}"/>
                </a:ext>
              </a:extLst>
            </p:cNvPr>
            <p:cNvSpPr txBox="1"/>
            <p:nvPr/>
          </p:nvSpPr>
          <p:spPr>
            <a:xfrm>
              <a:off x="433797" y="1954859"/>
              <a:ext cx="2995603" cy="3009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en-US" sz="1500" b="0" spc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Quality</a:t>
              </a:r>
              <a:r>
                <a:rPr lang="pt-PT" sz="1500" b="0" spc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 Management</a:t>
              </a: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FB79ADD6-03D3-4670-8EAD-403B272D88D1}"/>
                </a:ext>
              </a:extLst>
            </p:cNvPr>
            <p:cNvSpPr txBox="1"/>
            <p:nvPr/>
          </p:nvSpPr>
          <p:spPr>
            <a:xfrm>
              <a:off x="433797" y="2321818"/>
              <a:ext cx="3441264" cy="2498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 rIns="72000" bIns="0" rtlCol="0">
              <a:spAutoFit/>
            </a:bodyPr>
            <a:lstStyle>
              <a:defPPr>
                <a:defRPr lang="pt-PT"/>
              </a:defPPr>
              <a:lvl1pPr lvl="0" algn="r">
                <a:lnSpc>
                  <a:spcPct val="90000"/>
                </a:lnSpc>
                <a:defRPr sz="200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defRPr>
              </a:lvl1pPr>
            </a:lstStyle>
            <a:p>
              <a:pPr algn="l"/>
              <a:r>
                <a:rPr lang="es-ES" sz="900" dirty="0"/>
                <a:t>Mejoramos la productividad y experiencia con servicios en </a:t>
              </a:r>
              <a:r>
                <a:rPr lang="es-ES" sz="900" b="1" dirty="0" err="1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Quality</a:t>
              </a:r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 </a:t>
              </a:r>
              <a:r>
                <a:rPr lang="es-ES" sz="900" b="1" dirty="0" err="1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Assurance</a:t>
              </a:r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, DevOps y Test Management</a:t>
              </a:r>
              <a:r>
                <a:rPr lang="es-ES" sz="900" dirty="0"/>
                <a:t>. </a:t>
              </a:r>
            </a:p>
          </p:txBody>
        </p:sp>
        <p:sp>
          <p:nvSpPr>
            <p:cNvPr id="259" name="Retângulo 205">
              <a:extLst>
                <a:ext uri="{FF2B5EF4-FFF2-40B4-BE49-F238E27FC236}">
                  <a16:creationId xmlns:a16="http://schemas.microsoft.com/office/drawing/2014/main" id="{7C8B4E2F-F5E7-404A-8587-ED0131C595F0}"/>
                </a:ext>
              </a:extLst>
            </p:cNvPr>
            <p:cNvSpPr/>
            <p:nvPr/>
          </p:nvSpPr>
          <p:spPr>
            <a:xfrm rot="5400000">
              <a:off x="2018361" y="182046"/>
              <a:ext cx="342209" cy="3621813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7B1FCB24-218A-449D-8B83-B4B3A7DA4A05}"/>
              </a:ext>
            </a:extLst>
          </p:cNvPr>
          <p:cNvGrpSpPr/>
          <p:nvPr/>
        </p:nvGrpSpPr>
        <p:grpSpPr>
          <a:xfrm>
            <a:off x="378559" y="3034263"/>
            <a:ext cx="3621813" cy="725390"/>
            <a:chOff x="378559" y="2917831"/>
            <a:chExt cx="3621813" cy="725390"/>
          </a:xfrm>
        </p:grpSpPr>
        <p:sp>
          <p:nvSpPr>
            <p:cNvPr id="268" name="TextBox 29">
              <a:extLst>
                <a:ext uri="{FF2B5EF4-FFF2-40B4-BE49-F238E27FC236}">
                  <a16:creationId xmlns:a16="http://schemas.microsoft.com/office/drawing/2014/main" id="{110DB21F-C194-4D62-A9D9-AFA396F7BF16}"/>
                </a:ext>
              </a:extLst>
            </p:cNvPr>
            <p:cNvSpPr txBox="1"/>
            <p:nvPr/>
          </p:nvSpPr>
          <p:spPr>
            <a:xfrm>
              <a:off x="433797" y="3025590"/>
              <a:ext cx="2894003" cy="3009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pt-PT" sz="1500" b="0" spc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AI Solutions</a:t>
              </a:r>
            </a:p>
          </p:txBody>
        </p:sp>
        <p:sp>
          <p:nvSpPr>
            <p:cNvPr id="307" name="CuadroTexto 306">
              <a:extLst>
                <a:ext uri="{FF2B5EF4-FFF2-40B4-BE49-F238E27FC236}">
                  <a16:creationId xmlns:a16="http://schemas.microsoft.com/office/drawing/2014/main" id="{C3938642-D860-4C88-9964-117230EFEDBA}"/>
                </a:ext>
              </a:extLst>
            </p:cNvPr>
            <p:cNvSpPr txBox="1"/>
            <p:nvPr/>
          </p:nvSpPr>
          <p:spPr>
            <a:xfrm>
              <a:off x="433797" y="3393344"/>
              <a:ext cx="3441264" cy="2498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 rIns="72000" bIns="0" rtlCol="0">
              <a:spAutoFit/>
            </a:bodyPr>
            <a:lstStyle>
              <a:defPPr>
                <a:defRPr lang="pt-PT"/>
              </a:defPPr>
              <a:lvl1pPr lvl="0" algn="r">
                <a:lnSpc>
                  <a:spcPct val="90000"/>
                </a:lnSpc>
                <a:defRPr sz="200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defRPr>
              </a:lvl1pPr>
            </a:lstStyle>
            <a:p>
              <a:pPr algn="l"/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Adaptamos las soluciones IA </a:t>
              </a:r>
              <a:r>
                <a:rPr lang="es-ES" sz="900" dirty="0"/>
                <a:t>a las necesidades concretas de cada cliente. </a:t>
              </a:r>
            </a:p>
          </p:txBody>
        </p:sp>
        <p:sp>
          <p:nvSpPr>
            <p:cNvPr id="352" name="Retângulo 205">
              <a:extLst>
                <a:ext uri="{FF2B5EF4-FFF2-40B4-BE49-F238E27FC236}">
                  <a16:creationId xmlns:a16="http://schemas.microsoft.com/office/drawing/2014/main" id="{FA83B629-236F-4EDA-A148-FB7DC69454DA}"/>
                </a:ext>
              </a:extLst>
            </p:cNvPr>
            <p:cNvSpPr/>
            <p:nvPr/>
          </p:nvSpPr>
          <p:spPr>
            <a:xfrm rot="5400000">
              <a:off x="2018361" y="1278029"/>
              <a:ext cx="342209" cy="3621813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951699F2-6E66-4306-8297-9BC957C59A8C}"/>
              </a:ext>
            </a:extLst>
          </p:cNvPr>
          <p:cNvGrpSpPr/>
          <p:nvPr/>
        </p:nvGrpSpPr>
        <p:grpSpPr>
          <a:xfrm>
            <a:off x="378559" y="4115512"/>
            <a:ext cx="3621813" cy="823533"/>
            <a:chOff x="378559" y="4013814"/>
            <a:chExt cx="3621813" cy="823533"/>
          </a:xfrm>
        </p:grpSpPr>
        <p:sp>
          <p:nvSpPr>
            <p:cNvPr id="393" name="TextBox 29">
              <a:extLst>
                <a:ext uri="{FF2B5EF4-FFF2-40B4-BE49-F238E27FC236}">
                  <a16:creationId xmlns:a16="http://schemas.microsoft.com/office/drawing/2014/main" id="{287D02AD-B2FC-4FE5-A23B-0A4CF7115840}"/>
                </a:ext>
              </a:extLst>
            </p:cNvPr>
            <p:cNvSpPr txBox="1"/>
            <p:nvPr/>
          </p:nvSpPr>
          <p:spPr>
            <a:xfrm>
              <a:off x="433797" y="4096321"/>
              <a:ext cx="2606225" cy="3009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pt-PT" sz="1500" b="0" spc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Hyperautomation</a:t>
              </a:r>
            </a:p>
          </p:txBody>
        </p:sp>
        <p:sp>
          <p:nvSpPr>
            <p:cNvPr id="305" name="CuadroTexto 304">
              <a:extLst>
                <a:ext uri="{FF2B5EF4-FFF2-40B4-BE49-F238E27FC236}">
                  <a16:creationId xmlns:a16="http://schemas.microsoft.com/office/drawing/2014/main" id="{154A8795-BA9F-4AF6-B2F3-D364F7E408FA}"/>
                </a:ext>
              </a:extLst>
            </p:cNvPr>
            <p:cNvSpPr txBox="1"/>
            <p:nvPr/>
          </p:nvSpPr>
          <p:spPr>
            <a:xfrm>
              <a:off x="433797" y="4462821"/>
              <a:ext cx="3441264" cy="3745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 rIns="72000" bIns="0" rtlCol="0">
              <a:spAutoFit/>
            </a:bodyPr>
            <a:lstStyle>
              <a:defPPr>
                <a:defRPr lang="pt-PT"/>
              </a:defPPr>
              <a:lvl1pPr lvl="0" algn="r">
                <a:lnSpc>
                  <a:spcPct val="90000"/>
                </a:lnSpc>
                <a:defRPr sz="200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defRPr>
              </a:lvl1pPr>
            </a:lstStyle>
            <a:p>
              <a:pPr algn="l"/>
              <a:r>
                <a:rPr lang="es-ES" sz="900" dirty="0"/>
                <a:t>Mayor productividad y eficiencia con </a:t>
              </a:r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soluciones automatizadas en alianza con líderes tecnológicos</a:t>
              </a:r>
            </a:p>
            <a:p>
              <a:pPr algn="l"/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de </a:t>
              </a:r>
              <a:r>
                <a:rPr lang="es-ES" sz="900" b="1" dirty="0" err="1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Process</a:t>
              </a:r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 </a:t>
              </a:r>
              <a:r>
                <a:rPr lang="es-ES" sz="900" b="1" dirty="0" err="1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Mining</a:t>
              </a:r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 y RPA</a:t>
              </a:r>
              <a:r>
                <a:rPr lang="es-ES" sz="900" dirty="0"/>
                <a:t>.</a:t>
              </a:r>
            </a:p>
          </p:txBody>
        </p:sp>
        <p:sp>
          <p:nvSpPr>
            <p:cNvPr id="355" name="Retângulo 205">
              <a:extLst>
                <a:ext uri="{FF2B5EF4-FFF2-40B4-BE49-F238E27FC236}">
                  <a16:creationId xmlns:a16="http://schemas.microsoft.com/office/drawing/2014/main" id="{AA830507-D99E-4F07-A122-E408448B2732}"/>
                </a:ext>
              </a:extLst>
            </p:cNvPr>
            <p:cNvSpPr/>
            <p:nvPr/>
          </p:nvSpPr>
          <p:spPr>
            <a:xfrm rot="5400000">
              <a:off x="2018361" y="2374012"/>
              <a:ext cx="342209" cy="3621813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4964CE77-7C3E-4D98-8F42-3578385759DF}"/>
              </a:ext>
            </a:extLst>
          </p:cNvPr>
          <p:cNvGrpSpPr/>
          <p:nvPr/>
        </p:nvGrpSpPr>
        <p:grpSpPr>
          <a:xfrm>
            <a:off x="378559" y="5265718"/>
            <a:ext cx="3621813" cy="701562"/>
            <a:chOff x="378559" y="5109797"/>
            <a:chExt cx="3621813" cy="701562"/>
          </a:xfrm>
        </p:grpSpPr>
        <p:sp>
          <p:nvSpPr>
            <p:cNvPr id="327" name="TextBox 29">
              <a:extLst>
                <a:ext uri="{FF2B5EF4-FFF2-40B4-BE49-F238E27FC236}">
                  <a16:creationId xmlns:a16="http://schemas.microsoft.com/office/drawing/2014/main" id="{C178C618-E6D5-44DC-8CFB-C2D98E67167F}"/>
                </a:ext>
              </a:extLst>
            </p:cNvPr>
            <p:cNvSpPr txBox="1"/>
            <p:nvPr/>
          </p:nvSpPr>
          <p:spPr>
            <a:xfrm>
              <a:off x="433797" y="5196236"/>
              <a:ext cx="2763375" cy="3009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pt-PT" sz="1500" b="0" spc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Data Analytics</a:t>
              </a:r>
            </a:p>
          </p:txBody>
        </p:sp>
        <p:sp>
          <p:nvSpPr>
            <p:cNvPr id="264" name="CuadroTexto 263">
              <a:extLst>
                <a:ext uri="{FF2B5EF4-FFF2-40B4-BE49-F238E27FC236}">
                  <a16:creationId xmlns:a16="http://schemas.microsoft.com/office/drawing/2014/main" id="{EE13DAE3-A758-49C2-AF5B-65523F364893}"/>
                </a:ext>
              </a:extLst>
            </p:cNvPr>
            <p:cNvSpPr txBox="1"/>
            <p:nvPr/>
          </p:nvSpPr>
          <p:spPr>
            <a:xfrm>
              <a:off x="433797" y="5561482"/>
              <a:ext cx="3441264" cy="2498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 rIns="72000" bIns="0" rtlCol="0">
              <a:spAutoFit/>
            </a:bodyPr>
            <a:lstStyle>
              <a:defPPr>
                <a:defRPr lang="pt-PT"/>
              </a:defPPr>
              <a:lvl1pPr lvl="0" algn="r">
                <a:lnSpc>
                  <a:spcPct val="90000"/>
                </a:lnSpc>
                <a:defRPr sz="200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defRPr>
              </a:lvl1pPr>
            </a:lstStyle>
            <a:p>
              <a:pPr algn="l"/>
              <a:r>
                <a:rPr lang="es-ES" sz="900" dirty="0"/>
                <a:t>Transformamos los </a:t>
              </a:r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datos en conocimiento para crear valor </a:t>
              </a:r>
              <a:r>
                <a:rPr lang="es-ES" sz="900" dirty="0"/>
                <a:t>en las decisiones de negocio. </a:t>
              </a:r>
              <a:endParaRPr lang="en-US" sz="900" dirty="0"/>
            </a:p>
          </p:txBody>
        </p:sp>
        <p:sp>
          <p:nvSpPr>
            <p:cNvPr id="358" name="Retângulo 205">
              <a:extLst>
                <a:ext uri="{FF2B5EF4-FFF2-40B4-BE49-F238E27FC236}">
                  <a16:creationId xmlns:a16="http://schemas.microsoft.com/office/drawing/2014/main" id="{29375671-DEA1-48CC-B168-94F2F6C2F654}"/>
                </a:ext>
              </a:extLst>
            </p:cNvPr>
            <p:cNvSpPr/>
            <p:nvPr/>
          </p:nvSpPr>
          <p:spPr>
            <a:xfrm rot="5400000">
              <a:off x="2018361" y="3469995"/>
              <a:ext cx="342209" cy="3621813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6A2EC9AB-1CB7-41B0-8B98-5E02466CC281}"/>
              </a:ext>
            </a:extLst>
          </p:cNvPr>
          <p:cNvGrpSpPr/>
          <p:nvPr/>
        </p:nvGrpSpPr>
        <p:grpSpPr>
          <a:xfrm>
            <a:off x="4278929" y="1821848"/>
            <a:ext cx="3621813" cy="999146"/>
            <a:chOff x="4278378" y="1821848"/>
            <a:chExt cx="3621813" cy="999146"/>
          </a:xfrm>
        </p:grpSpPr>
        <p:sp>
          <p:nvSpPr>
            <p:cNvPr id="371" name="TextBox 29">
              <a:extLst>
                <a:ext uri="{FF2B5EF4-FFF2-40B4-BE49-F238E27FC236}">
                  <a16:creationId xmlns:a16="http://schemas.microsoft.com/office/drawing/2014/main" id="{331525F6-FC27-4CF5-B3E5-AF42F8FFC7C7}"/>
                </a:ext>
              </a:extLst>
            </p:cNvPr>
            <p:cNvSpPr txBox="1"/>
            <p:nvPr/>
          </p:nvSpPr>
          <p:spPr>
            <a:xfrm>
              <a:off x="4339985" y="1954859"/>
              <a:ext cx="2665509" cy="3009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pt-PT" sz="1500" b="0" spc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Cybersecurity Solutions</a:t>
              </a:r>
            </a:p>
          </p:txBody>
        </p:sp>
        <p:sp>
          <p:nvSpPr>
            <p:cNvPr id="310" name="CuadroTexto 309">
              <a:extLst>
                <a:ext uri="{FF2B5EF4-FFF2-40B4-BE49-F238E27FC236}">
                  <a16:creationId xmlns:a16="http://schemas.microsoft.com/office/drawing/2014/main" id="{7318E242-5EC2-43DD-82F2-59C9EDB6AA87}"/>
                </a:ext>
              </a:extLst>
            </p:cNvPr>
            <p:cNvSpPr txBox="1"/>
            <p:nvPr/>
          </p:nvSpPr>
          <p:spPr>
            <a:xfrm>
              <a:off x="4339985" y="2321818"/>
              <a:ext cx="3306149" cy="4991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 rIns="72000" bIns="0" rtlCol="0">
              <a:spAutoFit/>
            </a:bodyPr>
            <a:lstStyle>
              <a:defPPr>
                <a:defRPr lang="pt-PT"/>
              </a:defPPr>
              <a:lvl1pPr lvl="0" algn="r">
                <a:lnSpc>
                  <a:spcPct val="90000"/>
                </a:lnSpc>
                <a:defRPr sz="200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defRPr>
              </a:lvl1pPr>
            </a:lstStyle>
            <a:p>
              <a:pPr algn="l"/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Enfoque 360 </a:t>
              </a:r>
              <a:r>
                <a:rPr lang="es-ES" sz="900" dirty="0"/>
                <a:t>en los servicios de seguridad defensiva, cumplimiento normativo, soluciones e infraestructuras.</a:t>
              </a:r>
            </a:p>
            <a:p>
              <a:pPr algn="l"/>
              <a:r>
                <a:rPr lang="es-ES" sz="900" dirty="0"/>
                <a:t>Desde nuestro </a:t>
              </a:r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SOC</a:t>
              </a:r>
              <a:r>
                <a:rPr lang="es-ES" sz="900" dirty="0"/>
                <a:t> protegemos tu organización, </a:t>
              </a:r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adaptándonos a las necesidades </a:t>
              </a:r>
              <a:r>
                <a:rPr lang="es-ES" sz="900" dirty="0"/>
                <a:t>de cada cliente.</a:t>
              </a:r>
            </a:p>
          </p:txBody>
        </p:sp>
        <p:sp>
          <p:nvSpPr>
            <p:cNvPr id="422" name="Retângulo 205">
              <a:extLst>
                <a:ext uri="{FF2B5EF4-FFF2-40B4-BE49-F238E27FC236}">
                  <a16:creationId xmlns:a16="http://schemas.microsoft.com/office/drawing/2014/main" id="{98233C6E-6F8B-4C42-9EC6-ED067E8CA4B2}"/>
                </a:ext>
              </a:extLst>
            </p:cNvPr>
            <p:cNvSpPr/>
            <p:nvPr/>
          </p:nvSpPr>
          <p:spPr>
            <a:xfrm rot="5400000">
              <a:off x="5918180" y="182046"/>
              <a:ext cx="342209" cy="3621813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51D16A57-EAE2-40F8-879F-2EFF9D545F8B}"/>
              </a:ext>
            </a:extLst>
          </p:cNvPr>
          <p:cNvGrpSpPr/>
          <p:nvPr/>
        </p:nvGrpSpPr>
        <p:grpSpPr>
          <a:xfrm>
            <a:off x="4278929" y="3034263"/>
            <a:ext cx="3621813" cy="850039"/>
            <a:chOff x="4278378" y="2917831"/>
            <a:chExt cx="3621813" cy="850039"/>
          </a:xfrm>
        </p:grpSpPr>
        <p:sp>
          <p:nvSpPr>
            <p:cNvPr id="76" name="TextBox 29">
              <a:extLst>
                <a:ext uri="{FF2B5EF4-FFF2-40B4-BE49-F238E27FC236}">
                  <a16:creationId xmlns:a16="http://schemas.microsoft.com/office/drawing/2014/main" id="{907965F8-2393-2283-374A-CF57531BEEC7}"/>
                </a:ext>
              </a:extLst>
            </p:cNvPr>
            <p:cNvSpPr txBox="1"/>
            <p:nvPr/>
          </p:nvSpPr>
          <p:spPr>
            <a:xfrm>
              <a:off x="4339985" y="3018633"/>
              <a:ext cx="2296413" cy="3148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pt-PT" sz="1600" b="0" spc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DataCenter &amp; Cloud</a:t>
              </a:r>
            </a:p>
          </p:txBody>
        </p:sp>
        <p:sp>
          <p:nvSpPr>
            <p:cNvPr id="316" name="CuadroTexto 315">
              <a:extLst>
                <a:ext uri="{FF2B5EF4-FFF2-40B4-BE49-F238E27FC236}">
                  <a16:creationId xmlns:a16="http://schemas.microsoft.com/office/drawing/2014/main" id="{3822B06F-F91E-4615-839F-EAC5570C7A7C}"/>
                </a:ext>
              </a:extLst>
            </p:cNvPr>
            <p:cNvSpPr txBox="1"/>
            <p:nvPr/>
          </p:nvSpPr>
          <p:spPr>
            <a:xfrm>
              <a:off x="4339985" y="3393344"/>
              <a:ext cx="3558936" cy="3745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 rIns="72000" bIns="0" rtlCol="0">
              <a:spAutoFit/>
            </a:bodyPr>
            <a:lstStyle>
              <a:defPPr>
                <a:defRPr lang="pt-PT"/>
              </a:defPPr>
              <a:lvl1pPr lvl="0" algn="r">
                <a:lnSpc>
                  <a:spcPct val="90000"/>
                </a:lnSpc>
                <a:defRPr sz="200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defRPr>
              </a:lvl1pPr>
            </a:lstStyle>
            <a:p>
              <a:pPr algn="l"/>
              <a:r>
                <a:rPr lang="es-ES" sz="900" dirty="0"/>
                <a:t>Donde la </a:t>
              </a:r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confiabilidad de la nube </a:t>
              </a:r>
              <a:r>
                <a:rPr lang="es-ES" sz="900" dirty="0"/>
                <a:t>se encuentra con la </a:t>
              </a:r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agilidad de los servicios gestionados</a:t>
              </a:r>
              <a:r>
                <a:rPr lang="es-ES" sz="900" dirty="0"/>
                <a:t>. Nuestro centro proporciona el entorno perfecto para tu transformación digital.</a:t>
              </a:r>
            </a:p>
          </p:txBody>
        </p:sp>
        <p:sp>
          <p:nvSpPr>
            <p:cNvPr id="423" name="Retângulo 205">
              <a:extLst>
                <a:ext uri="{FF2B5EF4-FFF2-40B4-BE49-F238E27FC236}">
                  <a16:creationId xmlns:a16="http://schemas.microsoft.com/office/drawing/2014/main" id="{420582EE-AE2D-4EDA-A1C6-E8CF84843862}"/>
                </a:ext>
              </a:extLst>
            </p:cNvPr>
            <p:cNvSpPr/>
            <p:nvPr/>
          </p:nvSpPr>
          <p:spPr>
            <a:xfrm rot="5400000">
              <a:off x="5918180" y="1278029"/>
              <a:ext cx="342209" cy="3621813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FF8443B7-DC03-42EB-93B6-876736BB2E21}"/>
              </a:ext>
            </a:extLst>
          </p:cNvPr>
          <p:cNvGrpSpPr/>
          <p:nvPr/>
        </p:nvGrpSpPr>
        <p:grpSpPr>
          <a:xfrm>
            <a:off x="4278929" y="4115512"/>
            <a:ext cx="3621813" cy="891360"/>
            <a:chOff x="4278378" y="4013814"/>
            <a:chExt cx="3621813" cy="891360"/>
          </a:xfrm>
        </p:grpSpPr>
        <p:sp>
          <p:nvSpPr>
            <p:cNvPr id="69" name="TextBox 29">
              <a:extLst>
                <a:ext uri="{FF2B5EF4-FFF2-40B4-BE49-F238E27FC236}">
                  <a16:creationId xmlns:a16="http://schemas.microsoft.com/office/drawing/2014/main" id="{4AC13ED1-7FBF-BFD9-19EE-7D215F3192AE}"/>
                </a:ext>
              </a:extLst>
            </p:cNvPr>
            <p:cNvSpPr txBox="1"/>
            <p:nvPr/>
          </p:nvSpPr>
          <p:spPr>
            <a:xfrm>
              <a:off x="4339985" y="4106140"/>
              <a:ext cx="2665509" cy="5087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pt-PT" sz="1500" b="0" spc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GIS Services &amp;</a:t>
              </a:r>
            </a:p>
            <a:p>
              <a:pPr>
                <a:lnSpc>
                  <a:spcPct val="90000"/>
                </a:lnSpc>
              </a:pPr>
              <a:r>
                <a:rPr lang="pt-PT" sz="1500" b="0" spc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Immersive Contents</a:t>
              </a:r>
            </a:p>
          </p:txBody>
        </p:sp>
        <p:sp>
          <p:nvSpPr>
            <p:cNvPr id="314" name="CuadroTexto 313">
              <a:extLst>
                <a:ext uri="{FF2B5EF4-FFF2-40B4-BE49-F238E27FC236}">
                  <a16:creationId xmlns:a16="http://schemas.microsoft.com/office/drawing/2014/main" id="{7AC7922E-66A0-4D62-830B-022A78C7AB28}"/>
                </a:ext>
              </a:extLst>
            </p:cNvPr>
            <p:cNvSpPr txBox="1"/>
            <p:nvPr/>
          </p:nvSpPr>
          <p:spPr>
            <a:xfrm>
              <a:off x="4339985" y="4655297"/>
              <a:ext cx="3441264" cy="2498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 rIns="72000" bIns="0" rtlCol="0">
              <a:spAutoFit/>
            </a:bodyPr>
            <a:lstStyle>
              <a:defPPr>
                <a:defRPr lang="pt-PT"/>
              </a:defPPr>
              <a:lvl1pPr lvl="0" algn="r">
                <a:lnSpc>
                  <a:spcPct val="90000"/>
                </a:lnSpc>
                <a:defRPr sz="200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defRPr>
              </a:lvl1pPr>
            </a:lstStyle>
            <a:p>
              <a:pPr algn="l"/>
              <a:r>
                <a:rPr lang="es-ES" sz="900" dirty="0"/>
                <a:t>Aplicaciones y servicios </a:t>
              </a:r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GIS, Realidad Virtual, Realidad Aumentada y 3D</a:t>
              </a:r>
              <a:r>
                <a:rPr lang="es-ES" sz="900" dirty="0"/>
                <a:t> ligado a fuentes de datos GIS.</a:t>
              </a:r>
            </a:p>
          </p:txBody>
        </p:sp>
        <p:sp>
          <p:nvSpPr>
            <p:cNvPr id="424" name="Retângulo 205">
              <a:extLst>
                <a:ext uri="{FF2B5EF4-FFF2-40B4-BE49-F238E27FC236}">
                  <a16:creationId xmlns:a16="http://schemas.microsoft.com/office/drawing/2014/main" id="{5907BBA4-97C7-4238-A893-D2934BD684AA}"/>
                </a:ext>
              </a:extLst>
            </p:cNvPr>
            <p:cNvSpPr/>
            <p:nvPr/>
          </p:nvSpPr>
          <p:spPr>
            <a:xfrm rot="5400000">
              <a:off x="5918180" y="2374012"/>
              <a:ext cx="342209" cy="3621813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E4F597B3-47CA-4964-92E2-328FBD9E1AAA}"/>
              </a:ext>
            </a:extLst>
          </p:cNvPr>
          <p:cNvGrpSpPr/>
          <p:nvPr/>
        </p:nvGrpSpPr>
        <p:grpSpPr>
          <a:xfrm>
            <a:off x="4278929" y="5265718"/>
            <a:ext cx="3621813" cy="826211"/>
            <a:chOff x="4278378" y="5109797"/>
            <a:chExt cx="3621813" cy="826211"/>
          </a:xfrm>
        </p:grpSpPr>
        <p:sp>
          <p:nvSpPr>
            <p:cNvPr id="82" name="TextBox 29">
              <a:extLst>
                <a:ext uri="{FF2B5EF4-FFF2-40B4-BE49-F238E27FC236}">
                  <a16:creationId xmlns:a16="http://schemas.microsoft.com/office/drawing/2014/main" id="{DC2398F3-4174-4F4D-2784-53AEB5E74B59}"/>
                </a:ext>
              </a:extLst>
            </p:cNvPr>
            <p:cNvSpPr txBox="1"/>
            <p:nvPr/>
          </p:nvSpPr>
          <p:spPr>
            <a:xfrm>
              <a:off x="4339985" y="5196236"/>
              <a:ext cx="2373834" cy="3009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en-US" sz="1500" b="0" spc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Low-Code Solutions</a:t>
              </a:r>
            </a:p>
          </p:txBody>
        </p:sp>
        <p:sp>
          <p:nvSpPr>
            <p:cNvPr id="312" name="CuadroTexto 311">
              <a:extLst>
                <a:ext uri="{FF2B5EF4-FFF2-40B4-BE49-F238E27FC236}">
                  <a16:creationId xmlns:a16="http://schemas.microsoft.com/office/drawing/2014/main" id="{22D72F19-7451-4331-BCBA-AB42D021865E}"/>
                </a:ext>
              </a:extLst>
            </p:cNvPr>
            <p:cNvSpPr txBox="1"/>
            <p:nvPr/>
          </p:nvSpPr>
          <p:spPr>
            <a:xfrm>
              <a:off x="4339985" y="5561482"/>
              <a:ext cx="3344800" cy="3745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 rIns="72000" bIns="0" rtlCol="0">
              <a:spAutoFit/>
            </a:bodyPr>
            <a:lstStyle>
              <a:defPPr>
                <a:defRPr lang="pt-PT"/>
              </a:defPPr>
              <a:lvl1pPr lvl="0" algn="r">
                <a:lnSpc>
                  <a:spcPct val="90000"/>
                </a:lnSpc>
                <a:defRPr sz="200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defRPr>
              </a:lvl1pPr>
            </a:lstStyle>
            <a:p>
              <a:pPr algn="l"/>
              <a:r>
                <a:rPr lang="es-ES" sz="900" dirty="0"/>
                <a:t>Más de </a:t>
              </a:r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15 años de experiencia</a:t>
              </a:r>
              <a:r>
                <a:rPr lang="es-ES" sz="900" dirty="0"/>
                <a:t>, más de </a:t>
              </a:r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150 consultores </a:t>
              </a:r>
              <a:r>
                <a:rPr lang="es-ES" sz="900" dirty="0"/>
                <a:t>certificados y </a:t>
              </a:r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13 premios </a:t>
              </a:r>
              <a:r>
                <a:rPr lang="es-ES" sz="900" dirty="0"/>
                <a:t>a la innovación en plataformas Low-</a:t>
              </a:r>
              <a:r>
                <a:rPr lang="es-ES" sz="900" dirty="0" err="1"/>
                <a:t>Code</a:t>
              </a:r>
              <a:r>
                <a:rPr lang="es-ES" sz="900" dirty="0"/>
                <a:t>.</a:t>
              </a:r>
            </a:p>
          </p:txBody>
        </p:sp>
        <p:sp>
          <p:nvSpPr>
            <p:cNvPr id="425" name="Retângulo 205">
              <a:extLst>
                <a:ext uri="{FF2B5EF4-FFF2-40B4-BE49-F238E27FC236}">
                  <a16:creationId xmlns:a16="http://schemas.microsoft.com/office/drawing/2014/main" id="{543F75C4-358A-40E7-8688-F296DA312C4D}"/>
                </a:ext>
              </a:extLst>
            </p:cNvPr>
            <p:cNvSpPr/>
            <p:nvPr/>
          </p:nvSpPr>
          <p:spPr>
            <a:xfrm rot="5400000">
              <a:off x="5918180" y="3469995"/>
              <a:ext cx="342209" cy="3621813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B9F6176D-ABCE-4C28-84A3-10339E880EE4}"/>
              </a:ext>
            </a:extLst>
          </p:cNvPr>
          <p:cNvGrpSpPr/>
          <p:nvPr/>
        </p:nvGrpSpPr>
        <p:grpSpPr>
          <a:xfrm>
            <a:off x="8208352" y="1821848"/>
            <a:ext cx="3621813" cy="874496"/>
            <a:chOff x="8208352" y="1821848"/>
            <a:chExt cx="3621813" cy="874496"/>
          </a:xfrm>
        </p:grpSpPr>
        <p:sp>
          <p:nvSpPr>
            <p:cNvPr id="291" name="TextBox 29">
              <a:extLst>
                <a:ext uri="{FF2B5EF4-FFF2-40B4-BE49-F238E27FC236}">
                  <a16:creationId xmlns:a16="http://schemas.microsoft.com/office/drawing/2014/main" id="{8536F315-5ADB-4AC5-A2E0-34BD6F8786CB}"/>
                </a:ext>
              </a:extLst>
            </p:cNvPr>
            <p:cNvSpPr txBox="1"/>
            <p:nvPr/>
          </p:nvSpPr>
          <p:spPr>
            <a:xfrm>
              <a:off x="8267744" y="1954859"/>
              <a:ext cx="2741133" cy="3009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en-US" sz="1500" b="0" spc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Enterprise Solutions</a:t>
              </a:r>
            </a:p>
          </p:txBody>
        </p:sp>
        <p:sp>
          <p:nvSpPr>
            <p:cNvPr id="319" name="CuadroTexto 318">
              <a:extLst>
                <a:ext uri="{FF2B5EF4-FFF2-40B4-BE49-F238E27FC236}">
                  <a16:creationId xmlns:a16="http://schemas.microsoft.com/office/drawing/2014/main" id="{F8EE8CAD-6B94-42B6-BC47-EEDDD88CB2DA}"/>
                </a:ext>
              </a:extLst>
            </p:cNvPr>
            <p:cNvSpPr txBox="1"/>
            <p:nvPr/>
          </p:nvSpPr>
          <p:spPr>
            <a:xfrm>
              <a:off x="8267744" y="2321818"/>
              <a:ext cx="3435114" cy="3745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 rIns="72000" bIns="0" rtlCol="0">
              <a:spAutoFit/>
            </a:bodyPr>
            <a:lstStyle>
              <a:defPPr>
                <a:defRPr lang="pt-PT"/>
              </a:defPPr>
              <a:lvl1pPr lvl="0" algn="r">
                <a:lnSpc>
                  <a:spcPct val="90000"/>
                </a:lnSpc>
                <a:defRPr sz="200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defRPr>
              </a:lvl1pPr>
            </a:lstStyle>
            <a:p>
              <a:pPr algn="l"/>
              <a:r>
                <a:rPr lang="es-ES" sz="900" dirty="0"/>
                <a:t>Acompañamos en el d</a:t>
              </a:r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iseño, implantación, mantenimiento y soporte</a:t>
              </a:r>
              <a:r>
                <a:rPr lang="es-ES" sz="900" dirty="0"/>
                <a:t> de la solución más adecuada</a:t>
              </a:r>
            </a:p>
            <a:p>
              <a:pPr algn="l"/>
              <a:r>
                <a:rPr lang="es-ES" sz="900" dirty="0"/>
                <a:t>en Gestión Documental junto a </a:t>
              </a:r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fabricantes líderes</a:t>
              </a:r>
              <a:r>
                <a:rPr lang="es-ES" sz="900" dirty="0"/>
                <a:t>.</a:t>
              </a:r>
            </a:p>
          </p:txBody>
        </p:sp>
        <p:sp>
          <p:nvSpPr>
            <p:cNvPr id="427" name="Retângulo 205">
              <a:extLst>
                <a:ext uri="{FF2B5EF4-FFF2-40B4-BE49-F238E27FC236}">
                  <a16:creationId xmlns:a16="http://schemas.microsoft.com/office/drawing/2014/main" id="{437F28BF-C361-42F5-B9CE-00A2D1E98BBB}"/>
                </a:ext>
              </a:extLst>
            </p:cNvPr>
            <p:cNvSpPr/>
            <p:nvPr/>
          </p:nvSpPr>
          <p:spPr>
            <a:xfrm rot="5400000">
              <a:off x="9848154" y="182046"/>
              <a:ext cx="342209" cy="3621813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EEBCA436-881B-4FF0-B1B9-D6D6A7774215}"/>
              </a:ext>
            </a:extLst>
          </p:cNvPr>
          <p:cNvGrpSpPr/>
          <p:nvPr/>
        </p:nvGrpSpPr>
        <p:grpSpPr>
          <a:xfrm>
            <a:off x="8208352" y="3034263"/>
            <a:ext cx="3621813" cy="850039"/>
            <a:chOff x="8208352" y="2917831"/>
            <a:chExt cx="3621813" cy="850039"/>
          </a:xfrm>
        </p:grpSpPr>
        <p:sp>
          <p:nvSpPr>
            <p:cNvPr id="100" name="TextBox 29">
              <a:extLst>
                <a:ext uri="{FF2B5EF4-FFF2-40B4-BE49-F238E27FC236}">
                  <a16:creationId xmlns:a16="http://schemas.microsoft.com/office/drawing/2014/main" id="{A2B3CF26-F740-9308-4558-1A883EE47C8A}"/>
                </a:ext>
              </a:extLst>
            </p:cNvPr>
            <p:cNvSpPr txBox="1"/>
            <p:nvPr/>
          </p:nvSpPr>
          <p:spPr>
            <a:xfrm>
              <a:off x="8267744" y="3025590"/>
              <a:ext cx="3385101" cy="3009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pt-PT" sz="1500" b="0" spc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Privacy and Digital Compliance</a:t>
              </a:r>
            </a:p>
          </p:txBody>
        </p:sp>
        <p:sp>
          <p:nvSpPr>
            <p:cNvPr id="325" name="CuadroTexto 324">
              <a:extLst>
                <a:ext uri="{FF2B5EF4-FFF2-40B4-BE49-F238E27FC236}">
                  <a16:creationId xmlns:a16="http://schemas.microsoft.com/office/drawing/2014/main" id="{7EA82A75-F16A-4C7D-AEFE-94600B540E4C}"/>
                </a:ext>
              </a:extLst>
            </p:cNvPr>
            <p:cNvSpPr txBox="1"/>
            <p:nvPr/>
          </p:nvSpPr>
          <p:spPr>
            <a:xfrm>
              <a:off x="8267744" y="3393344"/>
              <a:ext cx="3558936" cy="3745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 rIns="72000" bIns="0" rtlCol="0">
              <a:spAutoFit/>
            </a:bodyPr>
            <a:lstStyle>
              <a:defPPr>
                <a:defRPr lang="pt-PT"/>
              </a:defPPr>
              <a:lvl1pPr lvl="0" algn="r">
                <a:lnSpc>
                  <a:spcPct val="90000"/>
                </a:lnSpc>
                <a:defRPr sz="200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defRPr>
              </a:lvl1pPr>
            </a:lstStyle>
            <a:p>
              <a:pPr algn="l"/>
              <a:r>
                <a:rPr lang="es-ES" sz="900" dirty="0"/>
                <a:t>Más de 20 años ofreciendo </a:t>
              </a:r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servicios integrales</a:t>
              </a:r>
              <a:r>
                <a:rPr lang="es-ES" sz="900" dirty="0"/>
                <a:t> en cumplimiento normativo de </a:t>
              </a:r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protección de datos</a:t>
              </a:r>
            </a:p>
            <a:p>
              <a:pPr algn="l"/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y seguridad de la información</a:t>
              </a:r>
              <a:r>
                <a:rPr lang="es-ES" sz="900" dirty="0"/>
                <a:t>.</a:t>
              </a:r>
            </a:p>
          </p:txBody>
        </p:sp>
        <p:sp>
          <p:nvSpPr>
            <p:cNvPr id="428" name="Retângulo 205">
              <a:extLst>
                <a:ext uri="{FF2B5EF4-FFF2-40B4-BE49-F238E27FC236}">
                  <a16:creationId xmlns:a16="http://schemas.microsoft.com/office/drawing/2014/main" id="{4152BBD4-B180-4131-B2BE-47562ACD8BDA}"/>
                </a:ext>
              </a:extLst>
            </p:cNvPr>
            <p:cNvSpPr/>
            <p:nvPr/>
          </p:nvSpPr>
          <p:spPr>
            <a:xfrm rot="5400000">
              <a:off x="9848154" y="1278029"/>
              <a:ext cx="342209" cy="3621813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81B4156F-1396-4020-A472-F1022076E86D}"/>
              </a:ext>
            </a:extLst>
          </p:cNvPr>
          <p:cNvGrpSpPr/>
          <p:nvPr/>
        </p:nvGrpSpPr>
        <p:grpSpPr>
          <a:xfrm>
            <a:off x="8208352" y="4115512"/>
            <a:ext cx="3621813" cy="948183"/>
            <a:chOff x="8208352" y="4013814"/>
            <a:chExt cx="3621813" cy="948183"/>
          </a:xfrm>
        </p:grpSpPr>
        <p:sp>
          <p:nvSpPr>
            <p:cNvPr id="416" name="TextBox 29">
              <a:extLst>
                <a:ext uri="{FF2B5EF4-FFF2-40B4-BE49-F238E27FC236}">
                  <a16:creationId xmlns:a16="http://schemas.microsoft.com/office/drawing/2014/main" id="{B2300228-5A94-4981-9E8E-48D6B8ADCD8F}"/>
                </a:ext>
              </a:extLst>
            </p:cNvPr>
            <p:cNvSpPr txBox="1"/>
            <p:nvPr/>
          </p:nvSpPr>
          <p:spPr>
            <a:xfrm>
              <a:off x="8267744" y="4096321"/>
              <a:ext cx="2908303" cy="3009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pt-PT" sz="1500" b="0" spc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Hardware &amp; Software</a:t>
              </a:r>
            </a:p>
          </p:txBody>
        </p:sp>
        <p:sp>
          <p:nvSpPr>
            <p:cNvPr id="323" name="CuadroTexto 322">
              <a:extLst>
                <a:ext uri="{FF2B5EF4-FFF2-40B4-BE49-F238E27FC236}">
                  <a16:creationId xmlns:a16="http://schemas.microsoft.com/office/drawing/2014/main" id="{9E7EAB60-1F31-421F-9BB8-7BBA35B40C94}"/>
                </a:ext>
              </a:extLst>
            </p:cNvPr>
            <p:cNvSpPr txBox="1"/>
            <p:nvPr/>
          </p:nvSpPr>
          <p:spPr>
            <a:xfrm>
              <a:off x="8267744" y="4462821"/>
              <a:ext cx="3558936" cy="4991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 rIns="72000" bIns="0" rtlCol="0">
              <a:spAutoFit/>
            </a:bodyPr>
            <a:lstStyle>
              <a:defPPr>
                <a:defRPr lang="pt-PT"/>
              </a:defPPr>
              <a:lvl1pPr lvl="0" algn="r">
                <a:lnSpc>
                  <a:spcPct val="90000"/>
                </a:lnSpc>
                <a:defRPr sz="200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defRPr>
              </a:lvl1pPr>
            </a:lstStyle>
            <a:p>
              <a:pPr algn="l"/>
              <a:r>
                <a:rPr lang="es-ES" sz="900" dirty="0"/>
                <a:t>Con el objetivo de proporcionar una solución completa a nuestros clientes, complementamos la oferta de servicios con el suministro de los elementos </a:t>
              </a:r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hardware y software necesarios para sus proyectos</a:t>
              </a:r>
              <a:r>
                <a:rPr lang="es-ES" sz="900" dirty="0"/>
                <a:t>.</a:t>
              </a:r>
              <a:endParaRPr lang="en-US" sz="900" dirty="0"/>
            </a:p>
          </p:txBody>
        </p:sp>
        <p:sp>
          <p:nvSpPr>
            <p:cNvPr id="429" name="Retângulo 205">
              <a:extLst>
                <a:ext uri="{FF2B5EF4-FFF2-40B4-BE49-F238E27FC236}">
                  <a16:creationId xmlns:a16="http://schemas.microsoft.com/office/drawing/2014/main" id="{D9D688A7-D5C1-4B0A-96E0-067DE1B9AF71}"/>
                </a:ext>
              </a:extLst>
            </p:cNvPr>
            <p:cNvSpPr/>
            <p:nvPr/>
          </p:nvSpPr>
          <p:spPr>
            <a:xfrm rot="5400000">
              <a:off x="9848154" y="2374012"/>
              <a:ext cx="342209" cy="3621813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F4BAD3EF-B7A1-46AB-A20B-29A380A105A7}"/>
              </a:ext>
            </a:extLst>
          </p:cNvPr>
          <p:cNvGrpSpPr/>
          <p:nvPr/>
        </p:nvGrpSpPr>
        <p:grpSpPr>
          <a:xfrm>
            <a:off x="7325547" y="5265718"/>
            <a:ext cx="575195" cy="356593"/>
            <a:chOff x="7335728" y="5265800"/>
            <a:chExt cx="575195" cy="356593"/>
          </a:xfrm>
        </p:grpSpPr>
        <p:sp>
          <p:nvSpPr>
            <p:cNvPr id="468" name="Forma livre: Forma 92">
              <a:extLst>
                <a:ext uri="{FF2B5EF4-FFF2-40B4-BE49-F238E27FC236}">
                  <a16:creationId xmlns:a16="http://schemas.microsoft.com/office/drawing/2014/main" id="{E237D867-E119-4B73-8C80-E75E752CFF91}"/>
                </a:ext>
              </a:extLst>
            </p:cNvPr>
            <p:cNvSpPr/>
            <p:nvPr/>
          </p:nvSpPr>
          <p:spPr>
            <a:xfrm>
              <a:off x="7335728" y="5265800"/>
              <a:ext cx="575195" cy="356593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32153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sz="2000"/>
            </a:p>
          </p:txBody>
        </p:sp>
        <p:grpSp>
          <p:nvGrpSpPr>
            <p:cNvPr id="469" name="Agrupar 235">
              <a:extLst>
                <a:ext uri="{FF2B5EF4-FFF2-40B4-BE49-F238E27FC236}">
                  <a16:creationId xmlns:a16="http://schemas.microsoft.com/office/drawing/2014/main" id="{47F27BDE-C6ED-4CB2-ACFC-8E337A84CAB6}"/>
                </a:ext>
              </a:extLst>
            </p:cNvPr>
            <p:cNvGrpSpPr/>
            <p:nvPr/>
          </p:nvGrpSpPr>
          <p:grpSpPr>
            <a:xfrm>
              <a:off x="7523134" y="5320490"/>
              <a:ext cx="227291" cy="188056"/>
              <a:chOff x="8829359" y="2382016"/>
              <a:chExt cx="373915" cy="309370"/>
            </a:xfrm>
            <a:solidFill>
              <a:srgbClr val="132153"/>
            </a:solidFill>
          </p:grpSpPr>
          <p:sp>
            <p:nvSpPr>
              <p:cNvPr id="470" name="Forma livre: Forma 202">
                <a:extLst>
                  <a:ext uri="{FF2B5EF4-FFF2-40B4-BE49-F238E27FC236}">
                    <a16:creationId xmlns:a16="http://schemas.microsoft.com/office/drawing/2014/main" id="{A43254D5-B8B5-4621-9387-56D2D7763095}"/>
                  </a:ext>
                </a:extLst>
              </p:cNvPr>
              <p:cNvSpPr/>
              <p:nvPr/>
            </p:nvSpPr>
            <p:spPr>
              <a:xfrm>
                <a:off x="8829359" y="2382016"/>
                <a:ext cx="373915" cy="270906"/>
              </a:xfrm>
              <a:custGeom>
                <a:avLst/>
                <a:gdLst>
                  <a:gd name="connsiteX0" fmla="*/ 0 w 373915"/>
                  <a:gd name="connsiteY0" fmla="*/ 0 h 270906"/>
                  <a:gd name="connsiteX1" fmla="*/ 373916 w 373915"/>
                  <a:gd name="connsiteY1" fmla="*/ 0 h 270906"/>
                  <a:gd name="connsiteX2" fmla="*/ 373916 w 373915"/>
                  <a:gd name="connsiteY2" fmla="*/ 270907 h 270906"/>
                  <a:gd name="connsiteX3" fmla="*/ 0 w 373915"/>
                  <a:gd name="connsiteY3" fmla="*/ 270907 h 27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3915" h="270906">
                    <a:moveTo>
                      <a:pt x="0" y="0"/>
                    </a:moveTo>
                    <a:lnTo>
                      <a:pt x="373916" y="0"/>
                    </a:lnTo>
                    <a:lnTo>
                      <a:pt x="373916" y="270907"/>
                    </a:lnTo>
                    <a:lnTo>
                      <a:pt x="0" y="270907"/>
                    </a:lnTo>
                    <a:close/>
                  </a:path>
                </a:pathLst>
              </a:custGeom>
              <a:grpFill/>
              <a:ln w="9525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PT"/>
              </a:p>
            </p:txBody>
          </p:sp>
          <p:sp>
            <p:nvSpPr>
              <p:cNvPr id="471" name="Forma livre: Forma 203">
                <a:extLst>
                  <a:ext uri="{FF2B5EF4-FFF2-40B4-BE49-F238E27FC236}">
                    <a16:creationId xmlns:a16="http://schemas.microsoft.com/office/drawing/2014/main" id="{6498028D-A547-4A44-AFC4-D96DDD13C365}"/>
                  </a:ext>
                </a:extLst>
              </p:cNvPr>
              <p:cNvSpPr/>
              <p:nvPr/>
            </p:nvSpPr>
            <p:spPr>
              <a:xfrm>
                <a:off x="8847534" y="2611796"/>
                <a:ext cx="337579" cy="1372"/>
              </a:xfrm>
              <a:custGeom>
                <a:avLst/>
                <a:gdLst>
                  <a:gd name="connsiteX0" fmla="*/ 0 w 337579"/>
                  <a:gd name="connsiteY0" fmla="*/ 0 h 1372"/>
                  <a:gd name="connsiteX1" fmla="*/ 337580 w 337579"/>
                  <a:gd name="connsiteY1" fmla="*/ 0 h 1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7579" h="1372">
                    <a:moveTo>
                      <a:pt x="0" y="0"/>
                    </a:moveTo>
                    <a:lnTo>
                      <a:pt x="337580" y="0"/>
                    </a:lnTo>
                  </a:path>
                </a:pathLst>
              </a:custGeom>
              <a:grpFill/>
              <a:ln w="9525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PT"/>
              </a:p>
            </p:txBody>
          </p:sp>
          <p:sp>
            <p:nvSpPr>
              <p:cNvPr id="472" name="Forma livre: Forma 204">
                <a:extLst>
                  <a:ext uri="{FF2B5EF4-FFF2-40B4-BE49-F238E27FC236}">
                    <a16:creationId xmlns:a16="http://schemas.microsoft.com/office/drawing/2014/main" id="{CE090961-EC04-4989-BF57-E3ECD335CD0B}"/>
                  </a:ext>
                </a:extLst>
              </p:cNvPr>
              <p:cNvSpPr/>
              <p:nvPr/>
            </p:nvSpPr>
            <p:spPr>
              <a:xfrm>
                <a:off x="8942486" y="2690014"/>
                <a:ext cx="150477" cy="1372"/>
              </a:xfrm>
              <a:custGeom>
                <a:avLst/>
                <a:gdLst>
                  <a:gd name="connsiteX0" fmla="*/ 0 w 150477"/>
                  <a:gd name="connsiteY0" fmla="*/ 0 h 1372"/>
                  <a:gd name="connsiteX1" fmla="*/ 150478 w 150477"/>
                  <a:gd name="connsiteY1" fmla="*/ 0 h 1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0477" h="1372">
                    <a:moveTo>
                      <a:pt x="0" y="0"/>
                    </a:moveTo>
                    <a:lnTo>
                      <a:pt x="150478" y="0"/>
                    </a:lnTo>
                  </a:path>
                </a:pathLst>
              </a:custGeom>
              <a:grpFill/>
              <a:ln w="9525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PT"/>
              </a:p>
            </p:txBody>
          </p:sp>
          <p:sp>
            <p:nvSpPr>
              <p:cNvPr id="473" name="Forma livre: Forma 205">
                <a:extLst>
                  <a:ext uri="{FF2B5EF4-FFF2-40B4-BE49-F238E27FC236}">
                    <a16:creationId xmlns:a16="http://schemas.microsoft.com/office/drawing/2014/main" id="{EA900C18-AC74-4BF3-AE92-F8FCF4003FB9}"/>
                  </a:ext>
                </a:extLst>
              </p:cNvPr>
              <p:cNvSpPr/>
              <p:nvPr/>
            </p:nvSpPr>
            <p:spPr>
              <a:xfrm>
                <a:off x="8983516" y="2652937"/>
                <a:ext cx="1372" cy="34908"/>
              </a:xfrm>
              <a:custGeom>
                <a:avLst/>
                <a:gdLst>
                  <a:gd name="connsiteX0" fmla="*/ 0 w 1372"/>
                  <a:gd name="connsiteY0" fmla="*/ 0 h 34908"/>
                  <a:gd name="connsiteX1" fmla="*/ 0 w 1372"/>
                  <a:gd name="connsiteY1" fmla="*/ 34908 h 3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72" h="34908">
                    <a:moveTo>
                      <a:pt x="0" y="0"/>
                    </a:moveTo>
                    <a:lnTo>
                      <a:pt x="0" y="34908"/>
                    </a:lnTo>
                  </a:path>
                </a:pathLst>
              </a:custGeom>
              <a:grpFill/>
              <a:ln w="9525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PT"/>
              </a:p>
            </p:txBody>
          </p:sp>
          <p:sp>
            <p:nvSpPr>
              <p:cNvPr id="474" name="Forma livre: Forma 206">
                <a:extLst>
                  <a:ext uri="{FF2B5EF4-FFF2-40B4-BE49-F238E27FC236}">
                    <a16:creationId xmlns:a16="http://schemas.microsoft.com/office/drawing/2014/main" id="{2BB1E918-B72D-4FEF-A99D-37A36042EC8E}"/>
                  </a:ext>
                </a:extLst>
              </p:cNvPr>
              <p:cNvSpPr/>
              <p:nvPr/>
            </p:nvSpPr>
            <p:spPr>
              <a:xfrm>
                <a:off x="9051919" y="2652937"/>
                <a:ext cx="1372" cy="34908"/>
              </a:xfrm>
              <a:custGeom>
                <a:avLst/>
                <a:gdLst>
                  <a:gd name="connsiteX0" fmla="*/ 0 w 1372"/>
                  <a:gd name="connsiteY0" fmla="*/ 0 h 34908"/>
                  <a:gd name="connsiteX1" fmla="*/ 0 w 1372"/>
                  <a:gd name="connsiteY1" fmla="*/ 34908 h 3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72" h="34908">
                    <a:moveTo>
                      <a:pt x="0" y="0"/>
                    </a:moveTo>
                    <a:lnTo>
                      <a:pt x="0" y="34908"/>
                    </a:lnTo>
                  </a:path>
                </a:pathLst>
              </a:custGeom>
              <a:grpFill/>
              <a:ln w="9525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PT"/>
              </a:p>
            </p:txBody>
          </p:sp>
          <p:grpSp>
            <p:nvGrpSpPr>
              <p:cNvPr id="475" name="Agrupar 234">
                <a:extLst>
                  <a:ext uri="{FF2B5EF4-FFF2-40B4-BE49-F238E27FC236}">
                    <a16:creationId xmlns:a16="http://schemas.microsoft.com/office/drawing/2014/main" id="{815727AE-4E99-4150-853A-D1053CD653DA}"/>
                  </a:ext>
                </a:extLst>
              </p:cNvPr>
              <p:cNvGrpSpPr/>
              <p:nvPr/>
            </p:nvGrpSpPr>
            <p:grpSpPr>
              <a:xfrm>
                <a:off x="8869869" y="2463707"/>
                <a:ext cx="122602" cy="76625"/>
                <a:chOff x="8869869" y="2463707"/>
                <a:chExt cx="122602" cy="76625"/>
              </a:xfrm>
              <a:grpFill/>
            </p:grpSpPr>
            <p:sp>
              <p:nvSpPr>
                <p:cNvPr id="494" name="Forma livre: Forma 207">
                  <a:extLst>
                    <a:ext uri="{FF2B5EF4-FFF2-40B4-BE49-F238E27FC236}">
                      <a16:creationId xmlns:a16="http://schemas.microsoft.com/office/drawing/2014/main" id="{42FC7BD9-1DE8-4FFF-9D2A-0AE7AC3A51AF}"/>
                    </a:ext>
                  </a:extLst>
                </p:cNvPr>
                <p:cNvSpPr/>
                <p:nvPr/>
              </p:nvSpPr>
              <p:spPr>
                <a:xfrm>
                  <a:off x="8869869" y="2475609"/>
                  <a:ext cx="25422" cy="53330"/>
                </a:xfrm>
                <a:custGeom>
                  <a:avLst/>
                  <a:gdLst>
                    <a:gd name="connsiteX0" fmla="*/ 25423 w 25422"/>
                    <a:gd name="connsiteY0" fmla="*/ 53330 h 53330"/>
                    <a:gd name="connsiteX1" fmla="*/ 0 w 25422"/>
                    <a:gd name="connsiteY1" fmla="*/ 26672 h 53330"/>
                    <a:gd name="connsiteX2" fmla="*/ 25423 w 25422"/>
                    <a:gd name="connsiteY2" fmla="*/ 0 h 53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422" h="53330">
                      <a:moveTo>
                        <a:pt x="25423" y="53330"/>
                      </a:moveTo>
                      <a:lnTo>
                        <a:pt x="0" y="26672"/>
                      </a:lnTo>
                      <a:lnTo>
                        <a:pt x="25423" y="0"/>
                      </a:ln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  <p:sp>
              <p:nvSpPr>
                <p:cNvPr id="495" name="Forma livre: Forma 208">
                  <a:extLst>
                    <a:ext uri="{FF2B5EF4-FFF2-40B4-BE49-F238E27FC236}">
                      <a16:creationId xmlns:a16="http://schemas.microsoft.com/office/drawing/2014/main" id="{CF88D3FE-A23A-43DF-A71C-A15416A44AD6}"/>
                    </a:ext>
                  </a:extLst>
                </p:cNvPr>
                <p:cNvSpPr/>
                <p:nvPr/>
              </p:nvSpPr>
              <p:spPr>
                <a:xfrm>
                  <a:off x="8967049" y="2475609"/>
                  <a:ext cx="25422" cy="53330"/>
                </a:xfrm>
                <a:custGeom>
                  <a:avLst/>
                  <a:gdLst>
                    <a:gd name="connsiteX0" fmla="*/ 0 w 25422"/>
                    <a:gd name="connsiteY0" fmla="*/ 53330 h 53330"/>
                    <a:gd name="connsiteX1" fmla="*/ 25423 w 25422"/>
                    <a:gd name="connsiteY1" fmla="*/ 26672 h 53330"/>
                    <a:gd name="connsiteX2" fmla="*/ 0 w 25422"/>
                    <a:gd name="connsiteY2" fmla="*/ 0 h 53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422" h="53330">
                      <a:moveTo>
                        <a:pt x="0" y="53330"/>
                      </a:moveTo>
                      <a:lnTo>
                        <a:pt x="25423" y="2667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  <p:sp>
              <p:nvSpPr>
                <p:cNvPr id="496" name="Forma livre: Forma 209">
                  <a:extLst>
                    <a:ext uri="{FF2B5EF4-FFF2-40B4-BE49-F238E27FC236}">
                      <a16:creationId xmlns:a16="http://schemas.microsoft.com/office/drawing/2014/main" id="{1382A0E8-D5D0-42F6-9F3C-0600659428B7}"/>
                    </a:ext>
                  </a:extLst>
                </p:cNvPr>
                <p:cNvSpPr/>
                <p:nvPr/>
              </p:nvSpPr>
              <p:spPr>
                <a:xfrm>
                  <a:off x="8920852" y="2463707"/>
                  <a:ext cx="21634" cy="76625"/>
                </a:xfrm>
                <a:custGeom>
                  <a:avLst/>
                  <a:gdLst>
                    <a:gd name="connsiteX0" fmla="*/ 21634 w 21634"/>
                    <a:gd name="connsiteY0" fmla="*/ 0 h 76625"/>
                    <a:gd name="connsiteX1" fmla="*/ 0 w 21634"/>
                    <a:gd name="connsiteY1" fmla="*/ 76625 h 76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634" h="76625">
                      <a:moveTo>
                        <a:pt x="21634" y="0"/>
                      </a:moveTo>
                      <a:lnTo>
                        <a:pt x="0" y="76625"/>
                      </a:ln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</p:grpSp>
          <p:grpSp>
            <p:nvGrpSpPr>
              <p:cNvPr id="476" name="Agrupar 233">
                <a:extLst>
                  <a:ext uri="{FF2B5EF4-FFF2-40B4-BE49-F238E27FC236}">
                    <a16:creationId xmlns:a16="http://schemas.microsoft.com/office/drawing/2014/main" id="{F1587D47-E69A-48E7-86BF-90B79EC01D00}"/>
                  </a:ext>
                </a:extLst>
              </p:cNvPr>
              <p:cNvGrpSpPr/>
              <p:nvPr/>
            </p:nvGrpSpPr>
            <p:grpSpPr>
              <a:xfrm>
                <a:off x="9048454" y="2433192"/>
                <a:ext cx="117427" cy="123310"/>
                <a:chOff x="9011918" y="2433192"/>
                <a:chExt cx="153964" cy="123310"/>
              </a:xfrm>
              <a:grpFill/>
            </p:grpSpPr>
            <p:grpSp>
              <p:nvGrpSpPr>
                <p:cNvPr id="477" name="Gráfico 200">
                  <a:extLst>
                    <a:ext uri="{FF2B5EF4-FFF2-40B4-BE49-F238E27FC236}">
                      <a16:creationId xmlns:a16="http://schemas.microsoft.com/office/drawing/2014/main" id="{5DF4C9B1-30E5-4275-8E42-90FE40D69C1C}"/>
                    </a:ext>
                  </a:extLst>
                </p:cNvPr>
                <p:cNvGrpSpPr/>
                <p:nvPr/>
              </p:nvGrpSpPr>
              <p:grpSpPr>
                <a:xfrm>
                  <a:off x="9011918" y="2433192"/>
                  <a:ext cx="96501" cy="1372"/>
                  <a:chOff x="9011918" y="2433192"/>
                  <a:chExt cx="96501" cy="1372"/>
                </a:xfrm>
                <a:grpFill/>
              </p:grpSpPr>
              <p:sp>
                <p:nvSpPr>
                  <p:cNvPr id="491" name="Forma livre: Forma 211">
                    <a:extLst>
                      <a:ext uri="{FF2B5EF4-FFF2-40B4-BE49-F238E27FC236}">
                        <a16:creationId xmlns:a16="http://schemas.microsoft.com/office/drawing/2014/main" id="{62636AE1-2445-4945-A4EF-B78FE6F30468}"/>
                      </a:ext>
                    </a:extLst>
                  </p:cNvPr>
                  <p:cNvSpPr/>
                  <p:nvPr/>
                </p:nvSpPr>
                <p:spPr>
                  <a:xfrm>
                    <a:off x="9011918" y="2433192"/>
                    <a:ext cx="18284" cy="1372"/>
                  </a:xfrm>
                  <a:custGeom>
                    <a:avLst/>
                    <a:gdLst>
                      <a:gd name="connsiteX0" fmla="*/ 0 w 18284"/>
                      <a:gd name="connsiteY0" fmla="*/ 0 h 1372"/>
                      <a:gd name="connsiteX1" fmla="*/ 18285 w 18284"/>
                      <a:gd name="connsiteY1" fmla="*/ 0 h 1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284" h="1372">
                        <a:moveTo>
                          <a:pt x="0" y="0"/>
                        </a:moveTo>
                        <a:lnTo>
                          <a:pt x="18285" y="0"/>
                        </a:ln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sp>
                <p:nvSpPr>
                  <p:cNvPr id="492" name="Forma livre: Forma 212">
                    <a:extLst>
                      <a:ext uri="{FF2B5EF4-FFF2-40B4-BE49-F238E27FC236}">
                        <a16:creationId xmlns:a16="http://schemas.microsoft.com/office/drawing/2014/main" id="{CE9F0442-4AA3-4CEE-BB89-21BC0FBE551C}"/>
                      </a:ext>
                    </a:extLst>
                  </p:cNvPr>
                  <p:cNvSpPr/>
                  <p:nvPr/>
                </p:nvSpPr>
                <p:spPr>
                  <a:xfrm>
                    <a:off x="9044273" y="2433192"/>
                    <a:ext cx="11228" cy="1372"/>
                  </a:xfrm>
                  <a:custGeom>
                    <a:avLst/>
                    <a:gdLst>
                      <a:gd name="connsiteX0" fmla="*/ 0 w 11228"/>
                      <a:gd name="connsiteY0" fmla="*/ 0 h 1372"/>
                      <a:gd name="connsiteX1" fmla="*/ 11229 w 11228"/>
                      <a:gd name="connsiteY1" fmla="*/ 0 h 1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228" h="1372">
                        <a:moveTo>
                          <a:pt x="0" y="0"/>
                        </a:moveTo>
                        <a:lnTo>
                          <a:pt x="11229" y="0"/>
                        </a:ln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sp>
                <p:nvSpPr>
                  <p:cNvPr id="493" name="Forma livre: Forma 213">
                    <a:extLst>
                      <a:ext uri="{FF2B5EF4-FFF2-40B4-BE49-F238E27FC236}">
                        <a16:creationId xmlns:a16="http://schemas.microsoft.com/office/drawing/2014/main" id="{7B39A177-CA3D-47BE-BC47-FC07C38E36D8}"/>
                      </a:ext>
                    </a:extLst>
                  </p:cNvPr>
                  <p:cNvSpPr/>
                  <p:nvPr/>
                </p:nvSpPr>
                <p:spPr>
                  <a:xfrm>
                    <a:off x="9097191" y="2433192"/>
                    <a:ext cx="11228" cy="1372"/>
                  </a:xfrm>
                  <a:custGeom>
                    <a:avLst/>
                    <a:gdLst>
                      <a:gd name="connsiteX0" fmla="*/ 0 w 11228"/>
                      <a:gd name="connsiteY0" fmla="*/ 0 h 1372"/>
                      <a:gd name="connsiteX1" fmla="*/ 11229 w 11228"/>
                      <a:gd name="connsiteY1" fmla="*/ 0 h 1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228" h="1372">
                        <a:moveTo>
                          <a:pt x="0" y="0"/>
                        </a:moveTo>
                        <a:lnTo>
                          <a:pt x="11229" y="0"/>
                        </a:ln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478" name="Gráfico 200">
                  <a:extLst>
                    <a:ext uri="{FF2B5EF4-FFF2-40B4-BE49-F238E27FC236}">
                      <a16:creationId xmlns:a16="http://schemas.microsoft.com/office/drawing/2014/main" id="{7B24D842-9AC0-48D9-916E-C72707C14B94}"/>
                    </a:ext>
                  </a:extLst>
                </p:cNvPr>
                <p:cNvGrpSpPr/>
                <p:nvPr/>
              </p:nvGrpSpPr>
              <p:grpSpPr>
                <a:xfrm>
                  <a:off x="9011918" y="2473838"/>
                  <a:ext cx="131423" cy="1372"/>
                  <a:chOff x="9011918" y="2473838"/>
                  <a:chExt cx="131423" cy="1372"/>
                </a:xfrm>
                <a:grpFill/>
              </p:grpSpPr>
              <p:sp>
                <p:nvSpPr>
                  <p:cNvPr id="488" name="Forma livre: Forma 216">
                    <a:extLst>
                      <a:ext uri="{FF2B5EF4-FFF2-40B4-BE49-F238E27FC236}">
                        <a16:creationId xmlns:a16="http://schemas.microsoft.com/office/drawing/2014/main" id="{158F768B-7499-4A8D-B98B-D56D10285707}"/>
                      </a:ext>
                    </a:extLst>
                  </p:cNvPr>
                  <p:cNvSpPr/>
                  <p:nvPr/>
                </p:nvSpPr>
                <p:spPr>
                  <a:xfrm>
                    <a:off x="9132113" y="2473838"/>
                    <a:ext cx="11228" cy="1372"/>
                  </a:xfrm>
                  <a:custGeom>
                    <a:avLst/>
                    <a:gdLst>
                      <a:gd name="connsiteX0" fmla="*/ 0 w 11228"/>
                      <a:gd name="connsiteY0" fmla="*/ 0 h 1372"/>
                      <a:gd name="connsiteX1" fmla="*/ 11229 w 11228"/>
                      <a:gd name="connsiteY1" fmla="*/ 0 h 1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228" h="1372">
                        <a:moveTo>
                          <a:pt x="0" y="0"/>
                        </a:moveTo>
                        <a:lnTo>
                          <a:pt x="11229" y="0"/>
                        </a:ln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sp>
                <p:nvSpPr>
                  <p:cNvPr id="489" name="Forma livre: Forma 217">
                    <a:extLst>
                      <a:ext uri="{FF2B5EF4-FFF2-40B4-BE49-F238E27FC236}">
                        <a16:creationId xmlns:a16="http://schemas.microsoft.com/office/drawing/2014/main" id="{62E3D5C3-FBEC-4421-923C-BBB8625945B7}"/>
                      </a:ext>
                    </a:extLst>
                  </p:cNvPr>
                  <p:cNvSpPr/>
                  <p:nvPr/>
                </p:nvSpPr>
                <p:spPr>
                  <a:xfrm>
                    <a:off x="9011918" y="2473838"/>
                    <a:ext cx="40220" cy="1372"/>
                  </a:xfrm>
                  <a:custGeom>
                    <a:avLst/>
                    <a:gdLst>
                      <a:gd name="connsiteX0" fmla="*/ 0 w 40220"/>
                      <a:gd name="connsiteY0" fmla="*/ 0 h 1372"/>
                      <a:gd name="connsiteX1" fmla="*/ 40221 w 40220"/>
                      <a:gd name="connsiteY1" fmla="*/ 0 h 1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0220" h="1372">
                        <a:moveTo>
                          <a:pt x="0" y="0"/>
                        </a:moveTo>
                        <a:lnTo>
                          <a:pt x="40221" y="0"/>
                        </a:ln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sp>
                <p:nvSpPr>
                  <p:cNvPr id="490" name="Forma livre: Forma 218">
                    <a:extLst>
                      <a:ext uri="{FF2B5EF4-FFF2-40B4-BE49-F238E27FC236}">
                        <a16:creationId xmlns:a16="http://schemas.microsoft.com/office/drawing/2014/main" id="{40579A38-8D93-4CBC-8C53-0CE352CFA0D1}"/>
                      </a:ext>
                    </a:extLst>
                  </p:cNvPr>
                  <p:cNvSpPr/>
                  <p:nvPr/>
                </p:nvSpPr>
                <p:spPr>
                  <a:xfrm>
                    <a:off x="9066209" y="2473838"/>
                    <a:ext cx="24201" cy="1372"/>
                  </a:xfrm>
                  <a:custGeom>
                    <a:avLst/>
                    <a:gdLst>
                      <a:gd name="connsiteX0" fmla="*/ 0 w 24201"/>
                      <a:gd name="connsiteY0" fmla="*/ 0 h 1372"/>
                      <a:gd name="connsiteX1" fmla="*/ 24201 w 24201"/>
                      <a:gd name="connsiteY1" fmla="*/ 0 h 1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201" h="1372">
                        <a:moveTo>
                          <a:pt x="0" y="0"/>
                        </a:moveTo>
                        <a:lnTo>
                          <a:pt x="24201" y="0"/>
                        </a:ln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479" name="Gráfico 200">
                  <a:extLst>
                    <a:ext uri="{FF2B5EF4-FFF2-40B4-BE49-F238E27FC236}">
                      <a16:creationId xmlns:a16="http://schemas.microsoft.com/office/drawing/2014/main" id="{40FCDF0B-0E9B-466F-9486-5F10CA79C988}"/>
                    </a:ext>
                  </a:extLst>
                </p:cNvPr>
                <p:cNvGrpSpPr/>
                <p:nvPr/>
              </p:nvGrpSpPr>
              <p:grpSpPr>
                <a:xfrm>
                  <a:off x="9011918" y="2514484"/>
                  <a:ext cx="136640" cy="1372"/>
                  <a:chOff x="9011918" y="2514484"/>
                  <a:chExt cx="136640" cy="1372"/>
                </a:xfrm>
                <a:grpFill/>
              </p:grpSpPr>
              <p:sp>
                <p:nvSpPr>
                  <p:cNvPr id="484" name="Forma livre: Forma 221">
                    <a:extLst>
                      <a:ext uri="{FF2B5EF4-FFF2-40B4-BE49-F238E27FC236}">
                        <a16:creationId xmlns:a16="http://schemas.microsoft.com/office/drawing/2014/main" id="{A66E682C-3FE0-4C6A-95A3-0699BFA2E67F}"/>
                      </a:ext>
                    </a:extLst>
                  </p:cNvPr>
                  <p:cNvSpPr/>
                  <p:nvPr/>
                </p:nvSpPr>
                <p:spPr>
                  <a:xfrm>
                    <a:off x="9084507" y="2514484"/>
                    <a:ext cx="11970" cy="1372"/>
                  </a:xfrm>
                  <a:custGeom>
                    <a:avLst/>
                    <a:gdLst>
                      <a:gd name="connsiteX0" fmla="*/ 11970 w 11970"/>
                      <a:gd name="connsiteY0" fmla="*/ 0 h 1372"/>
                      <a:gd name="connsiteX1" fmla="*/ 0 w 11970"/>
                      <a:gd name="connsiteY1" fmla="*/ 0 h 1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970" h="1372">
                        <a:moveTo>
                          <a:pt x="11970" y="0"/>
                        </a:moveTo>
                        <a:lnTo>
                          <a:pt x="0" y="0"/>
                        </a:ln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sp>
                <p:nvSpPr>
                  <p:cNvPr id="485" name="Forma livre: Forma 222">
                    <a:extLst>
                      <a:ext uri="{FF2B5EF4-FFF2-40B4-BE49-F238E27FC236}">
                        <a16:creationId xmlns:a16="http://schemas.microsoft.com/office/drawing/2014/main" id="{245C443A-64F1-4844-AE83-8FFD8B9931CD}"/>
                      </a:ext>
                    </a:extLst>
                  </p:cNvPr>
                  <p:cNvSpPr/>
                  <p:nvPr/>
                </p:nvSpPr>
                <p:spPr>
                  <a:xfrm>
                    <a:off x="9110548" y="2514484"/>
                    <a:ext cx="11970" cy="1372"/>
                  </a:xfrm>
                  <a:custGeom>
                    <a:avLst/>
                    <a:gdLst>
                      <a:gd name="connsiteX0" fmla="*/ 11970 w 11970"/>
                      <a:gd name="connsiteY0" fmla="*/ 0 h 1372"/>
                      <a:gd name="connsiteX1" fmla="*/ 0 w 11970"/>
                      <a:gd name="connsiteY1" fmla="*/ 0 h 1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970" h="1372">
                        <a:moveTo>
                          <a:pt x="11970" y="0"/>
                        </a:moveTo>
                        <a:lnTo>
                          <a:pt x="0" y="0"/>
                        </a:ln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sp>
                <p:nvSpPr>
                  <p:cNvPr id="486" name="Forma livre: Forma 223">
                    <a:extLst>
                      <a:ext uri="{FF2B5EF4-FFF2-40B4-BE49-F238E27FC236}">
                        <a16:creationId xmlns:a16="http://schemas.microsoft.com/office/drawing/2014/main" id="{C63E8FFA-4925-4E4C-A874-F52EB6658A09}"/>
                      </a:ext>
                    </a:extLst>
                  </p:cNvPr>
                  <p:cNvSpPr/>
                  <p:nvPr/>
                </p:nvSpPr>
                <p:spPr>
                  <a:xfrm>
                    <a:off x="9136588" y="2514484"/>
                    <a:ext cx="11970" cy="1372"/>
                  </a:xfrm>
                  <a:custGeom>
                    <a:avLst/>
                    <a:gdLst>
                      <a:gd name="connsiteX0" fmla="*/ 11970 w 11970"/>
                      <a:gd name="connsiteY0" fmla="*/ 0 h 1372"/>
                      <a:gd name="connsiteX1" fmla="*/ 0 w 11970"/>
                      <a:gd name="connsiteY1" fmla="*/ 0 h 1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970" h="1372">
                        <a:moveTo>
                          <a:pt x="11970" y="0"/>
                        </a:moveTo>
                        <a:lnTo>
                          <a:pt x="0" y="0"/>
                        </a:ln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sp>
                <p:nvSpPr>
                  <p:cNvPr id="487" name="Forma livre: Forma 225">
                    <a:extLst>
                      <a:ext uri="{FF2B5EF4-FFF2-40B4-BE49-F238E27FC236}">
                        <a16:creationId xmlns:a16="http://schemas.microsoft.com/office/drawing/2014/main" id="{94FCAE9B-3AF6-47AF-A78A-60361FFA62DC}"/>
                      </a:ext>
                    </a:extLst>
                  </p:cNvPr>
                  <p:cNvSpPr/>
                  <p:nvPr/>
                </p:nvSpPr>
                <p:spPr>
                  <a:xfrm>
                    <a:off x="9011918" y="2514484"/>
                    <a:ext cx="18284" cy="1372"/>
                  </a:xfrm>
                  <a:custGeom>
                    <a:avLst/>
                    <a:gdLst>
                      <a:gd name="connsiteX0" fmla="*/ 18285 w 18284"/>
                      <a:gd name="connsiteY0" fmla="*/ 0 h 1372"/>
                      <a:gd name="connsiteX1" fmla="*/ 0 w 18284"/>
                      <a:gd name="connsiteY1" fmla="*/ 0 h 1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284" h="1372">
                        <a:moveTo>
                          <a:pt x="18285" y="0"/>
                        </a:moveTo>
                        <a:lnTo>
                          <a:pt x="0" y="0"/>
                        </a:ln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480" name="Gráfico 200">
                  <a:extLst>
                    <a:ext uri="{FF2B5EF4-FFF2-40B4-BE49-F238E27FC236}">
                      <a16:creationId xmlns:a16="http://schemas.microsoft.com/office/drawing/2014/main" id="{3742AAE3-A72D-468B-9302-11E4FE1F4AC9}"/>
                    </a:ext>
                  </a:extLst>
                </p:cNvPr>
                <p:cNvGrpSpPr/>
                <p:nvPr/>
              </p:nvGrpSpPr>
              <p:grpSpPr>
                <a:xfrm>
                  <a:off x="9011918" y="2555130"/>
                  <a:ext cx="153964" cy="1372"/>
                  <a:chOff x="9011918" y="2555130"/>
                  <a:chExt cx="153964" cy="1372"/>
                </a:xfrm>
                <a:grpFill/>
              </p:grpSpPr>
              <p:sp>
                <p:nvSpPr>
                  <p:cNvPr id="481" name="Forma livre: Forma 227">
                    <a:extLst>
                      <a:ext uri="{FF2B5EF4-FFF2-40B4-BE49-F238E27FC236}">
                        <a16:creationId xmlns:a16="http://schemas.microsoft.com/office/drawing/2014/main" id="{538A119B-5E53-4788-96EE-E306006690B3}"/>
                      </a:ext>
                    </a:extLst>
                  </p:cNvPr>
                  <p:cNvSpPr/>
                  <p:nvPr/>
                </p:nvSpPr>
                <p:spPr>
                  <a:xfrm>
                    <a:off x="9011918" y="2555130"/>
                    <a:ext cx="16623" cy="1372"/>
                  </a:xfrm>
                  <a:custGeom>
                    <a:avLst/>
                    <a:gdLst>
                      <a:gd name="connsiteX0" fmla="*/ 0 w 16623"/>
                      <a:gd name="connsiteY0" fmla="*/ 0 h 1372"/>
                      <a:gd name="connsiteX1" fmla="*/ 16624 w 16623"/>
                      <a:gd name="connsiteY1" fmla="*/ 0 h 1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623" h="1372">
                        <a:moveTo>
                          <a:pt x="0" y="0"/>
                        </a:moveTo>
                        <a:lnTo>
                          <a:pt x="16624" y="0"/>
                        </a:ln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sp>
                <p:nvSpPr>
                  <p:cNvPr id="482" name="Forma livre: Forma 229">
                    <a:extLst>
                      <a:ext uri="{FF2B5EF4-FFF2-40B4-BE49-F238E27FC236}">
                        <a16:creationId xmlns:a16="http://schemas.microsoft.com/office/drawing/2014/main" id="{B89D4932-F7B5-408B-AF51-B2AC13F88AE1}"/>
                      </a:ext>
                    </a:extLst>
                  </p:cNvPr>
                  <p:cNvSpPr/>
                  <p:nvPr/>
                </p:nvSpPr>
                <p:spPr>
                  <a:xfrm>
                    <a:off x="9100541" y="2555130"/>
                    <a:ext cx="12409" cy="1372"/>
                  </a:xfrm>
                  <a:custGeom>
                    <a:avLst/>
                    <a:gdLst>
                      <a:gd name="connsiteX0" fmla="*/ 0 w 12409"/>
                      <a:gd name="connsiteY0" fmla="*/ 0 h 1372"/>
                      <a:gd name="connsiteX1" fmla="*/ 12409 w 12409"/>
                      <a:gd name="connsiteY1" fmla="*/ 0 h 1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409" h="1372">
                        <a:moveTo>
                          <a:pt x="0" y="0"/>
                        </a:moveTo>
                        <a:lnTo>
                          <a:pt x="12409" y="0"/>
                        </a:ln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sp>
                <p:nvSpPr>
                  <p:cNvPr id="483" name="Forma livre: Forma 231">
                    <a:extLst>
                      <a:ext uri="{FF2B5EF4-FFF2-40B4-BE49-F238E27FC236}">
                        <a16:creationId xmlns:a16="http://schemas.microsoft.com/office/drawing/2014/main" id="{20AE8D2B-32F1-46EF-A6CB-74C331B41183}"/>
                      </a:ext>
                    </a:extLst>
                  </p:cNvPr>
                  <p:cNvSpPr/>
                  <p:nvPr/>
                </p:nvSpPr>
                <p:spPr>
                  <a:xfrm>
                    <a:off x="9153487" y="2555130"/>
                    <a:ext cx="12395" cy="1372"/>
                  </a:xfrm>
                  <a:custGeom>
                    <a:avLst/>
                    <a:gdLst>
                      <a:gd name="connsiteX0" fmla="*/ 0 w 12395"/>
                      <a:gd name="connsiteY0" fmla="*/ 0 h 1372"/>
                      <a:gd name="connsiteX1" fmla="*/ 12396 w 12395"/>
                      <a:gd name="connsiteY1" fmla="*/ 0 h 1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395" h="1372">
                        <a:moveTo>
                          <a:pt x="0" y="0"/>
                        </a:moveTo>
                        <a:lnTo>
                          <a:pt x="12396" y="0"/>
                        </a:ln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</p:grpSp>
          </p:grpSp>
        </p:grp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F2B3B3C4-843B-4A36-80CB-B2480E92C576}"/>
              </a:ext>
            </a:extLst>
          </p:cNvPr>
          <p:cNvGrpSpPr/>
          <p:nvPr/>
        </p:nvGrpSpPr>
        <p:grpSpPr>
          <a:xfrm>
            <a:off x="3425177" y="1821848"/>
            <a:ext cx="575195" cy="356593"/>
            <a:chOff x="3425177" y="1831085"/>
            <a:chExt cx="575195" cy="356593"/>
          </a:xfrm>
        </p:grpSpPr>
        <p:sp>
          <p:nvSpPr>
            <p:cNvPr id="678" name="Forma livre: Forma 92">
              <a:extLst>
                <a:ext uri="{FF2B5EF4-FFF2-40B4-BE49-F238E27FC236}">
                  <a16:creationId xmlns:a16="http://schemas.microsoft.com/office/drawing/2014/main" id="{6DAADAF9-B975-4130-B8C9-6F7D2A179B50}"/>
                </a:ext>
              </a:extLst>
            </p:cNvPr>
            <p:cNvSpPr/>
            <p:nvPr/>
          </p:nvSpPr>
          <p:spPr>
            <a:xfrm>
              <a:off x="3425177" y="1831085"/>
              <a:ext cx="575195" cy="356593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32153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sz="2000"/>
            </a:p>
          </p:txBody>
        </p:sp>
        <p:grpSp>
          <p:nvGrpSpPr>
            <p:cNvPr id="827" name="Agrupar 262">
              <a:extLst>
                <a:ext uri="{FF2B5EF4-FFF2-40B4-BE49-F238E27FC236}">
                  <a16:creationId xmlns:a16="http://schemas.microsoft.com/office/drawing/2014/main" id="{70176F04-0145-480E-B388-612C66880050}"/>
                </a:ext>
              </a:extLst>
            </p:cNvPr>
            <p:cNvGrpSpPr/>
            <p:nvPr/>
          </p:nvGrpSpPr>
          <p:grpSpPr>
            <a:xfrm>
              <a:off x="3645152" y="1864407"/>
              <a:ext cx="183197" cy="226127"/>
              <a:chOff x="8893397" y="5032218"/>
              <a:chExt cx="267958" cy="330750"/>
            </a:xfrm>
            <a:solidFill>
              <a:srgbClr val="132153"/>
            </a:solidFill>
          </p:grpSpPr>
          <p:grpSp>
            <p:nvGrpSpPr>
              <p:cNvPr id="828" name="Gráfico 252">
                <a:extLst>
                  <a:ext uri="{FF2B5EF4-FFF2-40B4-BE49-F238E27FC236}">
                    <a16:creationId xmlns:a16="http://schemas.microsoft.com/office/drawing/2014/main" id="{494B2940-1D78-4F38-B7CD-A2E9F7D97461}"/>
                  </a:ext>
                </a:extLst>
              </p:cNvPr>
              <p:cNvGrpSpPr/>
              <p:nvPr/>
            </p:nvGrpSpPr>
            <p:grpSpPr>
              <a:xfrm>
                <a:off x="8893397" y="5245172"/>
                <a:ext cx="267958" cy="117796"/>
                <a:chOff x="8893397" y="5245172"/>
                <a:chExt cx="267958" cy="117796"/>
              </a:xfrm>
              <a:grpFill/>
            </p:grpSpPr>
            <p:sp>
              <p:nvSpPr>
                <p:cNvPr id="834" name="Forma livre: Forma 255">
                  <a:extLst>
                    <a:ext uri="{FF2B5EF4-FFF2-40B4-BE49-F238E27FC236}">
                      <a16:creationId xmlns:a16="http://schemas.microsoft.com/office/drawing/2014/main" id="{6F96A571-F62F-425E-8FA6-EA984FC05657}"/>
                    </a:ext>
                  </a:extLst>
                </p:cNvPr>
                <p:cNvSpPr/>
                <p:nvPr/>
              </p:nvSpPr>
              <p:spPr>
                <a:xfrm>
                  <a:off x="8893397" y="5245172"/>
                  <a:ext cx="108676" cy="117796"/>
                </a:xfrm>
                <a:custGeom>
                  <a:avLst/>
                  <a:gdLst>
                    <a:gd name="connsiteX0" fmla="*/ 108677 w 108676"/>
                    <a:gd name="connsiteY0" fmla="*/ 43811 h 117796"/>
                    <a:gd name="connsiteX1" fmla="*/ 71609 w 108676"/>
                    <a:gd name="connsiteY1" fmla="*/ 117797 h 117796"/>
                    <a:gd name="connsiteX2" fmla="*/ 56752 w 108676"/>
                    <a:gd name="connsiteY2" fmla="*/ 57163 h 117796"/>
                    <a:gd name="connsiteX3" fmla="*/ 0 w 108676"/>
                    <a:gd name="connsiteY3" fmla="*/ 82434 h 117796"/>
                    <a:gd name="connsiteX4" fmla="*/ 40253 w 108676"/>
                    <a:gd name="connsiteY4" fmla="*/ 0 h 117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676" h="117796">
                      <a:moveTo>
                        <a:pt x="108677" y="43811"/>
                      </a:moveTo>
                      <a:lnTo>
                        <a:pt x="71609" y="117797"/>
                      </a:lnTo>
                      <a:lnTo>
                        <a:pt x="56752" y="57163"/>
                      </a:lnTo>
                      <a:lnTo>
                        <a:pt x="0" y="82434"/>
                      </a:lnTo>
                      <a:lnTo>
                        <a:pt x="40253" y="0"/>
                      </a:ln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  <p:sp>
              <p:nvSpPr>
                <p:cNvPr id="835" name="Forma livre: Forma 256">
                  <a:extLst>
                    <a:ext uri="{FF2B5EF4-FFF2-40B4-BE49-F238E27FC236}">
                      <a16:creationId xmlns:a16="http://schemas.microsoft.com/office/drawing/2014/main" id="{07251608-976A-4BA8-9F76-613D61FE94B1}"/>
                    </a:ext>
                  </a:extLst>
                </p:cNvPr>
                <p:cNvSpPr/>
                <p:nvPr/>
              </p:nvSpPr>
              <p:spPr>
                <a:xfrm>
                  <a:off x="9052691" y="5245172"/>
                  <a:ext cx="108664" cy="117796"/>
                </a:xfrm>
                <a:custGeom>
                  <a:avLst/>
                  <a:gdLst>
                    <a:gd name="connsiteX0" fmla="*/ 0 w 108664"/>
                    <a:gd name="connsiteY0" fmla="*/ 43811 h 117796"/>
                    <a:gd name="connsiteX1" fmla="*/ 37055 w 108664"/>
                    <a:gd name="connsiteY1" fmla="*/ 117797 h 117796"/>
                    <a:gd name="connsiteX2" fmla="*/ 51912 w 108664"/>
                    <a:gd name="connsiteY2" fmla="*/ 57163 h 117796"/>
                    <a:gd name="connsiteX3" fmla="*/ 108664 w 108664"/>
                    <a:gd name="connsiteY3" fmla="*/ 82434 h 117796"/>
                    <a:gd name="connsiteX4" fmla="*/ 68411 w 108664"/>
                    <a:gd name="connsiteY4" fmla="*/ 0 h 117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664" h="117796">
                      <a:moveTo>
                        <a:pt x="0" y="43811"/>
                      </a:moveTo>
                      <a:lnTo>
                        <a:pt x="37055" y="117797"/>
                      </a:lnTo>
                      <a:lnTo>
                        <a:pt x="51912" y="57163"/>
                      </a:lnTo>
                      <a:lnTo>
                        <a:pt x="108664" y="82434"/>
                      </a:lnTo>
                      <a:lnTo>
                        <a:pt x="68411" y="0"/>
                      </a:ln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</p:grpSp>
          <p:grpSp>
            <p:nvGrpSpPr>
              <p:cNvPr id="829" name="Gráfico 252">
                <a:extLst>
                  <a:ext uri="{FF2B5EF4-FFF2-40B4-BE49-F238E27FC236}">
                    <a16:creationId xmlns:a16="http://schemas.microsoft.com/office/drawing/2014/main" id="{3BEB4331-5458-47EB-BDA7-26D99BD308D3}"/>
                  </a:ext>
                </a:extLst>
              </p:cNvPr>
              <p:cNvGrpSpPr/>
              <p:nvPr/>
            </p:nvGrpSpPr>
            <p:grpSpPr>
              <a:xfrm>
                <a:off x="8908538" y="5032218"/>
                <a:ext cx="237503" cy="235243"/>
                <a:chOff x="8908538" y="5032218"/>
                <a:chExt cx="237503" cy="235243"/>
              </a:xfrm>
              <a:grpFill/>
            </p:grpSpPr>
            <p:sp>
              <p:nvSpPr>
                <p:cNvPr id="830" name="Forma livre: Forma 258">
                  <a:extLst>
                    <a:ext uri="{FF2B5EF4-FFF2-40B4-BE49-F238E27FC236}">
                      <a16:creationId xmlns:a16="http://schemas.microsoft.com/office/drawing/2014/main" id="{084BBC49-6570-49D3-A181-58AAB826576E}"/>
                    </a:ext>
                  </a:extLst>
                </p:cNvPr>
                <p:cNvSpPr/>
                <p:nvPr/>
              </p:nvSpPr>
              <p:spPr>
                <a:xfrm>
                  <a:off x="8908538" y="5032218"/>
                  <a:ext cx="237503" cy="235243"/>
                </a:xfrm>
                <a:custGeom>
                  <a:avLst/>
                  <a:gdLst>
                    <a:gd name="connsiteX0" fmla="*/ 112959 w 237503"/>
                    <a:gd name="connsiteY0" fmla="*/ 2096 h 235243"/>
                    <a:gd name="connsiteX1" fmla="*/ 129471 w 237503"/>
                    <a:gd name="connsiteY1" fmla="*/ 2506 h 235243"/>
                    <a:gd name="connsiteX2" fmla="*/ 148757 w 237503"/>
                    <a:gd name="connsiteY2" fmla="*/ 16194 h 235243"/>
                    <a:gd name="connsiteX3" fmla="*/ 166750 w 237503"/>
                    <a:gd name="connsiteY3" fmla="*/ 23249 h 235243"/>
                    <a:gd name="connsiteX4" fmla="*/ 190192 w 237503"/>
                    <a:gd name="connsiteY4" fmla="*/ 26310 h 235243"/>
                    <a:gd name="connsiteX5" fmla="*/ 202573 w 237503"/>
                    <a:gd name="connsiteY5" fmla="*/ 37235 h 235243"/>
                    <a:gd name="connsiteX6" fmla="*/ 208546 w 237503"/>
                    <a:gd name="connsiteY6" fmla="*/ 60117 h 235243"/>
                    <a:gd name="connsiteX7" fmla="*/ 217791 w 237503"/>
                    <a:gd name="connsiteY7" fmla="*/ 77077 h 235243"/>
                    <a:gd name="connsiteX8" fmla="*/ 233805 w 237503"/>
                    <a:gd name="connsiteY8" fmla="*/ 94509 h 235243"/>
                    <a:gd name="connsiteX9" fmla="*/ 236269 w 237503"/>
                    <a:gd name="connsiteY9" fmla="*/ 110834 h 235243"/>
                    <a:gd name="connsiteX10" fmla="*/ 226128 w 237503"/>
                    <a:gd name="connsiteY10" fmla="*/ 132199 h 235243"/>
                    <a:gd name="connsiteX11" fmla="*/ 222295 w 237503"/>
                    <a:gd name="connsiteY11" fmla="*/ 151137 h 235243"/>
                    <a:gd name="connsiteX12" fmla="*/ 223340 w 237503"/>
                    <a:gd name="connsiteY12" fmla="*/ 174778 h 235243"/>
                    <a:gd name="connsiteX13" fmla="*/ 214730 w 237503"/>
                    <a:gd name="connsiteY13" fmla="*/ 188864 h 235243"/>
                    <a:gd name="connsiteX14" fmla="*/ 193228 w 237503"/>
                    <a:gd name="connsiteY14" fmla="*/ 198719 h 235243"/>
                    <a:gd name="connsiteX15" fmla="*/ 178123 w 237503"/>
                    <a:gd name="connsiteY15" fmla="*/ 210763 h 235243"/>
                    <a:gd name="connsiteX16" fmla="*/ 163739 w 237503"/>
                    <a:gd name="connsiteY16" fmla="*/ 229552 h 235243"/>
                    <a:gd name="connsiteX17" fmla="*/ 148085 w 237503"/>
                    <a:gd name="connsiteY17" fmla="*/ 234815 h 235243"/>
                    <a:gd name="connsiteX18" fmla="*/ 125265 w 237503"/>
                    <a:gd name="connsiteY18" fmla="*/ 228544 h 235243"/>
                    <a:gd name="connsiteX19" fmla="*/ 105954 w 237503"/>
                    <a:gd name="connsiteY19" fmla="*/ 228071 h 235243"/>
                    <a:gd name="connsiteX20" fmla="*/ 82884 w 237503"/>
                    <a:gd name="connsiteY20" fmla="*/ 233210 h 235243"/>
                    <a:gd name="connsiteX21" fmla="*/ 67517 w 237503"/>
                    <a:gd name="connsiteY21" fmla="*/ 227188 h 235243"/>
                    <a:gd name="connsiteX22" fmla="*/ 54079 w 237503"/>
                    <a:gd name="connsiteY22" fmla="*/ 207715 h 235243"/>
                    <a:gd name="connsiteX23" fmla="*/ 39596 w 237503"/>
                    <a:gd name="connsiteY23" fmla="*/ 194936 h 235243"/>
                    <a:gd name="connsiteX24" fmla="*/ 18604 w 237503"/>
                    <a:gd name="connsiteY24" fmla="*/ 184036 h 235243"/>
                    <a:gd name="connsiteX25" fmla="*/ 10703 w 237503"/>
                    <a:gd name="connsiteY25" fmla="*/ 169540 h 235243"/>
                    <a:gd name="connsiteX26" fmla="*/ 12918 w 237503"/>
                    <a:gd name="connsiteY26" fmla="*/ 145998 h 235243"/>
                    <a:gd name="connsiteX27" fmla="*/ 10031 w 237503"/>
                    <a:gd name="connsiteY27" fmla="*/ 126898 h 235243"/>
                    <a:gd name="connsiteX28" fmla="*/ 960 w 237503"/>
                    <a:gd name="connsiteY28" fmla="*/ 105048 h 235243"/>
                    <a:gd name="connsiteX29" fmla="*/ 4220 w 237503"/>
                    <a:gd name="connsiteY29" fmla="*/ 88860 h 235243"/>
                    <a:gd name="connsiteX30" fmla="*/ 21068 w 237503"/>
                    <a:gd name="connsiteY30" fmla="*/ 72236 h 235243"/>
                    <a:gd name="connsiteX31" fmla="*/ 31134 w 237503"/>
                    <a:gd name="connsiteY31" fmla="*/ 55750 h 235243"/>
                    <a:gd name="connsiteX32" fmla="*/ 38214 w 237503"/>
                    <a:gd name="connsiteY32" fmla="*/ 33191 h 235243"/>
                    <a:gd name="connsiteX33" fmla="*/ 51118 w 237503"/>
                    <a:gd name="connsiteY33" fmla="*/ 22888 h 235243"/>
                    <a:gd name="connsiteX34" fmla="*/ 74697 w 237503"/>
                    <a:gd name="connsiteY34" fmla="*/ 20984 h 235243"/>
                    <a:gd name="connsiteX35" fmla="*/ 93013 w 237503"/>
                    <a:gd name="connsiteY35" fmla="*/ 14825 h 235243"/>
                    <a:gd name="connsiteX36" fmla="*/ 112947 w 237503"/>
                    <a:gd name="connsiteY36" fmla="*/ 2096 h 23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237503" h="235243">
                      <a:moveTo>
                        <a:pt x="112959" y="2096"/>
                      </a:moveTo>
                      <a:cubicBezTo>
                        <a:pt x="117575" y="-853"/>
                        <a:pt x="125004" y="-666"/>
                        <a:pt x="129471" y="2506"/>
                      </a:cubicBezTo>
                      <a:lnTo>
                        <a:pt x="148757" y="16194"/>
                      </a:lnTo>
                      <a:cubicBezTo>
                        <a:pt x="153224" y="19367"/>
                        <a:pt x="161312" y="22540"/>
                        <a:pt x="166750" y="23249"/>
                      </a:cubicBezTo>
                      <a:lnTo>
                        <a:pt x="190192" y="26310"/>
                      </a:lnTo>
                      <a:cubicBezTo>
                        <a:pt x="195617" y="27019"/>
                        <a:pt x="201192" y="31934"/>
                        <a:pt x="202573" y="37235"/>
                      </a:cubicBezTo>
                      <a:lnTo>
                        <a:pt x="208546" y="60117"/>
                      </a:lnTo>
                      <a:cubicBezTo>
                        <a:pt x="209927" y="65418"/>
                        <a:pt x="214083" y="73045"/>
                        <a:pt x="217791" y="77077"/>
                      </a:cubicBezTo>
                      <a:lnTo>
                        <a:pt x="233805" y="94509"/>
                      </a:lnTo>
                      <a:cubicBezTo>
                        <a:pt x="237513" y="98541"/>
                        <a:pt x="238620" y="105882"/>
                        <a:pt x="236269" y="110834"/>
                      </a:cubicBezTo>
                      <a:lnTo>
                        <a:pt x="226128" y="132199"/>
                      </a:lnTo>
                      <a:cubicBezTo>
                        <a:pt x="223776" y="137151"/>
                        <a:pt x="222059" y="145662"/>
                        <a:pt x="222295" y="151137"/>
                      </a:cubicBezTo>
                      <a:lnTo>
                        <a:pt x="223340" y="174778"/>
                      </a:lnTo>
                      <a:cubicBezTo>
                        <a:pt x="223589" y="180253"/>
                        <a:pt x="219707" y="186587"/>
                        <a:pt x="214730" y="188864"/>
                      </a:cubicBezTo>
                      <a:lnTo>
                        <a:pt x="193228" y="198719"/>
                      </a:lnTo>
                      <a:cubicBezTo>
                        <a:pt x="188251" y="200996"/>
                        <a:pt x="181457" y="206421"/>
                        <a:pt x="178123" y="210763"/>
                      </a:cubicBezTo>
                      <a:lnTo>
                        <a:pt x="163739" y="229552"/>
                      </a:lnTo>
                      <a:cubicBezTo>
                        <a:pt x="160416" y="233895"/>
                        <a:pt x="153374" y="236271"/>
                        <a:pt x="148085" y="234815"/>
                      </a:cubicBezTo>
                      <a:lnTo>
                        <a:pt x="125265" y="228544"/>
                      </a:lnTo>
                      <a:cubicBezTo>
                        <a:pt x="119989" y="227088"/>
                        <a:pt x="111292" y="226877"/>
                        <a:pt x="105954" y="228071"/>
                      </a:cubicBezTo>
                      <a:lnTo>
                        <a:pt x="82884" y="233210"/>
                      </a:lnTo>
                      <a:cubicBezTo>
                        <a:pt x="77546" y="234405"/>
                        <a:pt x="70628" y="231692"/>
                        <a:pt x="67517" y="227188"/>
                      </a:cubicBezTo>
                      <a:lnTo>
                        <a:pt x="54079" y="207715"/>
                      </a:lnTo>
                      <a:cubicBezTo>
                        <a:pt x="50968" y="203210"/>
                        <a:pt x="44448" y="197462"/>
                        <a:pt x="39596" y="194936"/>
                      </a:cubicBezTo>
                      <a:lnTo>
                        <a:pt x="18604" y="184036"/>
                      </a:lnTo>
                      <a:cubicBezTo>
                        <a:pt x="13752" y="181510"/>
                        <a:pt x="10193" y="174990"/>
                        <a:pt x="10703" y="169540"/>
                      </a:cubicBezTo>
                      <a:lnTo>
                        <a:pt x="12918" y="145998"/>
                      </a:lnTo>
                      <a:cubicBezTo>
                        <a:pt x="13428" y="140548"/>
                        <a:pt x="12134" y="131950"/>
                        <a:pt x="10031" y="126898"/>
                      </a:cubicBezTo>
                      <a:lnTo>
                        <a:pt x="960" y="105048"/>
                      </a:lnTo>
                      <a:cubicBezTo>
                        <a:pt x="-1143" y="99997"/>
                        <a:pt x="326" y="92705"/>
                        <a:pt x="4220" y="88860"/>
                      </a:cubicBezTo>
                      <a:lnTo>
                        <a:pt x="21068" y="72236"/>
                      </a:lnTo>
                      <a:cubicBezTo>
                        <a:pt x="24963" y="68392"/>
                        <a:pt x="29492" y="60976"/>
                        <a:pt x="31134" y="55750"/>
                      </a:cubicBezTo>
                      <a:lnTo>
                        <a:pt x="38214" y="33191"/>
                      </a:lnTo>
                      <a:cubicBezTo>
                        <a:pt x="39857" y="27965"/>
                        <a:pt x="45655" y="23336"/>
                        <a:pt x="51118" y="22888"/>
                      </a:cubicBezTo>
                      <a:lnTo>
                        <a:pt x="74697" y="20984"/>
                      </a:lnTo>
                      <a:cubicBezTo>
                        <a:pt x="80159" y="20549"/>
                        <a:pt x="88397" y="17774"/>
                        <a:pt x="93013" y="14825"/>
                      </a:cubicBezTo>
                      <a:lnTo>
                        <a:pt x="112947" y="2096"/>
                      </a:lnTo>
                      <a:close/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  <p:grpSp>
              <p:nvGrpSpPr>
                <p:cNvPr id="831" name="Gráfico 252">
                  <a:extLst>
                    <a:ext uri="{FF2B5EF4-FFF2-40B4-BE49-F238E27FC236}">
                      <a16:creationId xmlns:a16="http://schemas.microsoft.com/office/drawing/2014/main" id="{C19A98BD-D618-4DF2-BBE4-D7CA0FBB58AE}"/>
                    </a:ext>
                  </a:extLst>
                </p:cNvPr>
                <p:cNvGrpSpPr/>
                <p:nvPr/>
              </p:nvGrpSpPr>
              <p:grpSpPr>
                <a:xfrm>
                  <a:off x="8955663" y="5080613"/>
                  <a:ext cx="143399" cy="143394"/>
                  <a:chOff x="8955663" y="5080613"/>
                  <a:chExt cx="143399" cy="143394"/>
                </a:xfrm>
                <a:grpFill/>
              </p:grpSpPr>
              <p:sp>
                <p:nvSpPr>
                  <p:cNvPr id="832" name="Forma livre: Forma 260">
                    <a:extLst>
                      <a:ext uri="{FF2B5EF4-FFF2-40B4-BE49-F238E27FC236}">
                        <a16:creationId xmlns:a16="http://schemas.microsoft.com/office/drawing/2014/main" id="{3A544D5C-050F-439E-9D33-F51F5EF181AD}"/>
                      </a:ext>
                    </a:extLst>
                  </p:cNvPr>
                  <p:cNvSpPr/>
                  <p:nvPr/>
                </p:nvSpPr>
                <p:spPr>
                  <a:xfrm>
                    <a:off x="8955663" y="5080613"/>
                    <a:ext cx="143399" cy="143394"/>
                  </a:xfrm>
                  <a:custGeom>
                    <a:avLst/>
                    <a:gdLst>
                      <a:gd name="connsiteX0" fmla="*/ 26689 w 143399"/>
                      <a:gd name="connsiteY0" fmla="*/ 15879 h 143394"/>
                      <a:gd name="connsiteX1" fmla="*/ 52010 w 143399"/>
                      <a:gd name="connsiteY1" fmla="*/ 2777 h 143394"/>
                      <a:gd name="connsiteX2" fmla="*/ 140629 w 143399"/>
                      <a:gd name="connsiteY2" fmla="*/ 52001 h 143394"/>
                      <a:gd name="connsiteX3" fmla="*/ 91380 w 143399"/>
                      <a:gd name="connsiteY3" fmla="*/ 140619 h 143394"/>
                      <a:gd name="connsiteX4" fmla="*/ 2774 w 143399"/>
                      <a:gd name="connsiteY4" fmla="*/ 91382 h 143394"/>
                      <a:gd name="connsiteX5" fmla="*/ 8398 w 143399"/>
                      <a:gd name="connsiteY5" fmla="*/ 38077 h 143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399" h="143394">
                        <a:moveTo>
                          <a:pt x="26689" y="15879"/>
                        </a:moveTo>
                        <a:cubicBezTo>
                          <a:pt x="33956" y="10031"/>
                          <a:pt x="42479" y="5489"/>
                          <a:pt x="52010" y="2777"/>
                        </a:cubicBezTo>
                        <a:cubicBezTo>
                          <a:pt x="90073" y="-8099"/>
                          <a:pt x="129754" y="13938"/>
                          <a:pt x="140629" y="52001"/>
                        </a:cubicBezTo>
                        <a:cubicBezTo>
                          <a:pt x="151492" y="90088"/>
                          <a:pt x="129443" y="129744"/>
                          <a:pt x="91380" y="140619"/>
                        </a:cubicBezTo>
                        <a:cubicBezTo>
                          <a:pt x="53317" y="151494"/>
                          <a:pt x="13649" y="129445"/>
                          <a:pt x="2774" y="91382"/>
                        </a:cubicBezTo>
                        <a:cubicBezTo>
                          <a:pt x="-2527" y="72805"/>
                          <a:pt x="-1" y="53880"/>
                          <a:pt x="8398" y="38077"/>
                        </a:cubicBez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sp>
                <p:nvSpPr>
                  <p:cNvPr id="833" name="Forma livre: Forma 261">
                    <a:extLst>
                      <a:ext uri="{FF2B5EF4-FFF2-40B4-BE49-F238E27FC236}">
                        <a16:creationId xmlns:a16="http://schemas.microsoft.com/office/drawing/2014/main" id="{131D0A3A-C19B-44A4-9FFA-28323D3C26A1}"/>
                      </a:ext>
                    </a:extLst>
                  </p:cNvPr>
                  <p:cNvSpPr/>
                  <p:nvPr/>
                </p:nvSpPr>
                <p:spPr>
                  <a:xfrm>
                    <a:off x="8989357" y="5126902"/>
                    <a:ext cx="72952" cy="56528"/>
                  </a:xfrm>
                  <a:custGeom>
                    <a:avLst/>
                    <a:gdLst>
                      <a:gd name="connsiteX0" fmla="*/ 0 w 72952"/>
                      <a:gd name="connsiteY0" fmla="*/ 21004 h 56528"/>
                      <a:gd name="connsiteX1" fmla="*/ 25645 w 72952"/>
                      <a:gd name="connsiteY1" fmla="*/ 56528 h 56528"/>
                      <a:gd name="connsiteX2" fmla="*/ 72953 w 72952"/>
                      <a:gd name="connsiteY2" fmla="*/ 0 h 56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952" h="56528">
                        <a:moveTo>
                          <a:pt x="0" y="21004"/>
                        </a:moveTo>
                        <a:lnTo>
                          <a:pt x="25645" y="56528"/>
                        </a:lnTo>
                        <a:lnTo>
                          <a:pt x="72953" y="0"/>
                        </a:ln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</p:grpSp>
          </p:grpSp>
        </p:grp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52063D22-09E2-49CE-928A-FDF452AF3D32}"/>
              </a:ext>
            </a:extLst>
          </p:cNvPr>
          <p:cNvGrpSpPr/>
          <p:nvPr/>
        </p:nvGrpSpPr>
        <p:grpSpPr>
          <a:xfrm>
            <a:off x="3425177" y="5265718"/>
            <a:ext cx="575195" cy="356593"/>
            <a:chOff x="3425177" y="5265800"/>
            <a:chExt cx="575195" cy="356593"/>
          </a:xfrm>
        </p:grpSpPr>
        <p:sp>
          <p:nvSpPr>
            <p:cNvPr id="588" name="Forma livre: Forma 92">
              <a:extLst>
                <a:ext uri="{FF2B5EF4-FFF2-40B4-BE49-F238E27FC236}">
                  <a16:creationId xmlns:a16="http://schemas.microsoft.com/office/drawing/2014/main" id="{BD8DCFAA-C615-49BF-B448-78E63F4672BE}"/>
                </a:ext>
              </a:extLst>
            </p:cNvPr>
            <p:cNvSpPr/>
            <p:nvPr/>
          </p:nvSpPr>
          <p:spPr>
            <a:xfrm>
              <a:off x="3425177" y="5265800"/>
              <a:ext cx="575195" cy="356593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32153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sz="2000"/>
            </a:p>
          </p:txBody>
        </p:sp>
        <p:grpSp>
          <p:nvGrpSpPr>
            <p:cNvPr id="838" name="Gráfico 16">
              <a:extLst>
                <a:ext uri="{FF2B5EF4-FFF2-40B4-BE49-F238E27FC236}">
                  <a16:creationId xmlns:a16="http://schemas.microsoft.com/office/drawing/2014/main" id="{9244D5D9-DFE2-490A-A781-BA7A0236D94A}"/>
                </a:ext>
              </a:extLst>
            </p:cNvPr>
            <p:cNvGrpSpPr/>
            <p:nvPr/>
          </p:nvGrpSpPr>
          <p:grpSpPr>
            <a:xfrm>
              <a:off x="3647530" y="5296032"/>
              <a:ext cx="172320" cy="237925"/>
              <a:chOff x="10607093" y="989457"/>
              <a:chExt cx="259834" cy="358757"/>
            </a:xfrm>
            <a:noFill/>
          </p:grpSpPr>
          <p:sp>
            <p:nvSpPr>
              <p:cNvPr id="839" name="Forma livre: Forma 1016">
                <a:extLst>
                  <a:ext uri="{FF2B5EF4-FFF2-40B4-BE49-F238E27FC236}">
                    <a16:creationId xmlns:a16="http://schemas.microsoft.com/office/drawing/2014/main" id="{8AC87816-08A0-4D02-B7C5-902537A7253B}"/>
                  </a:ext>
                </a:extLst>
              </p:cNvPr>
              <p:cNvSpPr/>
              <p:nvPr/>
            </p:nvSpPr>
            <p:spPr>
              <a:xfrm>
                <a:off x="10607093" y="1223902"/>
                <a:ext cx="98539" cy="55521"/>
              </a:xfrm>
              <a:custGeom>
                <a:avLst/>
                <a:gdLst>
                  <a:gd name="connsiteX0" fmla="*/ 98540 w 98539"/>
                  <a:gd name="connsiteY0" fmla="*/ 26874 h 55521"/>
                  <a:gd name="connsiteX1" fmla="*/ 49294 w 98539"/>
                  <a:gd name="connsiteY1" fmla="*/ 55521 h 55521"/>
                  <a:gd name="connsiteX2" fmla="*/ 0 w 98539"/>
                  <a:gd name="connsiteY2" fmla="*/ 26874 h 55521"/>
                  <a:gd name="connsiteX3" fmla="*/ 50156 w 98539"/>
                  <a:gd name="connsiteY3" fmla="*/ 0 h 55521"/>
                  <a:gd name="connsiteX4" fmla="*/ 98540 w 98539"/>
                  <a:gd name="connsiteY4" fmla="*/ 26874 h 55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539" h="55521">
                    <a:moveTo>
                      <a:pt x="98540" y="26874"/>
                    </a:moveTo>
                    <a:lnTo>
                      <a:pt x="49294" y="55521"/>
                    </a:lnTo>
                    <a:lnTo>
                      <a:pt x="0" y="26874"/>
                    </a:lnTo>
                    <a:lnTo>
                      <a:pt x="50156" y="0"/>
                    </a:lnTo>
                    <a:lnTo>
                      <a:pt x="98540" y="26874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FF9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840" name="Forma livre: Forma 1017">
                <a:extLst>
                  <a:ext uri="{FF2B5EF4-FFF2-40B4-BE49-F238E27FC236}">
                    <a16:creationId xmlns:a16="http://schemas.microsoft.com/office/drawing/2014/main" id="{05925E78-D524-4825-AD98-346A96184996}"/>
                  </a:ext>
                </a:extLst>
              </p:cNvPr>
              <p:cNvSpPr/>
              <p:nvPr/>
            </p:nvSpPr>
            <p:spPr>
              <a:xfrm>
                <a:off x="10607093" y="1317843"/>
                <a:ext cx="98539" cy="30371"/>
              </a:xfrm>
              <a:custGeom>
                <a:avLst/>
                <a:gdLst>
                  <a:gd name="connsiteX0" fmla="*/ 98540 w 98539"/>
                  <a:gd name="connsiteY0" fmla="*/ 0 h 30371"/>
                  <a:gd name="connsiteX1" fmla="*/ 49294 w 98539"/>
                  <a:gd name="connsiteY1" fmla="*/ 30372 h 30371"/>
                  <a:gd name="connsiteX2" fmla="*/ 0 w 98539"/>
                  <a:gd name="connsiteY2" fmla="*/ 1725 h 3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539" h="30371">
                    <a:moveTo>
                      <a:pt x="98540" y="0"/>
                    </a:moveTo>
                    <a:lnTo>
                      <a:pt x="49294" y="30372"/>
                    </a:lnTo>
                    <a:lnTo>
                      <a:pt x="0" y="1725"/>
                    </a:lnTo>
                  </a:path>
                </a:pathLst>
              </a:custGeom>
              <a:noFill/>
              <a:ln w="9525" cap="rnd">
                <a:solidFill>
                  <a:srgbClr val="00FF9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841" name="Forma livre: Forma 1018">
                <a:extLst>
                  <a:ext uri="{FF2B5EF4-FFF2-40B4-BE49-F238E27FC236}">
                    <a16:creationId xmlns:a16="http://schemas.microsoft.com/office/drawing/2014/main" id="{CAC91082-849E-4AE9-BEFE-2A073BDEADF0}"/>
                  </a:ext>
                </a:extLst>
              </p:cNvPr>
              <p:cNvSpPr/>
              <p:nvPr/>
            </p:nvSpPr>
            <p:spPr>
              <a:xfrm>
                <a:off x="10707980" y="1282776"/>
                <a:ext cx="28024" cy="16287"/>
              </a:xfrm>
              <a:custGeom>
                <a:avLst/>
                <a:gdLst>
                  <a:gd name="connsiteX0" fmla="*/ 28024 w 28024"/>
                  <a:gd name="connsiteY0" fmla="*/ 16288 h 16287"/>
                  <a:gd name="connsiteX1" fmla="*/ 0 w 28024"/>
                  <a:gd name="connsiteY1" fmla="*/ 0 h 16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24" h="16287">
                    <a:moveTo>
                      <a:pt x="28024" y="16288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00FF9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842" name="Forma livre: Forma 1019">
                <a:extLst>
                  <a:ext uri="{FF2B5EF4-FFF2-40B4-BE49-F238E27FC236}">
                    <a16:creationId xmlns:a16="http://schemas.microsoft.com/office/drawing/2014/main" id="{079769E0-35B5-46C6-910C-A847AD12D1EC}"/>
                  </a:ext>
                </a:extLst>
              </p:cNvPr>
              <p:cNvSpPr/>
              <p:nvPr/>
            </p:nvSpPr>
            <p:spPr>
              <a:xfrm>
                <a:off x="10786112" y="1230081"/>
                <a:ext cx="31233" cy="18443"/>
              </a:xfrm>
              <a:custGeom>
                <a:avLst/>
                <a:gdLst>
                  <a:gd name="connsiteX0" fmla="*/ 31234 w 31233"/>
                  <a:gd name="connsiteY0" fmla="*/ 18443 h 18443"/>
                  <a:gd name="connsiteX1" fmla="*/ 0 w 31233"/>
                  <a:gd name="connsiteY1" fmla="*/ 0 h 18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233" h="18443">
                    <a:moveTo>
                      <a:pt x="31234" y="18443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00FF9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843" name="Forma livre: Forma 1020">
                <a:extLst>
                  <a:ext uri="{FF2B5EF4-FFF2-40B4-BE49-F238E27FC236}">
                    <a16:creationId xmlns:a16="http://schemas.microsoft.com/office/drawing/2014/main" id="{D9B8F909-092F-4864-9A75-947C68916D3F}"/>
                  </a:ext>
                </a:extLst>
              </p:cNvPr>
              <p:cNvSpPr/>
              <p:nvPr/>
            </p:nvSpPr>
            <p:spPr>
              <a:xfrm>
                <a:off x="10607093" y="1250537"/>
                <a:ext cx="4790" cy="68934"/>
              </a:xfrm>
              <a:custGeom>
                <a:avLst/>
                <a:gdLst>
                  <a:gd name="connsiteX0" fmla="*/ 0 w 4790"/>
                  <a:gd name="connsiteY0" fmla="*/ 0 h 68934"/>
                  <a:gd name="connsiteX1" fmla="*/ 0 w 4790"/>
                  <a:gd name="connsiteY1" fmla="*/ 68935 h 68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0" h="68934">
                    <a:moveTo>
                      <a:pt x="0" y="0"/>
                    </a:moveTo>
                    <a:lnTo>
                      <a:pt x="0" y="68935"/>
                    </a:lnTo>
                  </a:path>
                </a:pathLst>
              </a:custGeom>
              <a:ln w="9525" cap="flat">
                <a:solidFill>
                  <a:srgbClr val="00FF9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844" name="Forma livre: Forma 1021">
                <a:extLst>
                  <a:ext uri="{FF2B5EF4-FFF2-40B4-BE49-F238E27FC236}">
                    <a16:creationId xmlns:a16="http://schemas.microsoft.com/office/drawing/2014/main" id="{23BFA9AF-6B0F-4BD0-9292-D0D386BB8547}"/>
                  </a:ext>
                </a:extLst>
              </p:cNvPr>
              <p:cNvSpPr/>
              <p:nvPr/>
            </p:nvSpPr>
            <p:spPr>
              <a:xfrm>
                <a:off x="10705680" y="1250537"/>
                <a:ext cx="4790" cy="67305"/>
              </a:xfrm>
              <a:custGeom>
                <a:avLst/>
                <a:gdLst>
                  <a:gd name="connsiteX0" fmla="*/ 0 w 4790"/>
                  <a:gd name="connsiteY0" fmla="*/ 0 h 67305"/>
                  <a:gd name="connsiteX1" fmla="*/ 0 w 4790"/>
                  <a:gd name="connsiteY1" fmla="*/ 67306 h 67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0" h="67305">
                    <a:moveTo>
                      <a:pt x="0" y="0"/>
                    </a:moveTo>
                    <a:lnTo>
                      <a:pt x="0" y="67306"/>
                    </a:lnTo>
                  </a:path>
                </a:pathLst>
              </a:custGeom>
              <a:ln w="9525" cap="flat">
                <a:solidFill>
                  <a:srgbClr val="00FF9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845" name="Forma livre: Forma 1022">
                <a:extLst>
                  <a:ext uri="{FF2B5EF4-FFF2-40B4-BE49-F238E27FC236}">
                    <a16:creationId xmlns:a16="http://schemas.microsoft.com/office/drawing/2014/main" id="{A6BD64BC-EADD-4FB8-90B4-759721C3B2FC}"/>
                  </a:ext>
                </a:extLst>
              </p:cNvPr>
              <p:cNvSpPr/>
              <p:nvPr/>
            </p:nvSpPr>
            <p:spPr>
              <a:xfrm>
                <a:off x="10656578" y="1279423"/>
                <a:ext cx="4790" cy="68791"/>
              </a:xfrm>
              <a:custGeom>
                <a:avLst/>
                <a:gdLst>
                  <a:gd name="connsiteX0" fmla="*/ 0 w 4790"/>
                  <a:gd name="connsiteY0" fmla="*/ 0 h 68791"/>
                  <a:gd name="connsiteX1" fmla="*/ 0 w 4790"/>
                  <a:gd name="connsiteY1" fmla="*/ 68791 h 68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0" h="68791">
                    <a:moveTo>
                      <a:pt x="0" y="0"/>
                    </a:moveTo>
                    <a:lnTo>
                      <a:pt x="0" y="68791"/>
                    </a:lnTo>
                  </a:path>
                </a:pathLst>
              </a:custGeom>
              <a:ln w="9525" cap="flat">
                <a:solidFill>
                  <a:srgbClr val="00FF9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846" name="Forma livre: Forma 1023">
                <a:extLst>
                  <a:ext uri="{FF2B5EF4-FFF2-40B4-BE49-F238E27FC236}">
                    <a16:creationId xmlns:a16="http://schemas.microsoft.com/office/drawing/2014/main" id="{57D7A774-46A5-4ED6-A473-D368F72C5F4B}"/>
                  </a:ext>
                </a:extLst>
              </p:cNvPr>
              <p:cNvSpPr/>
              <p:nvPr/>
            </p:nvSpPr>
            <p:spPr>
              <a:xfrm>
                <a:off x="10687237" y="1101745"/>
                <a:ext cx="98491" cy="55521"/>
              </a:xfrm>
              <a:custGeom>
                <a:avLst/>
                <a:gdLst>
                  <a:gd name="connsiteX0" fmla="*/ 98492 w 98491"/>
                  <a:gd name="connsiteY0" fmla="*/ 26874 h 55521"/>
                  <a:gd name="connsiteX1" fmla="*/ 49246 w 98491"/>
                  <a:gd name="connsiteY1" fmla="*/ 55521 h 55521"/>
                  <a:gd name="connsiteX2" fmla="*/ 0 w 98491"/>
                  <a:gd name="connsiteY2" fmla="*/ 26874 h 55521"/>
                  <a:gd name="connsiteX3" fmla="*/ 50156 w 98491"/>
                  <a:gd name="connsiteY3" fmla="*/ 0 h 55521"/>
                  <a:gd name="connsiteX4" fmla="*/ 98492 w 98491"/>
                  <a:gd name="connsiteY4" fmla="*/ 26874 h 55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491" h="55521">
                    <a:moveTo>
                      <a:pt x="98492" y="26874"/>
                    </a:moveTo>
                    <a:lnTo>
                      <a:pt x="49246" y="55521"/>
                    </a:lnTo>
                    <a:lnTo>
                      <a:pt x="0" y="26874"/>
                    </a:lnTo>
                    <a:lnTo>
                      <a:pt x="50156" y="0"/>
                    </a:lnTo>
                    <a:lnTo>
                      <a:pt x="98492" y="26874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FF9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847" name="Forma livre: Forma 1024">
                <a:extLst>
                  <a:ext uri="{FF2B5EF4-FFF2-40B4-BE49-F238E27FC236}">
                    <a16:creationId xmlns:a16="http://schemas.microsoft.com/office/drawing/2014/main" id="{44CBA338-6597-4666-8DAF-99873BD38499}"/>
                  </a:ext>
                </a:extLst>
              </p:cNvPr>
              <p:cNvSpPr/>
              <p:nvPr/>
            </p:nvSpPr>
            <p:spPr>
              <a:xfrm>
                <a:off x="10687237" y="1128619"/>
                <a:ext cx="4790" cy="84407"/>
              </a:xfrm>
              <a:custGeom>
                <a:avLst/>
                <a:gdLst>
                  <a:gd name="connsiteX0" fmla="*/ 0 w 4790"/>
                  <a:gd name="connsiteY0" fmla="*/ 0 h 84407"/>
                  <a:gd name="connsiteX1" fmla="*/ 0 w 4790"/>
                  <a:gd name="connsiteY1" fmla="*/ 84408 h 84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0" h="84407">
                    <a:moveTo>
                      <a:pt x="0" y="0"/>
                    </a:moveTo>
                    <a:lnTo>
                      <a:pt x="0" y="84408"/>
                    </a:lnTo>
                  </a:path>
                </a:pathLst>
              </a:custGeom>
              <a:ln w="9525" cap="flat">
                <a:solidFill>
                  <a:srgbClr val="00FF9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848" name="Forma livre: Forma 1025">
                <a:extLst>
                  <a:ext uri="{FF2B5EF4-FFF2-40B4-BE49-F238E27FC236}">
                    <a16:creationId xmlns:a16="http://schemas.microsoft.com/office/drawing/2014/main" id="{70345ADA-340E-47E0-8C9F-5D7049945BAE}"/>
                  </a:ext>
                </a:extLst>
              </p:cNvPr>
              <p:cNvSpPr/>
              <p:nvPr/>
            </p:nvSpPr>
            <p:spPr>
              <a:xfrm>
                <a:off x="10785729" y="1128619"/>
                <a:ext cx="4790" cy="139546"/>
              </a:xfrm>
              <a:custGeom>
                <a:avLst/>
                <a:gdLst>
                  <a:gd name="connsiteX0" fmla="*/ 0 w 4790"/>
                  <a:gd name="connsiteY0" fmla="*/ 0 h 139546"/>
                  <a:gd name="connsiteX1" fmla="*/ 0 w 4790"/>
                  <a:gd name="connsiteY1" fmla="*/ 139546 h 13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0" h="139546">
                    <a:moveTo>
                      <a:pt x="0" y="0"/>
                    </a:moveTo>
                    <a:lnTo>
                      <a:pt x="0" y="139546"/>
                    </a:lnTo>
                  </a:path>
                </a:pathLst>
              </a:custGeom>
              <a:ln w="9525" cap="flat">
                <a:solidFill>
                  <a:srgbClr val="00FF9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849" name="Forma livre: Forma 1026">
                <a:extLst>
                  <a:ext uri="{FF2B5EF4-FFF2-40B4-BE49-F238E27FC236}">
                    <a16:creationId xmlns:a16="http://schemas.microsoft.com/office/drawing/2014/main" id="{EA4EBA5F-16BE-400D-8C7E-A8F0AD7CF520}"/>
                  </a:ext>
                </a:extLst>
              </p:cNvPr>
              <p:cNvSpPr/>
              <p:nvPr/>
            </p:nvSpPr>
            <p:spPr>
              <a:xfrm>
                <a:off x="10736148" y="1157123"/>
                <a:ext cx="4790" cy="141797"/>
              </a:xfrm>
              <a:custGeom>
                <a:avLst/>
                <a:gdLst>
                  <a:gd name="connsiteX0" fmla="*/ 0 w 4790"/>
                  <a:gd name="connsiteY0" fmla="*/ 0 h 141797"/>
                  <a:gd name="connsiteX1" fmla="*/ 0 w 4790"/>
                  <a:gd name="connsiteY1" fmla="*/ 141798 h 141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0" h="141797">
                    <a:moveTo>
                      <a:pt x="0" y="0"/>
                    </a:moveTo>
                    <a:lnTo>
                      <a:pt x="0" y="141798"/>
                    </a:lnTo>
                  </a:path>
                </a:pathLst>
              </a:custGeom>
              <a:ln w="9525" cap="flat">
                <a:solidFill>
                  <a:srgbClr val="00FF9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850" name="Forma livre: Forma 1027">
                <a:extLst>
                  <a:ext uri="{FF2B5EF4-FFF2-40B4-BE49-F238E27FC236}">
                    <a16:creationId xmlns:a16="http://schemas.microsoft.com/office/drawing/2014/main" id="{71C52B85-DCD0-415F-9C5F-683E5BD3F7E5}"/>
                  </a:ext>
                </a:extLst>
              </p:cNvPr>
              <p:cNvSpPr/>
              <p:nvPr/>
            </p:nvSpPr>
            <p:spPr>
              <a:xfrm>
                <a:off x="10768435" y="989457"/>
                <a:ext cx="98491" cy="55521"/>
              </a:xfrm>
              <a:custGeom>
                <a:avLst/>
                <a:gdLst>
                  <a:gd name="connsiteX0" fmla="*/ 98492 w 98491"/>
                  <a:gd name="connsiteY0" fmla="*/ 26874 h 55521"/>
                  <a:gd name="connsiteX1" fmla="*/ 49246 w 98491"/>
                  <a:gd name="connsiteY1" fmla="*/ 55521 h 55521"/>
                  <a:gd name="connsiteX2" fmla="*/ 0 w 98491"/>
                  <a:gd name="connsiteY2" fmla="*/ 26874 h 55521"/>
                  <a:gd name="connsiteX3" fmla="*/ 50156 w 98491"/>
                  <a:gd name="connsiteY3" fmla="*/ 0 h 55521"/>
                  <a:gd name="connsiteX4" fmla="*/ 98492 w 98491"/>
                  <a:gd name="connsiteY4" fmla="*/ 26874 h 55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491" h="55521">
                    <a:moveTo>
                      <a:pt x="98492" y="26874"/>
                    </a:moveTo>
                    <a:lnTo>
                      <a:pt x="49246" y="55521"/>
                    </a:lnTo>
                    <a:lnTo>
                      <a:pt x="0" y="26874"/>
                    </a:lnTo>
                    <a:lnTo>
                      <a:pt x="50156" y="0"/>
                    </a:lnTo>
                    <a:lnTo>
                      <a:pt x="98492" y="26874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FF9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851" name="Forma livre: Forma 1028">
                <a:extLst>
                  <a:ext uri="{FF2B5EF4-FFF2-40B4-BE49-F238E27FC236}">
                    <a16:creationId xmlns:a16="http://schemas.microsoft.com/office/drawing/2014/main" id="{F9C993CB-D569-4F14-B1EF-5BE06184737A}"/>
                  </a:ext>
                </a:extLst>
              </p:cNvPr>
              <p:cNvSpPr/>
              <p:nvPr/>
            </p:nvSpPr>
            <p:spPr>
              <a:xfrm>
                <a:off x="10768435" y="1016571"/>
                <a:ext cx="4790" cy="75162"/>
              </a:xfrm>
              <a:custGeom>
                <a:avLst/>
                <a:gdLst>
                  <a:gd name="connsiteX0" fmla="*/ 0 w 4790"/>
                  <a:gd name="connsiteY0" fmla="*/ 0 h 75162"/>
                  <a:gd name="connsiteX1" fmla="*/ 0 w 4790"/>
                  <a:gd name="connsiteY1" fmla="*/ 75162 h 75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0" h="75162">
                    <a:moveTo>
                      <a:pt x="0" y="0"/>
                    </a:moveTo>
                    <a:lnTo>
                      <a:pt x="0" y="75162"/>
                    </a:lnTo>
                  </a:path>
                </a:pathLst>
              </a:custGeom>
              <a:ln w="9525" cap="flat">
                <a:solidFill>
                  <a:srgbClr val="00FF9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852" name="Forma livre: Forma 1029">
                <a:extLst>
                  <a:ext uri="{FF2B5EF4-FFF2-40B4-BE49-F238E27FC236}">
                    <a16:creationId xmlns:a16="http://schemas.microsoft.com/office/drawing/2014/main" id="{AEEECEAD-CF50-4AB4-9C73-EEC50E0C5FE0}"/>
                  </a:ext>
                </a:extLst>
              </p:cNvPr>
              <p:cNvSpPr/>
              <p:nvPr/>
            </p:nvSpPr>
            <p:spPr>
              <a:xfrm>
                <a:off x="10817298" y="1045553"/>
                <a:ext cx="4790" cy="201870"/>
              </a:xfrm>
              <a:custGeom>
                <a:avLst/>
                <a:gdLst>
                  <a:gd name="connsiteX0" fmla="*/ 0 w 4790"/>
                  <a:gd name="connsiteY0" fmla="*/ 0 h 201870"/>
                  <a:gd name="connsiteX1" fmla="*/ 0 w 4790"/>
                  <a:gd name="connsiteY1" fmla="*/ 201870 h 201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0" h="201870">
                    <a:moveTo>
                      <a:pt x="0" y="0"/>
                    </a:moveTo>
                    <a:lnTo>
                      <a:pt x="0" y="201870"/>
                    </a:lnTo>
                  </a:path>
                </a:pathLst>
              </a:custGeom>
              <a:ln w="9525" cap="flat">
                <a:solidFill>
                  <a:srgbClr val="00FF9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853" name="Forma livre: Forma 1030">
                <a:extLst>
                  <a:ext uri="{FF2B5EF4-FFF2-40B4-BE49-F238E27FC236}">
                    <a16:creationId xmlns:a16="http://schemas.microsoft.com/office/drawing/2014/main" id="{7C439974-9FA9-4E04-ABC3-1F0FF17545F1}"/>
                  </a:ext>
                </a:extLst>
              </p:cNvPr>
              <p:cNvSpPr/>
              <p:nvPr/>
            </p:nvSpPr>
            <p:spPr>
              <a:xfrm>
                <a:off x="10866927" y="1016092"/>
                <a:ext cx="4790" cy="202109"/>
              </a:xfrm>
              <a:custGeom>
                <a:avLst/>
                <a:gdLst>
                  <a:gd name="connsiteX0" fmla="*/ 0 w 4790"/>
                  <a:gd name="connsiteY0" fmla="*/ 0 h 202109"/>
                  <a:gd name="connsiteX1" fmla="*/ 0 w 4790"/>
                  <a:gd name="connsiteY1" fmla="*/ 202110 h 202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90" h="202109">
                    <a:moveTo>
                      <a:pt x="0" y="0"/>
                    </a:moveTo>
                    <a:lnTo>
                      <a:pt x="0" y="202110"/>
                    </a:lnTo>
                  </a:path>
                </a:pathLst>
              </a:custGeom>
              <a:ln w="9525" cap="flat">
                <a:solidFill>
                  <a:srgbClr val="00FF9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854" name="Forma livre: Forma 1031">
                <a:extLst>
                  <a:ext uri="{FF2B5EF4-FFF2-40B4-BE49-F238E27FC236}">
                    <a16:creationId xmlns:a16="http://schemas.microsoft.com/office/drawing/2014/main" id="{35FB2831-23C9-4CB8-ABAD-512E9DE203AB}"/>
                  </a:ext>
                </a:extLst>
              </p:cNvPr>
              <p:cNvSpPr/>
              <p:nvPr/>
            </p:nvSpPr>
            <p:spPr>
              <a:xfrm>
                <a:off x="10736243" y="1268501"/>
                <a:ext cx="49389" cy="30467"/>
              </a:xfrm>
              <a:custGeom>
                <a:avLst/>
                <a:gdLst>
                  <a:gd name="connsiteX0" fmla="*/ 0 w 49389"/>
                  <a:gd name="connsiteY0" fmla="*/ 30467 h 30467"/>
                  <a:gd name="connsiteX1" fmla="*/ 49390 w 49389"/>
                  <a:gd name="connsiteY1" fmla="*/ 0 h 30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389" h="30467">
                    <a:moveTo>
                      <a:pt x="0" y="30467"/>
                    </a:moveTo>
                    <a:lnTo>
                      <a:pt x="49390" y="0"/>
                    </a:lnTo>
                  </a:path>
                </a:pathLst>
              </a:custGeom>
              <a:ln w="9525" cap="rnd">
                <a:solidFill>
                  <a:srgbClr val="00FF9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855" name="Forma livre: Forma 1032">
                <a:extLst>
                  <a:ext uri="{FF2B5EF4-FFF2-40B4-BE49-F238E27FC236}">
                    <a16:creationId xmlns:a16="http://schemas.microsoft.com/office/drawing/2014/main" id="{FBBBE268-5AA2-4390-9C98-2C79645CAF16}"/>
                  </a:ext>
                </a:extLst>
              </p:cNvPr>
              <p:cNvSpPr/>
              <p:nvPr/>
            </p:nvSpPr>
            <p:spPr>
              <a:xfrm>
                <a:off x="10817633" y="1218153"/>
                <a:ext cx="49245" cy="30467"/>
              </a:xfrm>
              <a:custGeom>
                <a:avLst/>
                <a:gdLst>
                  <a:gd name="connsiteX0" fmla="*/ 0 w 49245"/>
                  <a:gd name="connsiteY0" fmla="*/ 30467 h 30467"/>
                  <a:gd name="connsiteX1" fmla="*/ 49246 w 49245"/>
                  <a:gd name="connsiteY1" fmla="*/ 0 h 30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245" h="30467">
                    <a:moveTo>
                      <a:pt x="0" y="30467"/>
                    </a:moveTo>
                    <a:lnTo>
                      <a:pt x="49246" y="0"/>
                    </a:lnTo>
                  </a:path>
                </a:pathLst>
              </a:custGeom>
              <a:ln w="9525" cap="rnd">
                <a:solidFill>
                  <a:srgbClr val="00FF9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</p:grp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9908E3D3-0670-402F-8498-F853B33788D8}"/>
              </a:ext>
            </a:extLst>
          </p:cNvPr>
          <p:cNvGrpSpPr/>
          <p:nvPr/>
        </p:nvGrpSpPr>
        <p:grpSpPr>
          <a:xfrm>
            <a:off x="3425177" y="4115512"/>
            <a:ext cx="575195" cy="356593"/>
            <a:chOff x="3425177" y="4107560"/>
            <a:chExt cx="575195" cy="356593"/>
          </a:xfrm>
        </p:grpSpPr>
        <p:sp>
          <p:nvSpPr>
            <p:cNvPr id="618" name="Forma livre: Forma 92">
              <a:extLst>
                <a:ext uri="{FF2B5EF4-FFF2-40B4-BE49-F238E27FC236}">
                  <a16:creationId xmlns:a16="http://schemas.microsoft.com/office/drawing/2014/main" id="{32A437D5-1A22-49C1-8426-990DAB12ACFB}"/>
                </a:ext>
              </a:extLst>
            </p:cNvPr>
            <p:cNvSpPr/>
            <p:nvPr/>
          </p:nvSpPr>
          <p:spPr>
            <a:xfrm>
              <a:off x="3425177" y="4107560"/>
              <a:ext cx="575195" cy="356593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32153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sz="2000"/>
            </a:p>
          </p:txBody>
        </p:sp>
        <p:grpSp>
          <p:nvGrpSpPr>
            <p:cNvPr id="858" name="Agrupar 172">
              <a:extLst>
                <a:ext uri="{FF2B5EF4-FFF2-40B4-BE49-F238E27FC236}">
                  <a16:creationId xmlns:a16="http://schemas.microsoft.com/office/drawing/2014/main" id="{D808C4E8-4223-4CD8-B25C-4DCA63BFD133}"/>
                </a:ext>
              </a:extLst>
            </p:cNvPr>
            <p:cNvGrpSpPr/>
            <p:nvPr/>
          </p:nvGrpSpPr>
          <p:grpSpPr>
            <a:xfrm>
              <a:off x="3609445" y="4152256"/>
              <a:ext cx="230429" cy="230448"/>
              <a:chOff x="1482281" y="3742135"/>
              <a:chExt cx="975081" cy="975160"/>
            </a:xfrm>
            <a:solidFill>
              <a:srgbClr val="132153"/>
            </a:solidFill>
          </p:grpSpPr>
          <p:grpSp>
            <p:nvGrpSpPr>
              <p:cNvPr id="859" name="Gráfico 115">
                <a:extLst>
                  <a:ext uri="{FF2B5EF4-FFF2-40B4-BE49-F238E27FC236}">
                    <a16:creationId xmlns:a16="http://schemas.microsoft.com/office/drawing/2014/main" id="{CCAE70F1-7D85-4C67-B2A8-4770E6A37778}"/>
                  </a:ext>
                </a:extLst>
              </p:cNvPr>
              <p:cNvGrpSpPr/>
              <p:nvPr/>
            </p:nvGrpSpPr>
            <p:grpSpPr>
              <a:xfrm>
                <a:off x="1482281" y="3742135"/>
                <a:ext cx="975081" cy="975160"/>
                <a:chOff x="1482281" y="3742135"/>
                <a:chExt cx="975081" cy="975160"/>
              </a:xfrm>
              <a:grpFill/>
            </p:grpSpPr>
            <p:sp>
              <p:nvSpPr>
                <p:cNvPr id="875" name="Forma livre: Forma 118">
                  <a:extLst>
                    <a:ext uri="{FF2B5EF4-FFF2-40B4-BE49-F238E27FC236}">
                      <a16:creationId xmlns:a16="http://schemas.microsoft.com/office/drawing/2014/main" id="{78CE559C-C317-46A4-A0BA-1601CDA550C0}"/>
                    </a:ext>
                  </a:extLst>
                </p:cNvPr>
                <p:cNvSpPr/>
                <p:nvPr/>
              </p:nvSpPr>
              <p:spPr>
                <a:xfrm>
                  <a:off x="1482281" y="3742135"/>
                  <a:ext cx="975081" cy="975160"/>
                </a:xfrm>
                <a:custGeom>
                  <a:avLst/>
                  <a:gdLst>
                    <a:gd name="connsiteX0" fmla="*/ 170400 w 975081"/>
                    <a:gd name="connsiteY0" fmla="*/ 300287 h 975160"/>
                    <a:gd name="connsiteX1" fmla="*/ 130836 w 975081"/>
                    <a:gd name="connsiteY1" fmla="*/ 395793 h 975160"/>
                    <a:gd name="connsiteX2" fmla="*/ 0 w 975081"/>
                    <a:gd name="connsiteY2" fmla="*/ 418028 h 975160"/>
                    <a:gd name="connsiteX3" fmla="*/ 0 w 975081"/>
                    <a:gd name="connsiteY3" fmla="*/ 557172 h 975160"/>
                    <a:gd name="connsiteX4" fmla="*/ 130836 w 975081"/>
                    <a:gd name="connsiteY4" fmla="*/ 579447 h 975160"/>
                    <a:gd name="connsiteX5" fmla="*/ 170835 w 975081"/>
                    <a:gd name="connsiteY5" fmla="*/ 675586 h 975160"/>
                    <a:gd name="connsiteX6" fmla="*/ 93607 w 975081"/>
                    <a:gd name="connsiteY6" fmla="*/ 783199 h 975160"/>
                    <a:gd name="connsiteX7" fmla="*/ 191962 w 975081"/>
                    <a:gd name="connsiteY7" fmla="*/ 881553 h 975160"/>
                    <a:gd name="connsiteX8" fmla="*/ 299575 w 975081"/>
                    <a:gd name="connsiteY8" fmla="*/ 804326 h 975160"/>
                    <a:gd name="connsiteX9" fmla="*/ 395753 w 975081"/>
                    <a:gd name="connsiteY9" fmla="*/ 844245 h 975160"/>
                    <a:gd name="connsiteX10" fmla="*/ 417988 w 975081"/>
                    <a:gd name="connsiteY10" fmla="*/ 975161 h 975160"/>
                    <a:gd name="connsiteX11" fmla="*/ 557093 w 975081"/>
                    <a:gd name="connsiteY11" fmla="*/ 975161 h 975160"/>
                    <a:gd name="connsiteX12" fmla="*/ 579407 w 975081"/>
                    <a:gd name="connsiteY12" fmla="*/ 844285 h 975160"/>
                    <a:gd name="connsiteX13" fmla="*/ 675586 w 975081"/>
                    <a:gd name="connsiteY13" fmla="*/ 804326 h 975160"/>
                    <a:gd name="connsiteX14" fmla="*/ 783119 w 975081"/>
                    <a:gd name="connsiteY14" fmla="*/ 881553 h 975160"/>
                    <a:gd name="connsiteX15" fmla="*/ 881474 w 975081"/>
                    <a:gd name="connsiteY15" fmla="*/ 783199 h 975160"/>
                    <a:gd name="connsiteX16" fmla="*/ 804286 w 975081"/>
                    <a:gd name="connsiteY16" fmla="*/ 675665 h 975160"/>
                    <a:gd name="connsiteX17" fmla="*/ 844443 w 975081"/>
                    <a:gd name="connsiteY17" fmla="*/ 578655 h 975160"/>
                    <a:gd name="connsiteX18" fmla="*/ 975082 w 975081"/>
                    <a:gd name="connsiteY18" fmla="*/ 557172 h 975160"/>
                    <a:gd name="connsiteX19" fmla="*/ 975082 w 975081"/>
                    <a:gd name="connsiteY19" fmla="*/ 418028 h 975160"/>
                    <a:gd name="connsiteX20" fmla="*/ 844443 w 975081"/>
                    <a:gd name="connsiteY20" fmla="*/ 396624 h 975160"/>
                    <a:gd name="connsiteX21" fmla="*/ 804721 w 975081"/>
                    <a:gd name="connsiteY21" fmla="*/ 300287 h 975160"/>
                    <a:gd name="connsiteX22" fmla="*/ 881474 w 975081"/>
                    <a:gd name="connsiteY22" fmla="*/ 192041 h 975160"/>
                    <a:gd name="connsiteX23" fmla="*/ 783119 w 975081"/>
                    <a:gd name="connsiteY23" fmla="*/ 93686 h 975160"/>
                    <a:gd name="connsiteX24" fmla="*/ 674874 w 975081"/>
                    <a:gd name="connsiteY24" fmla="*/ 170439 h 975160"/>
                    <a:gd name="connsiteX25" fmla="*/ 578616 w 975081"/>
                    <a:gd name="connsiteY25" fmla="*/ 130678 h 975160"/>
                    <a:gd name="connsiteX26" fmla="*/ 557093 w 975081"/>
                    <a:gd name="connsiteY26" fmla="*/ 0 h 975160"/>
                    <a:gd name="connsiteX27" fmla="*/ 417988 w 975081"/>
                    <a:gd name="connsiteY27" fmla="*/ 0 h 975160"/>
                    <a:gd name="connsiteX28" fmla="*/ 409363 w 975081"/>
                    <a:gd name="connsiteY28" fmla="*/ 58277 h 975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75081" h="975160">
                      <a:moveTo>
                        <a:pt x="170400" y="300287"/>
                      </a:moveTo>
                      <a:cubicBezTo>
                        <a:pt x="152952" y="329762"/>
                        <a:pt x="139540" y="361808"/>
                        <a:pt x="130836" y="395793"/>
                      </a:cubicBezTo>
                      <a:lnTo>
                        <a:pt x="0" y="418028"/>
                      </a:lnTo>
                      <a:lnTo>
                        <a:pt x="0" y="557172"/>
                      </a:lnTo>
                      <a:lnTo>
                        <a:pt x="130836" y="579447"/>
                      </a:lnTo>
                      <a:cubicBezTo>
                        <a:pt x="139620" y="613709"/>
                        <a:pt x="153150" y="645953"/>
                        <a:pt x="170835" y="675586"/>
                      </a:cubicBezTo>
                      <a:lnTo>
                        <a:pt x="93607" y="783199"/>
                      </a:lnTo>
                      <a:lnTo>
                        <a:pt x="191962" y="881553"/>
                      </a:lnTo>
                      <a:lnTo>
                        <a:pt x="299575" y="804326"/>
                      </a:lnTo>
                      <a:cubicBezTo>
                        <a:pt x="329208" y="821931"/>
                        <a:pt x="361492" y="835462"/>
                        <a:pt x="395753" y="844245"/>
                      </a:cubicBezTo>
                      <a:lnTo>
                        <a:pt x="417988" y="975161"/>
                      </a:lnTo>
                      <a:lnTo>
                        <a:pt x="557093" y="975161"/>
                      </a:lnTo>
                      <a:lnTo>
                        <a:pt x="579407" y="844285"/>
                      </a:lnTo>
                      <a:cubicBezTo>
                        <a:pt x="613630" y="835462"/>
                        <a:pt x="645913" y="821931"/>
                        <a:pt x="675586" y="804326"/>
                      </a:cubicBezTo>
                      <a:lnTo>
                        <a:pt x="783119" y="881553"/>
                      </a:lnTo>
                      <a:lnTo>
                        <a:pt x="881474" y="783199"/>
                      </a:lnTo>
                      <a:lnTo>
                        <a:pt x="804286" y="675665"/>
                      </a:lnTo>
                      <a:cubicBezTo>
                        <a:pt x="822050" y="645755"/>
                        <a:pt x="835660" y="613194"/>
                        <a:pt x="844443" y="578655"/>
                      </a:cubicBezTo>
                      <a:lnTo>
                        <a:pt x="975082" y="557172"/>
                      </a:lnTo>
                      <a:lnTo>
                        <a:pt x="975082" y="418028"/>
                      </a:lnTo>
                      <a:lnTo>
                        <a:pt x="844443" y="396624"/>
                      </a:lnTo>
                      <a:cubicBezTo>
                        <a:pt x="835739" y="362322"/>
                        <a:pt x="822287" y="329999"/>
                        <a:pt x="804721" y="300287"/>
                      </a:cubicBezTo>
                      <a:lnTo>
                        <a:pt x="881474" y="192041"/>
                      </a:lnTo>
                      <a:lnTo>
                        <a:pt x="783119" y="93686"/>
                      </a:lnTo>
                      <a:lnTo>
                        <a:pt x="674874" y="170439"/>
                      </a:lnTo>
                      <a:cubicBezTo>
                        <a:pt x="645201" y="152834"/>
                        <a:pt x="612878" y="139422"/>
                        <a:pt x="578616" y="130678"/>
                      </a:cubicBezTo>
                      <a:lnTo>
                        <a:pt x="557093" y="0"/>
                      </a:lnTo>
                      <a:lnTo>
                        <a:pt x="417988" y="0"/>
                      </a:lnTo>
                      <a:lnTo>
                        <a:pt x="409363" y="58277"/>
                      </a:ln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876" name="Forma livre: Forma 119">
                  <a:extLst>
                    <a:ext uri="{FF2B5EF4-FFF2-40B4-BE49-F238E27FC236}">
                      <a16:creationId xmlns:a16="http://schemas.microsoft.com/office/drawing/2014/main" id="{4A5F369E-A8BE-44E7-81D6-1DDDF43AC9E9}"/>
                    </a:ext>
                  </a:extLst>
                </p:cNvPr>
                <p:cNvSpPr/>
                <p:nvPr/>
              </p:nvSpPr>
              <p:spPr>
                <a:xfrm>
                  <a:off x="1575849" y="3835901"/>
                  <a:ext cx="302897" cy="144604"/>
                </a:xfrm>
                <a:custGeom>
                  <a:avLst/>
                  <a:gdLst>
                    <a:gd name="connsiteX0" fmla="*/ 302898 w 302897"/>
                    <a:gd name="connsiteY0" fmla="*/ 37031 h 144604"/>
                    <a:gd name="connsiteX1" fmla="*/ 206640 w 302897"/>
                    <a:gd name="connsiteY1" fmla="*/ 76753 h 144604"/>
                    <a:gd name="connsiteX2" fmla="*/ 98355 w 302897"/>
                    <a:gd name="connsiteY2" fmla="*/ 0 h 144604"/>
                    <a:gd name="connsiteX3" fmla="*/ 0 w 302897"/>
                    <a:gd name="connsiteY3" fmla="*/ 98315 h 144604"/>
                    <a:gd name="connsiteX4" fmla="*/ 33115 w 302897"/>
                    <a:gd name="connsiteY4" fmla="*/ 144605 h 144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2897" h="144604">
                      <a:moveTo>
                        <a:pt x="302898" y="37031"/>
                      </a:moveTo>
                      <a:cubicBezTo>
                        <a:pt x="268636" y="45775"/>
                        <a:pt x="236352" y="59147"/>
                        <a:pt x="206640" y="76753"/>
                      </a:cubicBezTo>
                      <a:lnTo>
                        <a:pt x="98355" y="0"/>
                      </a:lnTo>
                      <a:lnTo>
                        <a:pt x="0" y="98315"/>
                      </a:lnTo>
                      <a:lnTo>
                        <a:pt x="33115" y="144605"/>
                      </a:ln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grpSp>
            <p:nvGrpSpPr>
              <p:cNvPr id="860" name="Gráfico 115">
                <a:extLst>
                  <a:ext uri="{FF2B5EF4-FFF2-40B4-BE49-F238E27FC236}">
                    <a16:creationId xmlns:a16="http://schemas.microsoft.com/office/drawing/2014/main" id="{7326899E-1C43-4F1F-88DE-11B5136119FD}"/>
                  </a:ext>
                </a:extLst>
              </p:cNvPr>
              <p:cNvGrpSpPr/>
              <p:nvPr/>
            </p:nvGrpSpPr>
            <p:grpSpPr>
              <a:xfrm>
                <a:off x="1704786" y="3913366"/>
                <a:ext cx="530031" cy="632778"/>
                <a:chOff x="1704786" y="3913366"/>
                <a:chExt cx="530031" cy="632778"/>
              </a:xfrm>
              <a:grpFill/>
            </p:grpSpPr>
            <p:grpSp>
              <p:nvGrpSpPr>
                <p:cNvPr id="861" name="Gráfico 115">
                  <a:extLst>
                    <a:ext uri="{FF2B5EF4-FFF2-40B4-BE49-F238E27FC236}">
                      <a16:creationId xmlns:a16="http://schemas.microsoft.com/office/drawing/2014/main" id="{ABC45122-747D-4676-B220-4077538F65B9}"/>
                    </a:ext>
                  </a:extLst>
                </p:cNvPr>
                <p:cNvGrpSpPr/>
                <p:nvPr/>
              </p:nvGrpSpPr>
              <p:grpSpPr>
                <a:xfrm>
                  <a:off x="1849589" y="4033560"/>
                  <a:ext cx="385229" cy="512584"/>
                  <a:chOff x="1849589" y="4033560"/>
                  <a:chExt cx="385229" cy="512584"/>
                </a:xfrm>
                <a:grpFill/>
              </p:grpSpPr>
              <p:sp>
                <p:nvSpPr>
                  <p:cNvPr id="869" name="Forma livre: Forma 159">
                    <a:extLst>
                      <a:ext uri="{FF2B5EF4-FFF2-40B4-BE49-F238E27FC236}">
                        <a16:creationId xmlns:a16="http://schemas.microsoft.com/office/drawing/2014/main" id="{2D058273-FC64-41F8-81C1-BCA3FDCE26F6}"/>
                      </a:ext>
                    </a:extLst>
                  </p:cNvPr>
                  <p:cNvSpPr/>
                  <p:nvPr/>
                </p:nvSpPr>
                <p:spPr>
                  <a:xfrm>
                    <a:off x="1969822" y="4090294"/>
                    <a:ext cx="182783" cy="322244"/>
                  </a:xfrm>
                  <a:custGeom>
                    <a:avLst/>
                    <a:gdLst>
                      <a:gd name="connsiteX0" fmla="*/ 117701 w 182783"/>
                      <a:gd name="connsiteY0" fmla="*/ 0 h 322244"/>
                      <a:gd name="connsiteX1" fmla="*/ 182783 w 182783"/>
                      <a:gd name="connsiteY1" fmla="*/ 139699 h 322244"/>
                      <a:gd name="connsiteX2" fmla="*/ 0 w 182783"/>
                      <a:gd name="connsiteY2" fmla="*/ 322244 h 322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2783" h="322244">
                        <a:moveTo>
                          <a:pt x="117701" y="0"/>
                        </a:moveTo>
                        <a:cubicBezTo>
                          <a:pt x="158729" y="34499"/>
                          <a:pt x="182783" y="85615"/>
                          <a:pt x="182783" y="139699"/>
                        </a:cubicBezTo>
                        <a:cubicBezTo>
                          <a:pt x="182783" y="240348"/>
                          <a:pt x="100768" y="322244"/>
                          <a:pt x="0" y="322244"/>
                        </a:cubicBez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870" name="Forma livre: Forma 160">
                    <a:extLst>
                      <a:ext uri="{FF2B5EF4-FFF2-40B4-BE49-F238E27FC236}">
                        <a16:creationId xmlns:a16="http://schemas.microsoft.com/office/drawing/2014/main" id="{C1077DCA-2A31-4F58-92FF-E83E5A5D0A57}"/>
                      </a:ext>
                    </a:extLst>
                  </p:cNvPr>
                  <p:cNvSpPr/>
                  <p:nvPr/>
                </p:nvSpPr>
                <p:spPr>
                  <a:xfrm>
                    <a:off x="1849589" y="4359286"/>
                    <a:ext cx="120193" cy="186858"/>
                  </a:xfrm>
                  <a:custGeom>
                    <a:avLst/>
                    <a:gdLst>
                      <a:gd name="connsiteX0" fmla="*/ 120194 w 120193"/>
                      <a:gd name="connsiteY0" fmla="*/ 186858 h 186858"/>
                      <a:gd name="connsiteX1" fmla="*/ 0 w 120193"/>
                      <a:gd name="connsiteY1" fmla="*/ 93489 h 186858"/>
                      <a:gd name="connsiteX2" fmla="*/ 120194 w 120193"/>
                      <a:gd name="connsiteY2" fmla="*/ 0 h 186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0193" h="186858">
                        <a:moveTo>
                          <a:pt x="120194" y="186858"/>
                        </a:moveTo>
                        <a:lnTo>
                          <a:pt x="0" y="93489"/>
                        </a:lnTo>
                        <a:lnTo>
                          <a:pt x="120194" y="0"/>
                        </a:ln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871" name="Forma livre: Forma 161">
                    <a:extLst>
                      <a:ext uri="{FF2B5EF4-FFF2-40B4-BE49-F238E27FC236}">
                        <a16:creationId xmlns:a16="http://schemas.microsoft.com/office/drawing/2014/main" id="{EA08F9CC-4E13-44D8-B8AF-D3A4D6F456B0}"/>
                      </a:ext>
                    </a:extLst>
                  </p:cNvPr>
                  <p:cNvSpPr/>
                  <p:nvPr/>
                </p:nvSpPr>
                <p:spPr>
                  <a:xfrm>
                    <a:off x="1969822" y="4375309"/>
                    <a:ext cx="221555" cy="119521"/>
                  </a:xfrm>
                  <a:custGeom>
                    <a:avLst/>
                    <a:gdLst>
                      <a:gd name="connsiteX0" fmla="*/ 221555 w 221555"/>
                      <a:gd name="connsiteY0" fmla="*/ 0 h 119521"/>
                      <a:gd name="connsiteX1" fmla="*/ 0 w 221555"/>
                      <a:gd name="connsiteY1" fmla="*/ 119521 h 119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1555" h="119521">
                        <a:moveTo>
                          <a:pt x="221555" y="0"/>
                        </a:moveTo>
                        <a:cubicBezTo>
                          <a:pt x="174158" y="72006"/>
                          <a:pt x="92539" y="119521"/>
                          <a:pt x="0" y="119521"/>
                        </a:cubicBez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872" name="Forma livre: Forma 162">
                    <a:extLst>
                      <a:ext uri="{FF2B5EF4-FFF2-40B4-BE49-F238E27FC236}">
                        <a16:creationId xmlns:a16="http://schemas.microsoft.com/office/drawing/2014/main" id="{4410E795-7D53-40DB-9A3B-FC7CEE733F6B}"/>
                      </a:ext>
                    </a:extLst>
                  </p:cNvPr>
                  <p:cNvSpPr/>
                  <p:nvPr/>
                </p:nvSpPr>
                <p:spPr>
                  <a:xfrm>
                    <a:off x="2211555" y="4222831"/>
                    <a:ext cx="23263" cy="115762"/>
                  </a:xfrm>
                  <a:custGeom>
                    <a:avLst/>
                    <a:gdLst>
                      <a:gd name="connsiteX0" fmla="*/ 23184 w 23263"/>
                      <a:gd name="connsiteY0" fmla="*/ 0 h 115762"/>
                      <a:gd name="connsiteX1" fmla="*/ 23263 w 23263"/>
                      <a:gd name="connsiteY1" fmla="*/ 7161 h 115762"/>
                      <a:gd name="connsiteX2" fmla="*/ 0 w 23263"/>
                      <a:gd name="connsiteY2" fmla="*/ 115763 h 115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263" h="115762">
                        <a:moveTo>
                          <a:pt x="23184" y="0"/>
                        </a:moveTo>
                        <a:cubicBezTo>
                          <a:pt x="23263" y="2374"/>
                          <a:pt x="23263" y="4787"/>
                          <a:pt x="23263" y="7161"/>
                        </a:cubicBezTo>
                        <a:cubicBezTo>
                          <a:pt x="23263" y="45854"/>
                          <a:pt x="14955" y="82609"/>
                          <a:pt x="0" y="115763"/>
                        </a:cubicBez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873" name="Forma livre: Forma 163">
                    <a:extLst>
                      <a:ext uri="{FF2B5EF4-FFF2-40B4-BE49-F238E27FC236}">
                        <a16:creationId xmlns:a16="http://schemas.microsoft.com/office/drawing/2014/main" id="{1E0E9DA0-ED75-49D7-8722-F1FA030C03B5}"/>
                      </a:ext>
                    </a:extLst>
                  </p:cNvPr>
                  <p:cNvSpPr/>
                  <p:nvPr/>
                </p:nvSpPr>
                <p:spPr>
                  <a:xfrm>
                    <a:off x="2207005" y="4111698"/>
                    <a:ext cx="22867" cy="67020"/>
                  </a:xfrm>
                  <a:custGeom>
                    <a:avLst/>
                    <a:gdLst>
                      <a:gd name="connsiteX0" fmla="*/ 0 w 22867"/>
                      <a:gd name="connsiteY0" fmla="*/ 0 h 67020"/>
                      <a:gd name="connsiteX1" fmla="*/ 22868 w 22867"/>
                      <a:gd name="connsiteY1" fmla="*/ 67021 h 67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867" h="67020">
                        <a:moveTo>
                          <a:pt x="0" y="0"/>
                        </a:moveTo>
                        <a:cubicBezTo>
                          <a:pt x="10445" y="20890"/>
                          <a:pt x="18239" y="43362"/>
                          <a:pt x="22868" y="67021"/>
                        </a:cubicBez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874" name="Forma livre: Forma 164">
                    <a:extLst>
                      <a:ext uri="{FF2B5EF4-FFF2-40B4-BE49-F238E27FC236}">
                        <a16:creationId xmlns:a16="http://schemas.microsoft.com/office/drawing/2014/main" id="{E39AD969-1581-47F4-9E91-F01FFEDF80FF}"/>
                      </a:ext>
                    </a:extLst>
                  </p:cNvPr>
                  <p:cNvSpPr/>
                  <p:nvPr/>
                </p:nvSpPr>
                <p:spPr>
                  <a:xfrm>
                    <a:off x="2147581" y="4033560"/>
                    <a:ext cx="39326" cy="44469"/>
                  </a:xfrm>
                  <a:custGeom>
                    <a:avLst/>
                    <a:gdLst>
                      <a:gd name="connsiteX0" fmla="*/ 0 w 39326"/>
                      <a:gd name="connsiteY0" fmla="*/ 0 h 44469"/>
                      <a:gd name="connsiteX1" fmla="*/ 39326 w 39326"/>
                      <a:gd name="connsiteY1" fmla="*/ 44469 h 444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326" h="44469">
                        <a:moveTo>
                          <a:pt x="0" y="0"/>
                        </a:moveTo>
                        <a:cubicBezTo>
                          <a:pt x="14718" y="13293"/>
                          <a:pt x="27892" y="28169"/>
                          <a:pt x="39326" y="44469"/>
                        </a:cubicBez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862" name="Gráfico 115">
                  <a:extLst>
                    <a:ext uri="{FF2B5EF4-FFF2-40B4-BE49-F238E27FC236}">
                      <a16:creationId xmlns:a16="http://schemas.microsoft.com/office/drawing/2014/main" id="{050CE2EA-7398-4110-8244-90A59B46C982}"/>
                    </a:ext>
                  </a:extLst>
                </p:cNvPr>
                <p:cNvGrpSpPr/>
                <p:nvPr/>
              </p:nvGrpSpPr>
              <p:grpSpPr>
                <a:xfrm>
                  <a:off x="1704786" y="3913366"/>
                  <a:ext cx="385269" cy="512623"/>
                  <a:chOff x="1704786" y="3913366"/>
                  <a:chExt cx="385269" cy="512623"/>
                </a:xfrm>
                <a:grpFill/>
              </p:grpSpPr>
              <p:sp>
                <p:nvSpPr>
                  <p:cNvPr id="863" name="Forma livre: Forma 166">
                    <a:extLst>
                      <a:ext uri="{FF2B5EF4-FFF2-40B4-BE49-F238E27FC236}">
                        <a16:creationId xmlns:a16="http://schemas.microsoft.com/office/drawing/2014/main" id="{2E5DF2DA-C4A8-4245-82FC-6239692BD2D9}"/>
                      </a:ext>
                    </a:extLst>
                  </p:cNvPr>
                  <p:cNvSpPr/>
                  <p:nvPr/>
                </p:nvSpPr>
                <p:spPr>
                  <a:xfrm>
                    <a:off x="1787078" y="4047011"/>
                    <a:ext cx="182783" cy="322244"/>
                  </a:xfrm>
                  <a:custGeom>
                    <a:avLst/>
                    <a:gdLst>
                      <a:gd name="connsiteX0" fmla="*/ 65082 w 182783"/>
                      <a:gd name="connsiteY0" fmla="*/ 322245 h 322244"/>
                      <a:gd name="connsiteX1" fmla="*/ 0 w 182783"/>
                      <a:gd name="connsiteY1" fmla="*/ 182546 h 322244"/>
                      <a:gd name="connsiteX2" fmla="*/ 182783 w 182783"/>
                      <a:gd name="connsiteY2" fmla="*/ 0 h 322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2783" h="322244">
                        <a:moveTo>
                          <a:pt x="65082" y="322245"/>
                        </a:moveTo>
                        <a:cubicBezTo>
                          <a:pt x="24094" y="287706"/>
                          <a:pt x="0" y="236590"/>
                          <a:pt x="0" y="182546"/>
                        </a:cubicBezTo>
                        <a:cubicBezTo>
                          <a:pt x="0" y="81857"/>
                          <a:pt x="82015" y="0"/>
                          <a:pt x="182783" y="0"/>
                        </a:cubicBez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864" name="Forma livre: Forma 167">
                    <a:extLst>
                      <a:ext uri="{FF2B5EF4-FFF2-40B4-BE49-F238E27FC236}">
                        <a16:creationId xmlns:a16="http://schemas.microsoft.com/office/drawing/2014/main" id="{18D086F5-6F95-4C55-A39D-7D5133E2500C}"/>
                      </a:ext>
                    </a:extLst>
                  </p:cNvPr>
                  <p:cNvSpPr/>
                  <p:nvPr/>
                </p:nvSpPr>
                <p:spPr>
                  <a:xfrm>
                    <a:off x="1969862" y="3913366"/>
                    <a:ext cx="120193" cy="186897"/>
                  </a:xfrm>
                  <a:custGeom>
                    <a:avLst/>
                    <a:gdLst>
                      <a:gd name="connsiteX0" fmla="*/ 0 w 120193"/>
                      <a:gd name="connsiteY0" fmla="*/ 0 h 186897"/>
                      <a:gd name="connsiteX1" fmla="*/ 120194 w 120193"/>
                      <a:gd name="connsiteY1" fmla="*/ 93449 h 186897"/>
                      <a:gd name="connsiteX2" fmla="*/ 0 w 120193"/>
                      <a:gd name="connsiteY2" fmla="*/ 186898 h 186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0193" h="186897">
                        <a:moveTo>
                          <a:pt x="0" y="0"/>
                        </a:moveTo>
                        <a:lnTo>
                          <a:pt x="120194" y="93449"/>
                        </a:lnTo>
                        <a:lnTo>
                          <a:pt x="0" y="186898"/>
                        </a:ln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865" name="Forma livre: Forma 168">
                    <a:extLst>
                      <a:ext uri="{FF2B5EF4-FFF2-40B4-BE49-F238E27FC236}">
                        <a16:creationId xmlns:a16="http://schemas.microsoft.com/office/drawing/2014/main" id="{F87A4A2E-0DC3-4DBB-89E0-F73309508EB3}"/>
                      </a:ext>
                    </a:extLst>
                  </p:cNvPr>
                  <p:cNvSpPr/>
                  <p:nvPr/>
                </p:nvSpPr>
                <p:spPr>
                  <a:xfrm>
                    <a:off x="1748306" y="3964759"/>
                    <a:ext cx="221555" cy="119481"/>
                  </a:xfrm>
                  <a:custGeom>
                    <a:avLst/>
                    <a:gdLst>
                      <a:gd name="connsiteX0" fmla="*/ 0 w 221555"/>
                      <a:gd name="connsiteY0" fmla="*/ 119482 h 119481"/>
                      <a:gd name="connsiteX1" fmla="*/ 221556 w 221555"/>
                      <a:gd name="connsiteY1" fmla="*/ 0 h 119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1555" h="119481">
                        <a:moveTo>
                          <a:pt x="0" y="119482"/>
                        </a:moveTo>
                        <a:cubicBezTo>
                          <a:pt x="47397" y="47476"/>
                          <a:pt x="128977" y="0"/>
                          <a:pt x="221556" y="0"/>
                        </a:cubicBez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866" name="Forma livre: Forma 169">
                    <a:extLst>
                      <a:ext uri="{FF2B5EF4-FFF2-40B4-BE49-F238E27FC236}">
                        <a16:creationId xmlns:a16="http://schemas.microsoft.com/office/drawing/2014/main" id="{5F4ECCB1-379F-419B-9A92-A204F24B4B80}"/>
                      </a:ext>
                    </a:extLst>
                  </p:cNvPr>
                  <p:cNvSpPr/>
                  <p:nvPr/>
                </p:nvSpPr>
                <p:spPr>
                  <a:xfrm>
                    <a:off x="1704786" y="4120916"/>
                    <a:ext cx="23263" cy="115802"/>
                  </a:xfrm>
                  <a:custGeom>
                    <a:avLst/>
                    <a:gdLst>
                      <a:gd name="connsiteX0" fmla="*/ 119 w 23263"/>
                      <a:gd name="connsiteY0" fmla="*/ 115802 h 115802"/>
                      <a:gd name="connsiteX1" fmla="*/ 0 w 23263"/>
                      <a:gd name="connsiteY1" fmla="*/ 108641 h 115802"/>
                      <a:gd name="connsiteX2" fmla="*/ 23263 w 23263"/>
                      <a:gd name="connsiteY2" fmla="*/ 0 h 115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263" h="115802">
                        <a:moveTo>
                          <a:pt x="119" y="115802"/>
                        </a:moveTo>
                        <a:cubicBezTo>
                          <a:pt x="40" y="113389"/>
                          <a:pt x="0" y="111015"/>
                          <a:pt x="0" y="108641"/>
                        </a:cubicBezTo>
                        <a:cubicBezTo>
                          <a:pt x="0" y="69909"/>
                          <a:pt x="8308" y="33154"/>
                          <a:pt x="23263" y="0"/>
                        </a:cubicBez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867" name="Forma livre: Forma 170">
                    <a:extLst>
                      <a:ext uri="{FF2B5EF4-FFF2-40B4-BE49-F238E27FC236}">
                        <a16:creationId xmlns:a16="http://schemas.microsoft.com/office/drawing/2014/main" id="{1D4052AE-E9B8-4FD1-B45F-D17CFA9C7D2C}"/>
                      </a:ext>
                    </a:extLst>
                  </p:cNvPr>
                  <p:cNvSpPr/>
                  <p:nvPr/>
                </p:nvSpPr>
                <p:spPr>
                  <a:xfrm>
                    <a:off x="1709811" y="4280831"/>
                    <a:ext cx="22867" cy="67020"/>
                  </a:xfrm>
                  <a:custGeom>
                    <a:avLst/>
                    <a:gdLst>
                      <a:gd name="connsiteX0" fmla="*/ 22868 w 22867"/>
                      <a:gd name="connsiteY0" fmla="*/ 67021 h 67020"/>
                      <a:gd name="connsiteX1" fmla="*/ 0 w 22867"/>
                      <a:gd name="connsiteY1" fmla="*/ 0 h 67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867" h="67020">
                        <a:moveTo>
                          <a:pt x="22868" y="67021"/>
                        </a:moveTo>
                        <a:cubicBezTo>
                          <a:pt x="12423" y="46091"/>
                          <a:pt x="4629" y="23619"/>
                          <a:pt x="0" y="0"/>
                        </a:cubicBez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868" name="Forma livre: Forma 171">
                    <a:extLst>
                      <a:ext uri="{FF2B5EF4-FFF2-40B4-BE49-F238E27FC236}">
                        <a16:creationId xmlns:a16="http://schemas.microsoft.com/office/drawing/2014/main" id="{56E41F08-2A90-4B10-AEE3-DB824DFAE24F}"/>
                      </a:ext>
                    </a:extLst>
                  </p:cNvPr>
                  <p:cNvSpPr/>
                  <p:nvPr/>
                </p:nvSpPr>
                <p:spPr>
                  <a:xfrm>
                    <a:off x="1752737" y="4381481"/>
                    <a:ext cx="39326" cy="44508"/>
                  </a:xfrm>
                  <a:custGeom>
                    <a:avLst/>
                    <a:gdLst>
                      <a:gd name="connsiteX0" fmla="*/ 39326 w 39326"/>
                      <a:gd name="connsiteY0" fmla="*/ 44509 h 44508"/>
                      <a:gd name="connsiteX1" fmla="*/ 0 w 39326"/>
                      <a:gd name="connsiteY1" fmla="*/ 0 h 44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9326" h="44508">
                        <a:moveTo>
                          <a:pt x="39326" y="44509"/>
                        </a:moveTo>
                        <a:cubicBezTo>
                          <a:pt x="24608" y="31216"/>
                          <a:pt x="11394" y="16300"/>
                          <a:pt x="0" y="0"/>
                        </a:cubicBez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</p:grpSp>
        </p:grp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24191980-C068-4EF3-B27F-AF856EEEF2CA}"/>
              </a:ext>
            </a:extLst>
          </p:cNvPr>
          <p:cNvGrpSpPr/>
          <p:nvPr/>
        </p:nvGrpSpPr>
        <p:grpSpPr>
          <a:xfrm>
            <a:off x="7325547" y="1821848"/>
            <a:ext cx="575195" cy="356593"/>
            <a:chOff x="7325547" y="1831085"/>
            <a:chExt cx="575195" cy="356593"/>
          </a:xfrm>
        </p:grpSpPr>
        <p:sp>
          <p:nvSpPr>
            <p:cNvPr id="558" name="Forma livre: Forma 92">
              <a:extLst>
                <a:ext uri="{FF2B5EF4-FFF2-40B4-BE49-F238E27FC236}">
                  <a16:creationId xmlns:a16="http://schemas.microsoft.com/office/drawing/2014/main" id="{2BA3C6CE-E2E8-45BB-A221-09B1BA032663}"/>
                </a:ext>
              </a:extLst>
            </p:cNvPr>
            <p:cNvSpPr/>
            <p:nvPr/>
          </p:nvSpPr>
          <p:spPr>
            <a:xfrm>
              <a:off x="7325547" y="1831085"/>
              <a:ext cx="575195" cy="356593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32153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sz="2000"/>
            </a:p>
          </p:txBody>
        </p:sp>
        <p:grpSp>
          <p:nvGrpSpPr>
            <p:cNvPr id="879" name="Agrupar 139">
              <a:extLst>
                <a:ext uri="{FF2B5EF4-FFF2-40B4-BE49-F238E27FC236}">
                  <a16:creationId xmlns:a16="http://schemas.microsoft.com/office/drawing/2014/main" id="{C68053F3-A44E-47F9-A2AD-0511B9F3BF21}"/>
                </a:ext>
              </a:extLst>
            </p:cNvPr>
            <p:cNvGrpSpPr/>
            <p:nvPr/>
          </p:nvGrpSpPr>
          <p:grpSpPr>
            <a:xfrm>
              <a:off x="7463382" y="1887688"/>
              <a:ext cx="307071" cy="188132"/>
              <a:chOff x="521294" y="2217403"/>
              <a:chExt cx="666495" cy="408339"/>
            </a:xfrm>
            <a:solidFill>
              <a:srgbClr val="132153"/>
            </a:solidFill>
          </p:grpSpPr>
          <p:grpSp>
            <p:nvGrpSpPr>
              <p:cNvPr id="880" name="Gráfico 120">
                <a:extLst>
                  <a:ext uri="{FF2B5EF4-FFF2-40B4-BE49-F238E27FC236}">
                    <a16:creationId xmlns:a16="http://schemas.microsoft.com/office/drawing/2014/main" id="{4FB21196-49B9-460E-BEA0-C09EC34B20A8}"/>
                  </a:ext>
                </a:extLst>
              </p:cNvPr>
              <p:cNvGrpSpPr/>
              <p:nvPr/>
            </p:nvGrpSpPr>
            <p:grpSpPr>
              <a:xfrm>
                <a:off x="521294" y="2217403"/>
                <a:ext cx="341238" cy="408339"/>
                <a:chOff x="521294" y="2217403"/>
                <a:chExt cx="341238" cy="408339"/>
              </a:xfrm>
              <a:grpFill/>
            </p:grpSpPr>
            <p:sp>
              <p:nvSpPr>
                <p:cNvPr id="885" name="Forma livre: Forma 123">
                  <a:extLst>
                    <a:ext uri="{FF2B5EF4-FFF2-40B4-BE49-F238E27FC236}">
                      <a16:creationId xmlns:a16="http://schemas.microsoft.com/office/drawing/2014/main" id="{F67A16BA-D682-484C-A476-3F45D3FDB2A8}"/>
                    </a:ext>
                  </a:extLst>
                </p:cNvPr>
                <p:cNvSpPr/>
                <p:nvPr/>
              </p:nvSpPr>
              <p:spPr>
                <a:xfrm>
                  <a:off x="707773" y="2578772"/>
                  <a:ext cx="46970" cy="46970"/>
                </a:xfrm>
                <a:custGeom>
                  <a:avLst/>
                  <a:gdLst>
                    <a:gd name="connsiteX0" fmla="*/ 0 w 46970"/>
                    <a:gd name="connsiteY0" fmla="*/ 22021 h 46970"/>
                    <a:gd name="connsiteX1" fmla="*/ 23485 w 46970"/>
                    <a:gd name="connsiteY1" fmla="*/ 0 h 46970"/>
                    <a:gd name="connsiteX2" fmla="*/ 46971 w 46970"/>
                    <a:gd name="connsiteY2" fmla="*/ 23485 h 46970"/>
                    <a:gd name="connsiteX3" fmla="*/ 23485 w 46970"/>
                    <a:gd name="connsiteY3" fmla="*/ 46971 h 46970"/>
                    <a:gd name="connsiteX4" fmla="*/ 0 w 46970"/>
                    <a:gd name="connsiteY4" fmla="*/ 22021 h 4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970" h="46970">
                      <a:moveTo>
                        <a:pt x="0" y="22021"/>
                      </a:moveTo>
                      <a:cubicBezTo>
                        <a:pt x="0" y="9028"/>
                        <a:pt x="10492" y="0"/>
                        <a:pt x="23485" y="0"/>
                      </a:cubicBezTo>
                      <a:cubicBezTo>
                        <a:pt x="36479" y="0"/>
                        <a:pt x="46971" y="10492"/>
                        <a:pt x="46971" y="23485"/>
                      </a:cubicBezTo>
                      <a:cubicBezTo>
                        <a:pt x="46971" y="36479"/>
                        <a:pt x="36479" y="46971"/>
                        <a:pt x="23485" y="46971"/>
                      </a:cubicBezTo>
                      <a:cubicBezTo>
                        <a:pt x="10492" y="46971"/>
                        <a:pt x="0" y="35015"/>
                        <a:pt x="0" y="22021"/>
                      </a:cubicBezTo>
                      <a:close/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  <p:sp>
              <p:nvSpPr>
                <p:cNvPr id="886" name="Forma livre: Forma 124">
                  <a:extLst>
                    <a:ext uri="{FF2B5EF4-FFF2-40B4-BE49-F238E27FC236}">
                      <a16:creationId xmlns:a16="http://schemas.microsoft.com/office/drawing/2014/main" id="{C901636B-44FC-4A7A-B15B-997B5AE7ABB5}"/>
                    </a:ext>
                  </a:extLst>
                </p:cNvPr>
                <p:cNvSpPr/>
                <p:nvPr/>
              </p:nvSpPr>
              <p:spPr>
                <a:xfrm>
                  <a:off x="731259" y="2414191"/>
                  <a:ext cx="6100" cy="164641"/>
                </a:xfrm>
                <a:custGeom>
                  <a:avLst/>
                  <a:gdLst>
                    <a:gd name="connsiteX0" fmla="*/ 0 w 6100"/>
                    <a:gd name="connsiteY0" fmla="*/ 164641 h 164641"/>
                    <a:gd name="connsiteX1" fmla="*/ 0 w 6100"/>
                    <a:gd name="connsiteY1" fmla="*/ 0 h 164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00" h="164641">
                      <a:moveTo>
                        <a:pt x="0" y="164641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  <p:grpSp>
              <p:nvGrpSpPr>
                <p:cNvPr id="887" name="Gráfico 120">
                  <a:extLst>
                    <a:ext uri="{FF2B5EF4-FFF2-40B4-BE49-F238E27FC236}">
                      <a16:creationId xmlns:a16="http://schemas.microsoft.com/office/drawing/2014/main" id="{BD790015-303F-4154-8FFC-0EA9D08A38FA}"/>
                    </a:ext>
                  </a:extLst>
                </p:cNvPr>
                <p:cNvGrpSpPr/>
                <p:nvPr/>
              </p:nvGrpSpPr>
              <p:grpSpPr>
                <a:xfrm>
                  <a:off x="766090" y="2447742"/>
                  <a:ext cx="68839" cy="150153"/>
                  <a:chOff x="766090" y="2447742"/>
                  <a:chExt cx="68839" cy="150153"/>
                </a:xfrm>
                <a:grpFill/>
              </p:grpSpPr>
              <p:sp>
                <p:nvSpPr>
                  <p:cNvPr id="895" name="Forma livre: Forma 126">
                    <a:extLst>
                      <a:ext uri="{FF2B5EF4-FFF2-40B4-BE49-F238E27FC236}">
                        <a16:creationId xmlns:a16="http://schemas.microsoft.com/office/drawing/2014/main" id="{E36EE9F1-AAE2-4CAB-84E7-2375502D8062}"/>
                      </a:ext>
                    </a:extLst>
                  </p:cNvPr>
                  <p:cNvSpPr/>
                  <p:nvPr/>
                </p:nvSpPr>
                <p:spPr>
                  <a:xfrm>
                    <a:off x="787959" y="2550986"/>
                    <a:ext cx="46970" cy="46909"/>
                  </a:xfrm>
                  <a:custGeom>
                    <a:avLst/>
                    <a:gdLst>
                      <a:gd name="connsiteX0" fmla="*/ 40108 w 46970"/>
                      <a:gd name="connsiteY0" fmla="*/ 6863 h 46909"/>
                      <a:gd name="connsiteX1" fmla="*/ 6863 w 46970"/>
                      <a:gd name="connsiteY1" fmla="*/ 6863 h 46909"/>
                      <a:gd name="connsiteX2" fmla="*/ 6863 w 46970"/>
                      <a:gd name="connsiteY2" fmla="*/ 40047 h 46909"/>
                      <a:gd name="connsiteX3" fmla="*/ 40108 w 46970"/>
                      <a:gd name="connsiteY3" fmla="*/ 40047 h 46909"/>
                      <a:gd name="connsiteX4" fmla="*/ 40108 w 46970"/>
                      <a:gd name="connsiteY4" fmla="*/ 6863 h 46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70" h="46909">
                        <a:moveTo>
                          <a:pt x="40108" y="6863"/>
                        </a:moveTo>
                        <a:cubicBezTo>
                          <a:pt x="30958" y="-2288"/>
                          <a:pt x="16074" y="-2288"/>
                          <a:pt x="6863" y="6863"/>
                        </a:cubicBezTo>
                        <a:cubicBezTo>
                          <a:pt x="-2288" y="16013"/>
                          <a:pt x="-2288" y="30897"/>
                          <a:pt x="6863" y="40047"/>
                        </a:cubicBezTo>
                        <a:cubicBezTo>
                          <a:pt x="16013" y="49197"/>
                          <a:pt x="30897" y="49197"/>
                          <a:pt x="40108" y="40047"/>
                        </a:cubicBezTo>
                        <a:cubicBezTo>
                          <a:pt x="49258" y="30897"/>
                          <a:pt x="49258" y="16013"/>
                          <a:pt x="40108" y="6863"/>
                        </a:cubicBezTo>
                        <a:close/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sp>
                <p:nvSpPr>
                  <p:cNvPr id="896" name="Forma livre: Forma 127">
                    <a:extLst>
                      <a:ext uri="{FF2B5EF4-FFF2-40B4-BE49-F238E27FC236}">
                        <a16:creationId xmlns:a16="http://schemas.microsoft.com/office/drawing/2014/main" id="{873DC7AF-1B01-4DE4-978D-FA9337714963}"/>
                      </a:ext>
                    </a:extLst>
                  </p:cNvPr>
                  <p:cNvSpPr/>
                  <p:nvPr/>
                </p:nvSpPr>
                <p:spPr>
                  <a:xfrm>
                    <a:off x="766090" y="2447742"/>
                    <a:ext cx="28548" cy="109862"/>
                  </a:xfrm>
                  <a:custGeom>
                    <a:avLst/>
                    <a:gdLst>
                      <a:gd name="connsiteX0" fmla="*/ 28548 w 28548"/>
                      <a:gd name="connsiteY0" fmla="*/ 109863 h 109862"/>
                      <a:gd name="connsiteX1" fmla="*/ 0 w 28548"/>
                      <a:gd name="connsiteY1" fmla="*/ 81314 h 109862"/>
                      <a:gd name="connsiteX2" fmla="*/ 0 w 28548"/>
                      <a:gd name="connsiteY2" fmla="*/ 0 h 109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548" h="109862">
                        <a:moveTo>
                          <a:pt x="28548" y="109863"/>
                        </a:moveTo>
                        <a:lnTo>
                          <a:pt x="0" y="81314"/>
                        </a:lnTo>
                        <a:lnTo>
                          <a:pt x="0" y="0"/>
                        </a:ln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888" name="Gráfico 120">
                  <a:extLst>
                    <a:ext uri="{FF2B5EF4-FFF2-40B4-BE49-F238E27FC236}">
                      <a16:creationId xmlns:a16="http://schemas.microsoft.com/office/drawing/2014/main" id="{E88DED40-12DE-485D-86AE-FC2E099F0322}"/>
                    </a:ext>
                  </a:extLst>
                </p:cNvPr>
                <p:cNvGrpSpPr/>
                <p:nvPr/>
              </p:nvGrpSpPr>
              <p:grpSpPr>
                <a:xfrm>
                  <a:off x="627527" y="2447742"/>
                  <a:ext cx="68900" cy="150153"/>
                  <a:chOff x="627527" y="2447742"/>
                  <a:chExt cx="68900" cy="150153"/>
                </a:xfrm>
                <a:grpFill/>
              </p:grpSpPr>
              <p:sp>
                <p:nvSpPr>
                  <p:cNvPr id="893" name="Forma livre: Forma 129">
                    <a:extLst>
                      <a:ext uri="{FF2B5EF4-FFF2-40B4-BE49-F238E27FC236}">
                        <a16:creationId xmlns:a16="http://schemas.microsoft.com/office/drawing/2014/main" id="{F1309399-6F9C-49A6-BE04-8E8EE94AB722}"/>
                      </a:ext>
                    </a:extLst>
                  </p:cNvPr>
                  <p:cNvSpPr/>
                  <p:nvPr/>
                </p:nvSpPr>
                <p:spPr>
                  <a:xfrm>
                    <a:off x="627527" y="2550986"/>
                    <a:ext cx="46970" cy="46909"/>
                  </a:xfrm>
                  <a:custGeom>
                    <a:avLst/>
                    <a:gdLst>
                      <a:gd name="connsiteX0" fmla="*/ 6863 w 46970"/>
                      <a:gd name="connsiteY0" fmla="*/ 6863 h 46909"/>
                      <a:gd name="connsiteX1" fmla="*/ 40108 w 46970"/>
                      <a:gd name="connsiteY1" fmla="*/ 6863 h 46909"/>
                      <a:gd name="connsiteX2" fmla="*/ 40108 w 46970"/>
                      <a:gd name="connsiteY2" fmla="*/ 40047 h 46909"/>
                      <a:gd name="connsiteX3" fmla="*/ 6863 w 46970"/>
                      <a:gd name="connsiteY3" fmla="*/ 40047 h 46909"/>
                      <a:gd name="connsiteX4" fmla="*/ 6863 w 46970"/>
                      <a:gd name="connsiteY4" fmla="*/ 6863 h 46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970" h="46909">
                        <a:moveTo>
                          <a:pt x="6863" y="6863"/>
                        </a:moveTo>
                        <a:cubicBezTo>
                          <a:pt x="16013" y="-2288"/>
                          <a:pt x="30897" y="-2288"/>
                          <a:pt x="40108" y="6863"/>
                        </a:cubicBezTo>
                        <a:cubicBezTo>
                          <a:pt x="49258" y="16013"/>
                          <a:pt x="49258" y="30897"/>
                          <a:pt x="40108" y="40047"/>
                        </a:cubicBezTo>
                        <a:cubicBezTo>
                          <a:pt x="30958" y="49197"/>
                          <a:pt x="16074" y="49197"/>
                          <a:pt x="6863" y="40047"/>
                        </a:cubicBezTo>
                        <a:cubicBezTo>
                          <a:pt x="-2288" y="30897"/>
                          <a:pt x="-2288" y="16013"/>
                          <a:pt x="6863" y="6863"/>
                        </a:cubicBezTo>
                        <a:close/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  <p:sp>
                <p:nvSpPr>
                  <p:cNvPr id="894" name="Forma livre: Forma 130">
                    <a:extLst>
                      <a:ext uri="{FF2B5EF4-FFF2-40B4-BE49-F238E27FC236}">
                        <a16:creationId xmlns:a16="http://schemas.microsoft.com/office/drawing/2014/main" id="{442DD869-E68A-4F46-94DD-281D6A5EE134}"/>
                      </a:ext>
                    </a:extLst>
                  </p:cNvPr>
                  <p:cNvSpPr/>
                  <p:nvPr/>
                </p:nvSpPr>
                <p:spPr>
                  <a:xfrm>
                    <a:off x="667879" y="2447742"/>
                    <a:ext cx="28548" cy="109862"/>
                  </a:xfrm>
                  <a:custGeom>
                    <a:avLst/>
                    <a:gdLst>
                      <a:gd name="connsiteX0" fmla="*/ 0 w 28548"/>
                      <a:gd name="connsiteY0" fmla="*/ 109863 h 109862"/>
                      <a:gd name="connsiteX1" fmla="*/ 28548 w 28548"/>
                      <a:gd name="connsiteY1" fmla="*/ 81314 h 109862"/>
                      <a:gd name="connsiteX2" fmla="*/ 28548 w 28548"/>
                      <a:gd name="connsiteY2" fmla="*/ 0 h 109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548" h="109862">
                        <a:moveTo>
                          <a:pt x="0" y="109863"/>
                        </a:moveTo>
                        <a:lnTo>
                          <a:pt x="28548" y="81314"/>
                        </a:lnTo>
                        <a:lnTo>
                          <a:pt x="28548" y="0"/>
                        </a:lnTo>
                      </a:path>
                    </a:pathLst>
                  </a:custGeom>
                  <a:grpFill/>
                  <a:ln w="9525" cap="sq">
                    <a:solidFill>
                      <a:srgbClr val="00FF94"/>
                    </a:solidFill>
                    <a:prstDash val="solid"/>
                    <a:miter lim="800000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pt-PT"/>
                  </a:p>
                </p:txBody>
              </p:sp>
            </p:grpSp>
            <p:sp>
              <p:nvSpPr>
                <p:cNvPr id="889" name="Forma livre: Forma 131">
                  <a:extLst>
                    <a:ext uri="{FF2B5EF4-FFF2-40B4-BE49-F238E27FC236}">
                      <a16:creationId xmlns:a16="http://schemas.microsoft.com/office/drawing/2014/main" id="{1E8FFD5F-5A67-4886-B875-5CE359265F37}"/>
                    </a:ext>
                  </a:extLst>
                </p:cNvPr>
                <p:cNvSpPr/>
                <p:nvPr/>
              </p:nvSpPr>
              <p:spPr>
                <a:xfrm>
                  <a:off x="696427" y="2405468"/>
                  <a:ext cx="6100" cy="25437"/>
                </a:xfrm>
                <a:custGeom>
                  <a:avLst/>
                  <a:gdLst>
                    <a:gd name="connsiteX0" fmla="*/ 0 w 6100"/>
                    <a:gd name="connsiteY0" fmla="*/ 25437 h 25437"/>
                    <a:gd name="connsiteX1" fmla="*/ 0 w 6100"/>
                    <a:gd name="connsiteY1" fmla="*/ 0 h 25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00" h="25437">
                      <a:moveTo>
                        <a:pt x="0" y="25437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  <p:sp>
              <p:nvSpPr>
                <p:cNvPr id="890" name="Forma livre: Forma 132">
                  <a:extLst>
                    <a:ext uri="{FF2B5EF4-FFF2-40B4-BE49-F238E27FC236}">
                      <a16:creationId xmlns:a16="http://schemas.microsoft.com/office/drawing/2014/main" id="{4FAD5EDF-E11A-4B52-9445-2930B88C0F60}"/>
                    </a:ext>
                  </a:extLst>
                </p:cNvPr>
                <p:cNvSpPr/>
                <p:nvPr/>
              </p:nvSpPr>
              <p:spPr>
                <a:xfrm>
                  <a:off x="731259" y="2370698"/>
                  <a:ext cx="6100" cy="25437"/>
                </a:xfrm>
                <a:custGeom>
                  <a:avLst/>
                  <a:gdLst>
                    <a:gd name="connsiteX0" fmla="*/ 0 w 6100"/>
                    <a:gd name="connsiteY0" fmla="*/ 25437 h 25437"/>
                    <a:gd name="connsiteX1" fmla="*/ 0 w 6100"/>
                    <a:gd name="connsiteY1" fmla="*/ 0 h 25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00" h="25437">
                      <a:moveTo>
                        <a:pt x="0" y="25437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  <p:sp>
              <p:nvSpPr>
                <p:cNvPr id="891" name="Forma livre: Forma 133">
                  <a:extLst>
                    <a:ext uri="{FF2B5EF4-FFF2-40B4-BE49-F238E27FC236}">
                      <a16:creationId xmlns:a16="http://schemas.microsoft.com/office/drawing/2014/main" id="{65D13763-ED91-4C86-9E42-DCE4C36B2F39}"/>
                    </a:ext>
                  </a:extLst>
                </p:cNvPr>
                <p:cNvSpPr/>
                <p:nvPr/>
              </p:nvSpPr>
              <p:spPr>
                <a:xfrm>
                  <a:off x="766029" y="2405468"/>
                  <a:ext cx="6100" cy="25437"/>
                </a:xfrm>
                <a:custGeom>
                  <a:avLst/>
                  <a:gdLst>
                    <a:gd name="connsiteX0" fmla="*/ 0 w 6100"/>
                    <a:gd name="connsiteY0" fmla="*/ 25437 h 25437"/>
                    <a:gd name="connsiteX1" fmla="*/ 0 w 6100"/>
                    <a:gd name="connsiteY1" fmla="*/ 0 h 25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00" h="25437">
                      <a:moveTo>
                        <a:pt x="0" y="25437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  <p:sp>
              <p:nvSpPr>
                <p:cNvPr id="892" name="Forma livre: Forma 134">
                  <a:extLst>
                    <a:ext uri="{FF2B5EF4-FFF2-40B4-BE49-F238E27FC236}">
                      <a16:creationId xmlns:a16="http://schemas.microsoft.com/office/drawing/2014/main" id="{1A186C98-79CA-418A-9D6F-F21BB989F904}"/>
                    </a:ext>
                  </a:extLst>
                </p:cNvPr>
                <p:cNvSpPr/>
                <p:nvPr/>
              </p:nvSpPr>
              <p:spPr>
                <a:xfrm>
                  <a:off x="521294" y="2217403"/>
                  <a:ext cx="341238" cy="280176"/>
                </a:xfrm>
                <a:custGeom>
                  <a:avLst/>
                  <a:gdLst>
                    <a:gd name="connsiteX0" fmla="*/ 336420 w 341238"/>
                    <a:gd name="connsiteY0" fmla="*/ 98821 h 280176"/>
                    <a:gd name="connsiteX1" fmla="*/ 334468 w 341238"/>
                    <a:gd name="connsiteY1" fmla="*/ 98699 h 280176"/>
                    <a:gd name="connsiteX2" fmla="*/ 289815 w 341238"/>
                    <a:gd name="connsiteY2" fmla="*/ 98699 h 280176"/>
                    <a:gd name="connsiteX3" fmla="*/ 185382 w 341238"/>
                    <a:gd name="connsiteY3" fmla="*/ 0 h 280176"/>
                    <a:gd name="connsiteX4" fmla="*/ 81009 w 341238"/>
                    <a:gd name="connsiteY4" fmla="*/ 102359 h 280176"/>
                    <a:gd name="connsiteX5" fmla="*/ 81009 w 341238"/>
                    <a:gd name="connsiteY5" fmla="*/ 121575 h 280176"/>
                    <a:gd name="connsiteX6" fmla="*/ 79301 w 341238"/>
                    <a:gd name="connsiteY6" fmla="*/ 121575 h 280176"/>
                    <a:gd name="connsiteX7" fmla="*/ 0 w 341238"/>
                    <a:gd name="connsiteY7" fmla="*/ 200876 h 280176"/>
                    <a:gd name="connsiteX8" fmla="*/ 79301 w 341238"/>
                    <a:gd name="connsiteY8" fmla="*/ 280177 h 280176"/>
                    <a:gd name="connsiteX9" fmla="*/ 334468 w 341238"/>
                    <a:gd name="connsiteY9" fmla="*/ 280177 h 280176"/>
                    <a:gd name="connsiteX10" fmla="*/ 341239 w 341238"/>
                    <a:gd name="connsiteY10" fmla="*/ 279811 h 280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1238" h="280176">
                      <a:moveTo>
                        <a:pt x="336420" y="98821"/>
                      </a:moveTo>
                      <a:cubicBezTo>
                        <a:pt x="335749" y="98821"/>
                        <a:pt x="335139" y="98699"/>
                        <a:pt x="334468" y="98699"/>
                      </a:cubicBezTo>
                      <a:lnTo>
                        <a:pt x="289815" y="98699"/>
                      </a:lnTo>
                      <a:cubicBezTo>
                        <a:pt x="287863" y="44104"/>
                        <a:pt x="241625" y="0"/>
                        <a:pt x="185382" y="0"/>
                      </a:cubicBezTo>
                      <a:cubicBezTo>
                        <a:pt x="129139" y="0"/>
                        <a:pt x="81009" y="46056"/>
                        <a:pt x="81009" y="102359"/>
                      </a:cubicBezTo>
                      <a:lnTo>
                        <a:pt x="81009" y="121575"/>
                      </a:lnTo>
                      <a:lnTo>
                        <a:pt x="79301" y="121575"/>
                      </a:lnTo>
                      <a:cubicBezTo>
                        <a:pt x="35686" y="121575"/>
                        <a:pt x="0" y="157260"/>
                        <a:pt x="0" y="200876"/>
                      </a:cubicBezTo>
                      <a:cubicBezTo>
                        <a:pt x="0" y="244492"/>
                        <a:pt x="35686" y="280177"/>
                        <a:pt x="79301" y="280177"/>
                      </a:cubicBezTo>
                      <a:lnTo>
                        <a:pt x="334468" y="280177"/>
                      </a:lnTo>
                      <a:cubicBezTo>
                        <a:pt x="336725" y="280177"/>
                        <a:pt x="338982" y="279994"/>
                        <a:pt x="341239" y="279811"/>
                      </a:cubicBez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</p:grpSp>
          <p:grpSp>
            <p:nvGrpSpPr>
              <p:cNvPr id="881" name="Gráfico 120">
                <a:extLst>
                  <a:ext uri="{FF2B5EF4-FFF2-40B4-BE49-F238E27FC236}">
                    <a16:creationId xmlns:a16="http://schemas.microsoft.com/office/drawing/2014/main" id="{1CE940C7-5C40-4BA9-A83A-9115301B31FC}"/>
                  </a:ext>
                </a:extLst>
              </p:cNvPr>
              <p:cNvGrpSpPr/>
              <p:nvPr/>
            </p:nvGrpSpPr>
            <p:grpSpPr>
              <a:xfrm>
                <a:off x="892178" y="2233507"/>
                <a:ext cx="295611" cy="376131"/>
                <a:chOff x="892178" y="2233507"/>
                <a:chExt cx="295611" cy="376131"/>
              </a:xfrm>
              <a:grpFill/>
            </p:grpSpPr>
            <p:sp>
              <p:nvSpPr>
                <p:cNvPr id="882" name="Forma livre: Forma 136">
                  <a:extLst>
                    <a:ext uri="{FF2B5EF4-FFF2-40B4-BE49-F238E27FC236}">
                      <a16:creationId xmlns:a16="http://schemas.microsoft.com/office/drawing/2014/main" id="{0C8F6D75-7C1D-48F4-8687-87F6EBC1671E}"/>
                    </a:ext>
                  </a:extLst>
                </p:cNvPr>
                <p:cNvSpPr/>
                <p:nvPr/>
              </p:nvSpPr>
              <p:spPr>
                <a:xfrm>
                  <a:off x="892178" y="2233507"/>
                  <a:ext cx="295611" cy="376131"/>
                </a:xfrm>
                <a:custGeom>
                  <a:avLst/>
                  <a:gdLst>
                    <a:gd name="connsiteX0" fmla="*/ 295489 w 295611"/>
                    <a:gd name="connsiteY0" fmla="*/ 224666 h 376131"/>
                    <a:gd name="connsiteX1" fmla="*/ 295489 w 295611"/>
                    <a:gd name="connsiteY1" fmla="*/ 63868 h 376131"/>
                    <a:gd name="connsiteX2" fmla="*/ 147806 w 295611"/>
                    <a:gd name="connsiteY2" fmla="*/ 0 h 376131"/>
                    <a:gd name="connsiteX3" fmla="*/ 123 w 295611"/>
                    <a:gd name="connsiteY3" fmla="*/ 63868 h 376131"/>
                    <a:gd name="connsiteX4" fmla="*/ 123 w 295611"/>
                    <a:gd name="connsiteY4" fmla="*/ 224666 h 376131"/>
                    <a:gd name="connsiteX5" fmla="*/ 147806 w 295611"/>
                    <a:gd name="connsiteY5" fmla="*/ 376131 h 376131"/>
                    <a:gd name="connsiteX6" fmla="*/ 295489 w 295611"/>
                    <a:gd name="connsiteY6" fmla="*/ 224666 h 37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5611" h="376131">
                      <a:moveTo>
                        <a:pt x="295489" y="224666"/>
                      </a:moveTo>
                      <a:lnTo>
                        <a:pt x="295489" y="63868"/>
                      </a:lnTo>
                      <a:cubicBezTo>
                        <a:pt x="173487" y="63868"/>
                        <a:pt x="147806" y="0"/>
                        <a:pt x="147806" y="0"/>
                      </a:cubicBezTo>
                      <a:cubicBezTo>
                        <a:pt x="147806" y="0"/>
                        <a:pt x="122125" y="63868"/>
                        <a:pt x="123" y="63868"/>
                      </a:cubicBezTo>
                      <a:lnTo>
                        <a:pt x="123" y="224666"/>
                      </a:lnTo>
                      <a:cubicBezTo>
                        <a:pt x="123" y="224666"/>
                        <a:pt x="-9759" y="301954"/>
                        <a:pt x="147806" y="376131"/>
                      </a:cubicBezTo>
                      <a:cubicBezTo>
                        <a:pt x="305371" y="301893"/>
                        <a:pt x="295489" y="224666"/>
                        <a:pt x="295489" y="224666"/>
                      </a:cubicBezTo>
                      <a:close/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  <p:sp>
              <p:nvSpPr>
                <p:cNvPr id="883" name="Forma livre: Forma 137">
                  <a:extLst>
                    <a:ext uri="{FF2B5EF4-FFF2-40B4-BE49-F238E27FC236}">
                      <a16:creationId xmlns:a16="http://schemas.microsoft.com/office/drawing/2014/main" id="{DBA5CA10-57A1-4D15-A47A-4FFF92488C49}"/>
                    </a:ext>
                  </a:extLst>
                </p:cNvPr>
                <p:cNvSpPr/>
                <p:nvPr/>
              </p:nvSpPr>
              <p:spPr>
                <a:xfrm>
                  <a:off x="999236" y="2343186"/>
                  <a:ext cx="115474" cy="109313"/>
                </a:xfrm>
                <a:custGeom>
                  <a:avLst/>
                  <a:gdLst>
                    <a:gd name="connsiteX0" fmla="*/ 0 w 115474"/>
                    <a:gd name="connsiteY0" fmla="*/ 51790 h 109313"/>
                    <a:gd name="connsiteX1" fmla="*/ 41542 w 115474"/>
                    <a:gd name="connsiteY1" fmla="*/ 109314 h 109313"/>
                    <a:gd name="connsiteX2" fmla="*/ 115475 w 115474"/>
                    <a:gd name="connsiteY2" fmla="*/ 0 h 109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474" h="109313">
                      <a:moveTo>
                        <a:pt x="0" y="51790"/>
                      </a:moveTo>
                      <a:lnTo>
                        <a:pt x="41542" y="109314"/>
                      </a:lnTo>
                      <a:lnTo>
                        <a:pt x="115475" y="0"/>
                      </a:ln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  <p:sp>
              <p:nvSpPr>
                <p:cNvPr id="884" name="Forma livre: Forma 138">
                  <a:extLst>
                    <a:ext uri="{FF2B5EF4-FFF2-40B4-BE49-F238E27FC236}">
                      <a16:creationId xmlns:a16="http://schemas.microsoft.com/office/drawing/2014/main" id="{AB004E5F-335D-47D1-ADC1-52A771EE6FAB}"/>
                    </a:ext>
                  </a:extLst>
                </p:cNvPr>
                <p:cNvSpPr/>
                <p:nvPr/>
              </p:nvSpPr>
              <p:spPr>
                <a:xfrm>
                  <a:off x="951472" y="2333121"/>
                  <a:ext cx="176902" cy="176902"/>
                </a:xfrm>
                <a:custGeom>
                  <a:avLst/>
                  <a:gdLst>
                    <a:gd name="connsiteX0" fmla="*/ 168546 w 176902"/>
                    <a:gd name="connsiteY0" fmla="*/ 50814 h 176902"/>
                    <a:gd name="connsiteX1" fmla="*/ 176903 w 176902"/>
                    <a:gd name="connsiteY1" fmla="*/ 88451 h 176902"/>
                    <a:gd name="connsiteX2" fmla="*/ 88451 w 176902"/>
                    <a:gd name="connsiteY2" fmla="*/ 176903 h 176902"/>
                    <a:gd name="connsiteX3" fmla="*/ 0 w 176902"/>
                    <a:gd name="connsiteY3" fmla="*/ 88451 h 176902"/>
                    <a:gd name="connsiteX4" fmla="*/ 88451 w 176902"/>
                    <a:gd name="connsiteY4" fmla="*/ 0 h 176902"/>
                    <a:gd name="connsiteX5" fmla="*/ 130481 w 176902"/>
                    <a:gd name="connsiteY5" fmla="*/ 10614 h 176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902" h="176902">
                      <a:moveTo>
                        <a:pt x="168546" y="50814"/>
                      </a:moveTo>
                      <a:cubicBezTo>
                        <a:pt x="173914" y="62221"/>
                        <a:pt x="176903" y="74970"/>
                        <a:pt x="176903" y="88451"/>
                      </a:cubicBezTo>
                      <a:cubicBezTo>
                        <a:pt x="176903" y="137313"/>
                        <a:pt x="137313" y="176903"/>
                        <a:pt x="88451" y="176903"/>
                      </a:cubicBezTo>
                      <a:cubicBezTo>
                        <a:pt x="39590" y="176903"/>
                        <a:pt x="0" y="137313"/>
                        <a:pt x="0" y="88451"/>
                      </a:cubicBezTo>
                      <a:cubicBezTo>
                        <a:pt x="0" y="39590"/>
                        <a:pt x="39590" y="0"/>
                        <a:pt x="88451" y="0"/>
                      </a:cubicBezTo>
                      <a:cubicBezTo>
                        <a:pt x="103641" y="0"/>
                        <a:pt x="117976" y="3843"/>
                        <a:pt x="130481" y="10614"/>
                      </a:cubicBez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pt-PT"/>
                </a:p>
              </p:txBody>
            </p:sp>
          </p:grpSp>
        </p:grp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5A9AD36E-1943-4C5D-9197-648DA74E4868}"/>
              </a:ext>
            </a:extLst>
          </p:cNvPr>
          <p:cNvGrpSpPr/>
          <p:nvPr/>
        </p:nvGrpSpPr>
        <p:grpSpPr>
          <a:xfrm>
            <a:off x="11254970" y="4115512"/>
            <a:ext cx="575195" cy="356593"/>
            <a:chOff x="11360753" y="4107560"/>
            <a:chExt cx="575195" cy="356593"/>
          </a:xfrm>
        </p:grpSpPr>
        <p:sp>
          <p:nvSpPr>
            <p:cNvPr id="738" name="Forma livre: Forma 92">
              <a:extLst>
                <a:ext uri="{FF2B5EF4-FFF2-40B4-BE49-F238E27FC236}">
                  <a16:creationId xmlns:a16="http://schemas.microsoft.com/office/drawing/2014/main" id="{8C50A244-5CE4-4514-87FC-6D93B70AAB7E}"/>
                </a:ext>
              </a:extLst>
            </p:cNvPr>
            <p:cNvSpPr/>
            <p:nvPr/>
          </p:nvSpPr>
          <p:spPr>
            <a:xfrm>
              <a:off x="11360753" y="4107560"/>
              <a:ext cx="575195" cy="356593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32153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sz="2000"/>
            </a:p>
          </p:txBody>
        </p:sp>
        <p:pic>
          <p:nvPicPr>
            <p:cNvPr id="899" name="Gráfico 898">
              <a:extLst>
                <a:ext uri="{FF2B5EF4-FFF2-40B4-BE49-F238E27FC236}">
                  <a16:creationId xmlns:a16="http://schemas.microsoft.com/office/drawing/2014/main" id="{2A34B035-A855-43BA-8ED6-2E53D7F6F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43720" y="4146405"/>
              <a:ext cx="236301" cy="236300"/>
            </a:xfrm>
            <a:prstGeom prst="rect">
              <a:avLst/>
            </a:prstGeom>
          </p:spPr>
        </p:pic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4F752CA6-27D4-42BE-950D-B6C791E443A0}"/>
              </a:ext>
            </a:extLst>
          </p:cNvPr>
          <p:cNvGrpSpPr/>
          <p:nvPr/>
        </p:nvGrpSpPr>
        <p:grpSpPr>
          <a:xfrm>
            <a:off x="11254970" y="1821848"/>
            <a:ext cx="575195" cy="356593"/>
            <a:chOff x="11360753" y="1831085"/>
            <a:chExt cx="575195" cy="356593"/>
          </a:xfrm>
        </p:grpSpPr>
        <p:sp>
          <p:nvSpPr>
            <p:cNvPr id="798" name="Forma livre: Forma 92">
              <a:extLst>
                <a:ext uri="{FF2B5EF4-FFF2-40B4-BE49-F238E27FC236}">
                  <a16:creationId xmlns:a16="http://schemas.microsoft.com/office/drawing/2014/main" id="{A4AEB6E2-67D1-4C39-A84E-FBEB654746B2}"/>
                </a:ext>
              </a:extLst>
            </p:cNvPr>
            <p:cNvSpPr/>
            <p:nvPr/>
          </p:nvSpPr>
          <p:spPr>
            <a:xfrm>
              <a:off x="11360753" y="1831085"/>
              <a:ext cx="575195" cy="356593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32153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sz="2000"/>
            </a:p>
          </p:txBody>
        </p:sp>
        <p:grpSp>
          <p:nvGrpSpPr>
            <p:cNvPr id="902" name="Agrupar 185">
              <a:extLst>
                <a:ext uri="{FF2B5EF4-FFF2-40B4-BE49-F238E27FC236}">
                  <a16:creationId xmlns:a16="http://schemas.microsoft.com/office/drawing/2014/main" id="{BBEF5127-620C-423D-9657-6CB003C879D0}"/>
                </a:ext>
              </a:extLst>
            </p:cNvPr>
            <p:cNvGrpSpPr/>
            <p:nvPr/>
          </p:nvGrpSpPr>
          <p:grpSpPr>
            <a:xfrm>
              <a:off x="11578012" y="1884828"/>
              <a:ext cx="182976" cy="187049"/>
              <a:chOff x="6617127" y="1633178"/>
              <a:chExt cx="239922" cy="245262"/>
            </a:xfrm>
            <a:solidFill>
              <a:srgbClr val="132153"/>
            </a:solidFill>
          </p:grpSpPr>
          <p:sp>
            <p:nvSpPr>
              <p:cNvPr id="903" name="Forma livre: Forma 186">
                <a:extLst>
                  <a:ext uri="{FF2B5EF4-FFF2-40B4-BE49-F238E27FC236}">
                    <a16:creationId xmlns:a16="http://schemas.microsoft.com/office/drawing/2014/main" id="{24666A62-BE6B-482F-9B68-F2DB4E46B460}"/>
                  </a:ext>
                </a:extLst>
              </p:cNvPr>
              <p:cNvSpPr/>
              <p:nvPr/>
            </p:nvSpPr>
            <p:spPr>
              <a:xfrm>
                <a:off x="6617127" y="1633178"/>
                <a:ext cx="50854" cy="50854"/>
              </a:xfrm>
              <a:custGeom>
                <a:avLst/>
                <a:gdLst>
                  <a:gd name="connsiteX0" fmla="*/ 0 w 50854"/>
                  <a:gd name="connsiteY0" fmla="*/ 0 h 50854"/>
                  <a:gd name="connsiteX1" fmla="*/ 50855 w 50854"/>
                  <a:gd name="connsiteY1" fmla="*/ 0 h 50854"/>
                  <a:gd name="connsiteX2" fmla="*/ 50855 w 50854"/>
                  <a:gd name="connsiteY2" fmla="*/ 50855 h 50854"/>
                  <a:gd name="connsiteX3" fmla="*/ 0 w 50854"/>
                  <a:gd name="connsiteY3" fmla="*/ 50855 h 5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54" h="50854">
                    <a:moveTo>
                      <a:pt x="0" y="0"/>
                    </a:moveTo>
                    <a:lnTo>
                      <a:pt x="50855" y="0"/>
                    </a:lnTo>
                    <a:lnTo>
                      <a:pt x="50855" y="50855"/>
                    </a:lnTo>
                    <a:lnTo>
                      <a:pt x="0" y="50855"/>
                    </a:lnTo>
                    <a:close/>
                  </a:path>
                </a:pathLst>
              </a:custGeom>
              <a:grpFill/>
              <a:ln w="9525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PT">
                  <a:solidFill>
                    <a:schemeClr val="tx1"/>
                  </a:solidFill>
                </a:endParaRPr>
              </a:p>
            </p:txBody>
          </p:sp>
          <p:sp>
            <p:nvSpPr>
              <p:cNvPr id="904" name="Triângulo isósceles 187">
                <a:extLst>
                  <a:ext uri="{FF2B5EF4-FFF2-40B4-BE49-F238E27FC236}">
                    <a16:creationId xmlns:a16="http://schemas.microsoft.com/office/drawing/2014/main" id="{AFD206C0-4854-4330-B76C-FAA2DCF6C265}"/>
                  </a:ext>
                </a:extLst>
              </p:cNvPr>
              <p:cNvSpPr/>
              <p:nvPr/>
            </p:nvSpPr>
            <p:spPr>
              <a:xfrm>
                <a:off x="6711661" y="1633178"/>
                <a:ext cx="50854" cy="50854"/>
              </a:xfrm>
              <a:prstGeom prst="triangle">
                <a:avLst/>
              </a:prstGeom>
              <a:grpFill/>
              <a:ln w="9525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PT">
                  <a:solidFill>
                    <a:schemeClr val="tx1"/>
                  </a:solidFill>
                </a:endParaRPr>
              </a:p>
            </p:txBody>
          </p:sp>
          <p:sp>
            <p:nvSpPr>
              <p:cNvPr id="905" name="Oval 188">
                <a:extLst>
                  <a:ext uri="{FF2B5EF4-FFF2-40B4-BE49-F238E27FC236}">
                    <a16:creationId xmlns:a16="http://schemas.microsoft.com/office/drawing/2014/main" id="{8233545A-1A95-4D82-B59D-68D094043154}"/>
                  </a:ext>
                </a:extLst>
              </p:cNvPr>
              <p:cNvSpPr/>
              <p:nvPr/>
            </p:nvSpPr>
            <p:spPr>
              <a:xfrm>
                <a:off x="6806195" y="1633178"/>
                <a:ext cx="50854" cy="50854"/>
              </a:xfrm>
              <a:prstGeom prst="ellipse">
                <a:avLst/>
              </a:prstGeom>
              <a:grpFill/>
              <a:ln w="9525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PT">
                  <a:solidFill>
                    <a:schemeClr val="tx1"/>
                  </a:solidFill>
                </a:endParaRPr>
              </a:p>
            </p:txBody>
          </p:sp>
          <p:sp>
            <p:nvSpPr>
              <p:cNvPr id="906" name="Lágrima 905">
                <a:extLst>
                  <a:ext uri="{FF2B5EF4-FFF2-40B4-BE49-F238E27FC236}">
                    <a16:creationId xmlns:a16="http://schemas.microsoft.com/office/drawing/2014/main" id="{D4310A9F-3194-4E25-BF3C-5F71D73598FF}"/>
                  </a:ext>
                </a:extLst>
              </p:cNvPr>
              <p:cNvSpPr/>
              <p:nvPr/>
            </p:nvSpPr>
            <p:spPr>
              <a:xfrm>
                <a:off x="6617127" y="1727712"/>
                <a:ext cx="50854" cy="50854"/>
              </a:xfrm>
              <a:prstGeom prst="teardrop">
                <a:avLst/>
              </a:prstGeom>
              <a:grpFill/>
              <a:ln w="9525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PT">
                  <a:solidFill>
                    <a:schemeClr val="tx1"/>
                  </a:solidFill>
                </a:endParaRPr>
              </a:p>
            </p:txBody>
          </p:sp>
          <p:sp>
            <p:nvSpPr>
              <p:cNvPr id="907" name="Pentágono 906">
                <a:extLst>
                  <a:ext uri="{FF2B5EF4-FFF2-40B4-BE49-F238E27FC236}">
                    <a16:creationId xmlns:a16="http://schemas.microsoft.com/office/drawing/2014/main" id="{C0893514-DA00-4173-9AB4-EDEE6D0389C9}"/>
                  </a:ext>
                </a:extLst>
              </p:cNvPr>
              <p:cNvSpPr/>
              <p:nvPr/>
            </p:nvSpPr>
            <p:spPr>
              <a:xfrm>
                <a:off x="6711661" y="1727712"/>
                <a:ext cx="50854" cy="50854"/>
              </a:xfrm>
              <a:prstGeom prst="pentagon">
                <a:avLst/>
              </a:prstGeom>
              <a:grpFill/>
              <a:ln w="9525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PT">
                  <a:solidFill>
                    <a:schemeClr val="tx1"/>
                  </a:solidFill>
                </a:endParaRPr>
              </a:p>
            </p:txBody>
          </p:sp>
          <p:sp>
            <p:nvSpPr>
              <p:cNvPr id="908" name="Placa 907">
                <a:extLst>
                  <a:ext uri="{FF2B5EF4-FFF2-40B4-BE49-F238E27FC236}">
                    <a16:creationId xmlns:a16="http://schemas.microsoft.com/office/drawing/2014/main" id="{FE0CA908-3D08-439F-A344-BE34C24E3945}"/>
                  </a:ext>
                </a:extLst>
              </p:cNvPr>
              <p:cNvSpPr/>
              <p:nvPr/>
            </p:nvSpPr>
            <p:spPr>
              <a:xfrm>
                <a:off x="6806195" y="1727712"/>
                <a:ext cx="50854" cy="50854"/>
              </a:xfrm>
              <a:prstGeom prst="plaque">
                <a:avLst>
                  <a:gd name="adj" fmla="val 50000"/>
                </a:avLst>
              </a:prstGeom>
              <a:grpFill/>
              <a:ln w="9525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PT">
                  <a:solidFill>
                    <a:schemeClr val="tx1"/>
                  </a:solidFill>
                </a:endParaRPr>
              </a:p>
            </p:txBody>
          </p:sp>
          <p:sp>
            <p:nvSpPr>
              <p:cNvPr id="909" name="Losango 192">
                <a:extLst>
                  <a:ext uri="{FF2B5EF4-FFF2-40B4-BE49-F238E27FC236}">
                    <a16:creationId xmlns:a16="http://schemas.microsoft.com/office/drawing/2014/main" id="{840CE1B5-AB91-475F-9749-4B8A52295B49}"/>
                  </a:ext>
                </a:extLst>
              </p:cNvPr>
              <p:cNvSpPr/>
              <p:nvPr/>
            </p:nvSpPr>
            <p:spPr>
              <a:xfrm>
                <a:off x="6617127" y="1822246"/>
                <a:ext cx="50854" cy="50854"/>
              </a:xfrm>
              <a:prstGeom prst="diamond">
                <a:avLst/>
              </a:prstGeom>
              <a:grpFill/>
              <a:ln w="9525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PT">
                  <a:solidFill>
                    <a:schemeClr val="tx1"/>
                  </a:solidFill>
                </a:endParaRPr>
              </a:p>
            </p:txBody>
          </p:sp>
          <p:sp>
            <p:nvSpPr>
              <p:cNvPr id="910" name="Sinal de Multiplicação 193">
                <a:extLst>
                  <a:ext uri="{FF2B5EF4-FFF2-40B4-BE49-F238E27FC236}">
                    <a16:creationId xmlns:a16="http://schemas.microsoft.com/office/drawing/2014/main" id="{324EF29C-042E-4AFB-BC0D-14DAE4BC9394}"/>
                  </a:ext>
                </a:extLst>
              </p:cNvPr>
              <p:cNvSpPr/>
              <p:nvPr/>
            </p:nvSpPr>
            <p:spPr>
              <a:xfrm>
                <a:off x="6706321" y="1816906"/>
                <a:ext cx="61534" cy="61534"/>
              </a:xfrm>
              <a:prstGeom prst="mathMultiply">
                <a:avLst>
                  <a:gd name="adj1" fmla="val 66"/>
                </a:avLst>
              </a:prstGeom>
              <a:grpFill/>
              <a:ln w="9525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PT">
                  <a:solidFill>
                    <a:schemeClr val="tx1"/>
                  </a:solidFill>
                </a:endParaRPr>
              </a:p>
            </p:txBody>
          </p:sp>
          <p:sp>
            <p:nvSpPr>
              <p:cNvPr id="911" name="Cruzada 194">
                <a:extLst>
                  <a:ext uri="{FF2B5EF4-FFF2-40B4-BE49-F238E27FC236}">
                    <a16:creationId xmlns:a16="http://schemas.microsoft.com/office/drawing/2014/main" id="{EAB9F917-66FC-4287-8BF5-D9F7CBA7EDE4}"/>
                  </a:ext>
                </a:extLst>
              </p:cNvPr>
              <p:cNvSpPr/>
              <p:nvPr/>
            </p:nvSpPr>
            <p:spPr>
              <a:xfrm>
                <a:off x="6806195" y="1822246"/>
                <a:ext cx="50854" cy="50854"/>
              </a:xfrm>
              <a:prstGeom prst="plus">
                <a:avLst>
                  <a:gd name="adj" fmla="val 50000"/>
                </a:avLst>
              </a:prstGeom>
              <a:grpFill/>
              <a:ln w="9525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PT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4CC07133-920B-4C84-B81C-65DE0225CA7D}"/>
              </a:ext>
            </a:extLst>
          </p:cNvPr>
          <p:cNvGrpSpPr/>
          <p:nvPr/>
        </p:nvGrpSpPr>
        <p:grpSpPr>
          <a:xfrm>
            <a:off x="3425177" y="3034263"/>
            <a:ext cx="575195" cy="356593"/>
            <a:chOff x="3425177" y="3040760"/>
            <a:chExt cx="575195" cy="356593"/>
          </a:xfrm>
        </p:grpSpPr>
        <p:sp>
          <p:nvSpPr>
            <p:cNvPr id="648" name="Forma livre: Forma 92">
              <a:extLst>
                <a:ext uri="{FF2B5EF4-FFF2-40B4-BE49-F238E27FC236}">
                  <a16:creationId xmlns:a16="http://schemas.microsoft.com/office/drawing/2014/main" id="{27290289-725B-4311-97EE-9FD5F25DC652}"/>
                </a:ext>
              </a:extLst>
            </p:cNvPr>
            <p:cNvSpPr/>
            <p:nvPr/>
          </p:nvSpPr>
          <p:spPr>
            <a:xfrm>
              <a:off x="3425177" y="3040760"/>
              <a:ext cx="575195" cy="356593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32153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sz="2000" dirty="0"/>
            </a:p>
          </p:txBody>
        </p:sp>
        <p:grpSp>
          <p:nvGrpSpPr>
            <p:cNvPr id="914" name="Agrupar 14">
              <a:extLst>
                <a:ext uri="{FF2B5EF4-FFF2-40B4-BE49-F238E27FC236}">
                  <a16:creationId xmlns:a16="http://schemas.microsoft.com/office/drawing/2014/main" id="{1F7D1FEF-9BEF-49FA-8020-8BA3D53FBD9B}"/>
                </a:ext>
              </a:extLst>
            </p:cNvPr>
            <p:cNvGrpSpPr/>
            <p:nvPr/>
          </p:nvGrpSpPr>
          <p:grpSpPr>
            <a:xfrm>
              <a:off x="3615599" y="3095450"/>
              <a:ext cx="200769" cy="219252"/>
              <a:chOff x="6000092" y="1357908"/>
              <a:chExt cx="365300" cy="398929"/>
            </a:xfrm>
            <a:solidFill>
              <a:srgbClr val="132153"/>
            </a:solidFill>
          </p:grpSpPr>
          <p:sp>
            <p:nvSpPr>
              <p:cNvPr id="915" name="Forma livre: Forma 15">
                <a:extLst>
                  <a:ext uri="{FF2B5EF4-FFF2-40B4-BE49-F238E27FC236}">
                    <a16:creationId xmlns:a16="http://schemas.microsoft.com/office/drawing/2014/main" id="{31FA15FA-C0C9-4BB8-8CB3-1069486F6130}"/>
                  </a:ext>
                </a:extLst>
              </p:cNvPr>
              <p:cNvSpPr/>
              <p:nvPr/>
            </p:nvSpPr>
            <p:spPr>
              <a:xfrm>
                <a:off x="6000092" y="1418606"/>
                <a:ext cx="84058" cy="286120"/>
              </a:xfrm>
              <a:custGeom>
                <a:avLst/>
                <a:gdLst>
                  <a:gd name="connsiteX0" fmla="*/ 51595 w 84058"/>
                  <a:gd name="connsiteY0" fmla="*/ 0 h 286120"/>
                  <a:gd name="connsiteX1" fmla="*/ 35266 w 84058"/>
                  <a:gd name="connsiteY1" fmla="*/ 61674 h 286120"/>
                  <a:gd name="connsiteX2" fmla="*/ 28760 w 84058"/>
                  <a:gd name="connsiteY2" fmla="*/ 193415 h 286120"/>
                  <a:gd name="connsiteX3" fmla="*/ 84059 w 84058"/>
                  <a:gd name="connsiteY3" fmla="*/ 286121 h 286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58" h="286120">
                    <a:moveTo>
                      <a:pt x="51595" y="0"/>
                    </a:moveTo>
                    <a:cubicBezTo>
                      <a:pt x="37868" y="7872"/>
                      <a:pt x="26028" y="24852"/>
                      <a:pt x="35266" y="61674"/>
                    </a:cubicBezTo>
                    <a:cubicBezTo>
                      <a:pt x="35266" y="61674"/>
                      <a:pt x="-39549" y="126731"/>
                      <a:pt x="28760" y="193415"/>
                    </a:cubicBezTo>
                    <a:cubicBezTo>
                      <a:pt x="28760" y="193415"/>
                      <a:pt x="9243" y="281242"/>
                      <a:pt x="84059" y="286121"/>
                    </a:cubicBezTo>
                  </a:path>
                </a:pathLst>
              </a:custGeom>
              <a:grpFill/>
              <a:ln w="9525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grpSp>
            <p:nvGrpSpPr>
              <p:cNvPr id="916" name="Gráfico 32">
                <a:extLst>
                  <a:ext uri="{FF2B5EF4-FFF2-40B4-BE49-F238E27FC236}">
                    <a16:creationId xmlns:a16="http://schemas.microsoft.com/office/drawing/2014/main" id="{B025EA51-EC8B-402D-8A1A-47F37FF1175B}"/>
                  </a:ext>
                </a:extLst>
              </p:cNvPr>
              <p:cNvGrpSpPr/>
              <p:nvPr/>
            </p:nvGrpSpPr>
            <p:grpSpPr>
              <a:xfrm>
                <a:off x="6061121" y="1359924"/>
                <a:ext cx="128487" cy="396366"/>
                <a:chOff x="6061121" y="1359924"/>
                <a:chExt cx="128487" cy="396366"/>
              </a:xfrm>
              <a:grpFill/>
            </p:grpSpPr>
            <p:sp>
              <p:nvSpPr>
                <p:cNvPr id="931" name="Forma livre: Forma 31">
                  <a:extLst>
                    <a:ext uri="{FF2B5EF4-FFF2-40B4-BE49-F238E27FC236}">
                      <a16:creationId xmlns:a16="http://schemas.microsoft.com/office/drawing/2014/main" id="{39C6A31A-A656-44B9-AE38-C487C0A85DC2}"/>
                    </a:ext>
                  </a:extLst>
                </p:cNvPr>
                <p:cNvSpPr/>
                <p:nvPr/>
              </p:nvSpPr>
              <p:spPr>
                <a:xfrm>
                  <a:off x="6083891" y="1359924"/>
                  <a:ext cx="105717" cy="396366"/>
                </a:xfrm>
                <a:custGeom>
                  <a:avLst/>
                  <a:gdLst>
                    <a:gd name="connsiteX0" fmla="*/ 52891 w 105717"/>
                    <a:gd name="connsiteY0" fmla="*/ 105718 h 396366"/>
                    <a:gd name="connsiteX1" fmla="*/ 0 w 105717"/>
                    <a:gd name="connsiteY1" fmla="*/ 52891 h 396366"/>
                    <a:gd name="connsiteX2" fmla="*/ 52891 w 105717"/>
                    <a:gd name="connsiteY2" fmla="*/ 0 h 396366"/>
                    <a:gd name="connsiteX3" fmla="*/ 105718 w 105717"/>
                    <a:gd name="connsiteY3" fmla="*/ 52826 h 396366"/>
                    <a:gd name="connsiteX4" fmla="*/ 105718 w 105717"/>
                    <a:gd name="connsiteY4" fmla="*/ 346884 h 396366"/>
                    <a:gd name="connsiteX5" fmla="*/ 80606 w 105717"/>
                    <a:gd name="connsiteY5" fmla="*/ 388911 h 396366"/>
                    <a:gd name="connsiteX6" fmla="*/ 9238 w 105717"/>
                    <a:gd name="connsiteY6" fmla="*/ 371150 h 396366"/>
                    <a:gd name="connsiteX7" fmla="*/ 15484 w 105717"/>
                    <a:gd name="connsiteY7" fmla="*/ 309216 h 396366"/>
                    <a:gd name="connsiteX8" fmla="*/ 45019 w 105717"/>
                    <a:gd name="connsiteY8" fmla="*/ 277078 h 39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717" h="396366">
                      <a:moveTo>
                        <a:pt x="52891" y="105718"/>
                      </a:moveTo>
                      <a:cubicBezTo>
                        <a:pt x="23681" y="105718"/>
                        <a:pt x="0" y="82037"/>
                        <a:pt x="0" y="52891"/>
                      </a:cubicBezTo>
                      <a:cubicBezTo>
                        <a:pt x="0" y="23746"/>
                        <a:pt x="23681" y="0"/>
                        <a:pt x="52891" y="0"/>
                      </a:cubicBezTo>
                      <a:cubicBezTo>
                        <a:pt x="82102" y="0"/>
                        <a:pt x="105718" y="23681"/>
                        <a:pt x="105718" y="52826"/>
                      </a:cubicBezTo>
                      <a:lnTo>
                        <a:pt x="105718" y="346884"/>
                      </a:lnTo>
                      <a:cubicBezTo>
                        <a:pt x="105718" y="364580"/>
                        <a:pt x="96414" y="379413"/>
                        <a:pt x="80606" y="388911"/>
                      </a:cubicBezTo>
                      <a:cubicBezTo>
                        <a:pt x="55949" y="403744"/>
                        <a:pt x="24006" y="395742"/>
                        <a:pt x="9238" y="371150"/>
                      </a:cubicBezTo>
                      <a:cubicBezTo>
                        <a:pt x="-2928" y="350918"/>
                        <a:pt x="260" y="325741"/>
                        <a:pt x="15484" y="309216"/>
                      </a:cubicBezTo>
                      <a:lnTo>
                        <a:pt x="45019" y="277078"/>
                      </a:ln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932" name="Forma livre: Forma 32">
                  <a:extLst>
                    <a:ext uri="{FF2B5EF4-FFF2-40B4-BE49-F238E27FC236}">
                      <a16:creationId xmlns:a16="http://schemas.microsoft.com/office/drawing/2014/main" id="{B53A0D0C-4698-4A45-B603-DB7A3AC9BCD3}"/>
                    </a:ext>
                  </a:extLst>
                </p:cNvPr>
                <p:cNvSpPr/>
                <p:nvPr/>
              </p:nvSpPr>
              <p:spPr>
                <a:xfrm>
                  <a:off x="6144784" y="1383865"/>
                  <a:ext cx="41563" cy="38963"/>
                </a:xfrm>
                <a:custGeom>
                  <a:avLst/>
                  <a:gdLst>
                    <a:gd name="connsiteX0" fmla="*/ 36172 w 41563"/>
                    <a:gd name="connsiteY0" fmla="*/ 0 h 38963"/>
                    <a:gd name="connsiteX1" fmla="*/ 39425 w 41563"/>
                    <a:gd name="connsiteY1" fmla="*/ 24266 h 38963"/>
                    <a:gd name="connsiteX2" fmla="*/ 36432 w 41563"/>
                    <a:gd name="connsiteY2" fmla="*/ 29080 h 38963"/>
                    <a:gd name="connsiteX3" fmla="*/ 0 w 41563"/>
                    <a:gd name="connsiteY3" fmla="*/ 33439 h 38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563" h="38963">
                      <a:moveTo>
                        <a:pt x="36172" y="0"/>
                      </a:moveTo>
                      <a:cubicBezTo>
                        <a:pt x="41571" y="7547"/>
                        <a:pt x="43393" y="16004"/>
                        <a:pt x="39425" y="24266"/>
                      </a:cubicBezTo>
                      <a:cubicBezTo>
                        <a:pt x="38644" y="25893"/>
                        <a:pt x="37603" y="27519"/>
                        <a:pt x="36432" y="29080"/>
                      </a:cubicBezTo>
                      <a:cubicBezTo>
                        <a:pt x="27584" y="40270"/>
                        <a:pt x="11190" y="42287"/>
                        <a:pt x="0" y="33439"/>
                      </a:cubicBez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933" name="Forma livre: Forma 33">
                  <a:extLst>
                    <a:ext uri="{FF2B5EF4-FFF2-40B4-BE49-F238E27FC236}">
                      <a16:creationId xmlns:a16="http://schemas.microsoft.com/office/drawing/2014/main" id="{5DC30B1C-4DBF-418F-9082-1A66C39B4BBD}"/>
                    </a:ext>
                  </a:extLst>
                </p:cNvPr>
                <p:cNvSpPr/>
                <p:nvPr/>
              </p:nvSpPr>
              <p:spPr>
                <a:xfrm>
                  <a:off x="6081487" y="1460806"/>
                  <a:ext cx="34217" cy="54474"/>
                </a:xfrm>
                <a:custGeom>
                  <a:avLst/>
                  <a:gdLst>
                    <a:gd name="connsiteX0" fmla="*/ 21076 w 34217"/>
                    <a:gd name="connsiteY0" fmla="*/ 54475 h 54474"/>
                    <a:gd name="connsiteX1" fmla="*/ 778 w 34217"/>
                    <a:gd name="connsiteY1" fmla="*/ 21035 h 54474"/>
                    <a:gd name="connsiteX2" fmla="*/ 34217 w 34217"/>
                    <a:gd name="connsiteY2" fmla="*/ 803 h 54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17" h="54474">
                      <a:moveTo>
                        <a:pt x="21076" y="54475"/>
                      </a:moveTo>
                      <a:cubicBezTo>
                        <a:pt x="6308" y="50832"/>
                        <a:pt x="-2800" y="35803"/>
                        <a:pt x="778" y="21035"/>
                      </a:cubicBezTo>
                      <a:cubicBezTo>
                        <a:pt x="4421" y="6267"/>
                        <a:pt x="19449" y="-2841"/>
                        <a:pt x="34217" y="803"/>
                      </a:cubicBez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934" name="Forma livre: Forma 34">
                  <a:extLst>
                    <a:ext uri="{FF2B5EF4-FFF2-40B4-BE49-F238E27FC236}">
                      <a16:creationId xmlns:a16="http://schemas.microsoft.com/office/drawing/2014/main" id="{B140DD0C-3722-4ECC-8B9A-69DA3A204ACA}"/>
                    </a:ext>
                  </a:extLst>
                </p:cNvPr>
                <p:cNvSpPr/>
                <p:nvPr/>
              </p:nvSpPr>
              <p:spPr>
                <a:xfrm>
                  <a:off x="6073547" y="1527543"/>
                  <a:ext cx="114760" cy="72506"/>
                </a:xfrm>
                <a:custGeom>
                  <a:avLst/>
                  <a:gdLst>
                    <a:gd name="connsiteX0" fmla="*/ 114760 w 114760"/>
                    <a:gd name="connsiteY0" fmla="*/ 7254 h 72506"/>
                    <a:gd name="connsiteX1" fmla="*/ 73905 w 114760"/>
                    <a:gd name="connsiteY1" fmla="*/ 8881 h 72506"/>
                    <a:gd name="connsiteX2" fmla="*/ 0 w 114760"/>
                    <a:gd name="connsiteY2" fmla="*/ 72506 h 72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760" h="72506">
                      <a:moveTo>
                        <a:pt x="114760" y="7254"/>
                      </a:moveTo>
                      <a:cubicBezTo>
                        <a:pt x="103375" y="-2830"/>
                        <a:pt x="83989" y="-2504"/>
                        <a:pt x="73905" y="8881"/>
                      </a:cubicBezTo>
                      <a:cubicBezTo>
                        <a:pt x="73905" y="8881"/>
                        <a:pt x="31488" y="72506"/>
                        <a:pt x="0" y="72506"/>
                      </a:cubicBez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935" name="Forma livre: Forma 35">
                  <a:extLst>
                    <a:ext uri="{FF2B5EF4-FFF2-40B4-BE49-F238E27FC236}">
                      <a16:creationId xmlns:a16="http://schemas.microsoft.com/office/drawing/2014/main" id="{46DD14E5-90E9-478E-90AE-97626BA0D5CA}"/>
                    </a:ext>
                  </a:extLst>
                </p:cNvPr>
                <p:cNvSpPr/>
                <p:nvPr/>
              </p:nvSpPr>
              <p:spPr>
                <a:xfrm>
                  <a:off x="6079857" y="1646956"/>
                  <a:ext cx="29405" cy="9823"/>
                </a:xfrm>
                <a:custGeom>
                  <a:avLst/>
                  <a:gdLst>
                    <a:gd name="connsiteX0" fmla="*/ 0 w 29405"/>
                    <a:gd name="connsiteY0" fmla="*/ 0 h 9823"/>
                    <a:gd name="connsiteX1" fmla="*/ 29406 w 29405"/>
                    <a:gd name="connsiteY1" fmla="*/ 9824 h 9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405" h="9823">
                      <a:moveTo>
                        <a:pt x="0" y="0"/>
                      </a:moveTo>
                      <a:lnTo>
                        <a:pt x="29406" y="9824"/>
                      </a:ln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936" name="Forma livre: Forma 36">
                  <a:extLst>
                    <a:ext uri="{FF2B5EF4-FFF2-40B4-BE49-F238E27FC236}">
                      <a16:creationId xmlns:a16="http://schemas.microsoft.com/office/drawing/2014/main" id="{289F4B3B-11FC-4DF9-A6B4-4199AE404534}"/>
                    </a:ext>
                  </a:extLst>
                </p:cNvPr>
                <p:cNvSpPr/>
                <p:nvPr/>
              </p:nvSpPr>
              <p:spPr>
                <a:xfrm>
                  <a:off x="6061121" y="1545272"/>
                  <a:ext cx="47166" cy="34154"/>
                </a:xfrm>
                <a:custGeom>
                  <a:avLst/>
                  <a:gdLst>
                    <a:gd name="connsiteX0" fmla="*/ 0 w 47166"/>
                    <a:gd name="connsiteY0" fmla="*/ 0 h 34154"/>
                    <a:gd name="connsiteX1" fmla="*/ 47166 w 47166"/>
                    <a:gd name="connsiteY1" fmla="*/ 34155 h 34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166" h="34154">
                      <a:moveTo>
                        <a:pt x="0" y="0"/>
                      </a:moveTo>
                      <a:cubicBezTo>
                        <a:pt x="0" y="0"/>
                        <a:pt x="27649" y="13011"/>
                        <a:pt x="47166" y="34155"/>
                      </a:cubicBez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grpSp>
            <p:nvGrpSpPr>
              <p:cNvPr id="917" name="Gráfico 32">
                <a:extLst>
                  <a:ext uri="{FF2B5EF4-FFF2-40B4-BE49-F238E27FC236}">
                    <a16:creationId xmlns:a16="http://schemas.microsoft.com/office/drawing/2014/main" id="{84A0B427-4684-4AEC-A392-2D17E3DC63AD}"/>
                  </a:ext>
                </a:extLst>
              </p:cNvPr>
              <p:cNvGrpSpPr/>
              <p:nvPr/>
            </p:nvGrpSpPr>
            <p:grpSpPr>
              <a:xfrm>
                <a:off x="6191625" y="1599725"/>
                <a:ext cx="173767" cy="157112"/>
                <a:chOff x="6191625" y="1599725"/>
                <a:chExt cx="173767" cy="157112"/>
              </a:xfrm>
              <a:grpFill/>
            </p:grpSpPr>
            <p:sp>
              <p:nvSpPr>
                <p:cNvPr id="927" name="Forma livre: Forma 27">
                  <a:extLst>
                    <a:ext uri="{FF2B5EF4-FFF2-40B4-BE49-F238E27FC236}">
                      <a16:creationId xmlns:a16="http://schemas.microsoft.com/office/drawing/2014/main" id="{D9BCC058-A4F1-49F7-ACDC-A3E03F1B53A0}"/>
                    </a:ext>
                  </a:extLst>
                </p:cNvPr>
                <p:cNvSpPr/>
                <p:nvPr/>
              </p:nvSpPr>
              <p:spPr>
                <a:xfrm>
                  <a:off x="6310094" y="1621974"/>
                  <a:ext cx="55298" cy="55298"/>
                </a:xfrm>
                <a:custGeom>
                  <a:avLst/>
                  <a:gdLst>
                    <a:gd name="connsiteX0" fmla="*/ 55298 w 55298"/>
                    <a:gd name="connsiteY0" fmla="*/ 27649 h 55298"/>
                    <a:gd name="connsiteX1" fmla="*/ 27649 w 55298"/>
                    <a:gd name="connsiteY1" fmla="*/ 55298 h 55298"/>
                    <a:gd name="connsiteX2" fmla="*/ 0 w 55298"/>
                    <a:gd name="connsiteY2" fmla="*/ 27649 h 55298"/>
                    <a:gd name="connsiteX3" fmla="*/ 27649 w 55298"/>
                    <a:gd name="connsiteY3" fmla="*/ 0 h 55298"/>
                    <a:gd name="connsiteX4" fmla="*/ 55298 w 55298"/>
                    <a:gd name="connsiteY4" fmla="*/ 27649 h 55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298" h="55298">
                      <a:moveTo>
                        <a:pt x="55298" y="27649"/>
                      </a:moveTo>
                      <a:cubicBezTo>
                        <a:pt x="55298" y="42938"/>
                        <a:pt x="42938" y="55298"/>
                        <a:pt x="27649" y="55298"/>
                      </a:cubicBezTo>
                      <a:cubicBezTo>
                        <a:pt x="12361" y="55298"/>
                        <a:pt x="0" y="42938"/>
                        <a:pt x="0" y="27649"/>
                      </a:cubicBezTo>
                      <a:cubicBezTo>
                        <a:pt x="0" y="12361"/>
                        <a:pt x="12361" y="0"/>
                        <a:pt x="27649" y="0"/>
                      </a:cubicBezTo>
                      <a:cubicBezTo>
                        <a:pt x="42938" y="0"/>
                        <a:pt x="55298" y="12361"/>
                        <a:pt x="55298" y="27649"/>
                      </a:cubicBezTo>
                      <a:close/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928" name="Forma livre: Forma 28">
                  <a:extLst>
                    <a:ext uri="{FF2B5EF4-FFF2-40B4-BE49-F238E27FC236}">
                      <a16:creationId xmlns:a16="http://schemas.microsoft.com/office/drawing/2014/main" id="{37DA1B15-D099-47F7-B5B2-6063ED29ED86}"/>
                    </a:ext>
                  </a:extLst>
                </p:cNvPr>
                <p:cNvSpPr/>
                <p:nvPr/>
              </p:nvSpPr>
              <p:spPr>
                <a:xfrm>
                  <a:off x="6191625" y="1599725"/>
                  <a:ext cx="118078" cy="49898"/>
                </a:xfrm>
                <a:custGeom>
                  <a:avLst/>
                  <a:gdLst>
                    <a:gd name="connsiteX0" fmla="*/ 0 w 118078"/>
                    <a:gd name="connsiteY0" fmla="*/ 0 h 49898"/>
                    <a:gd name="connsiteX1" fmla="*/ 37343 w 118078"/>
                    <a:gd name="connsiteY1" fmla="*/ 0 h 49898"/>
                    <a:gd name="connsiteX2" fmla="*/ 87176 w 118078"/>
                    <a:gd name="connsiteY2" fmla="*/ 49899 h 49898"/>
                    <a:gd name="connsiteX3" fmla="*/ 118078 w 118078"/>
                    <a:gd name="connsiteY3" fmla="*/ 49899 h 49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078" h="49898">
                      <a:moveTo>
                        <a:pt x="0" y="0"/>
                      </a:moveTo>
                      <a:lnTo>
                        <a:pt x="37343" y="0"/>
                      </a:lnTo>
                      <a:lnTo>
                        <a:pt x="87176" y="49899"/>
                      </a:lnTo>
                      <a:lnTo>
                        <a:pt x="118078" y="49899"/>
                      </a:ln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929" name="Forma livre: Forma 29">
                  <a:extLst>
                    <a:ext uri="{FF2B5EF4-FFF2-40B4-BE49-F238E27FC236}">
                      <a16:creationId xmlns:a16="http://schemas.microsoft.com/office/drawing/2014/main" id="{243A838C-1F4E-413B-89F0-D3FF9FC6AA44}"/>
                    </a:ext>
                  </a:extLst>
                </p:cNvPr>
                <p:cNvSpPr/>
                <p:nvPr/>
              </p:nvSpPr>
              <p:spPr>
                <a:xfrm>
                  <a:off x="6191625" y="1665367"/>
                  <a:ext cx="81906" cy="44108"/>
                </a:xfrm>
                <a:custGeom>
                  <a:avLst/>
                  <a:gdLst>
                    <a:gd name="connsiteX0" fmla="*/ 0 w 81906"/>
                    <a:gd name="connsiteY0" fmla="*/ 0 h 44108"/>
                    <a:gd name="connsiteX1" fmla="*/ 37343 w 81906"/>
                    <a:gd name="connsiteY1" fmla="*/ 0 h 44108"/>
                    <a:gd name="connsiteX2" fmla="*/ 81907 w 81906"/>
                    <a:gd name="connsiteY2" fmla="*/ 44109 h 44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1906" h="44108">
                      <a:moveTo>
                        <a:pt x="0" y="0"/>
                      </a:moveTo>
                      <a:lnTo>
                        <a:pt x="37343" y="0"/>
                      </a:lnTo>
                      <a:lnTo>
                        <a:pt x="81907" y="44109"/>
                      </a:ln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930" name="Forma livre: Forma 30">
                  <a:extLst>
                    <a:ext uri="{FF2B5EF4-FFF2-40B4-BE49-F238E27FC236}">
                      <a16:creationId xmlns:a16="http://schemas.microsoft.com/office/drawing/2014/main" id="{7EB3169A-273F-4669-BB6C-700627A504F5}"/>
                    </a:ext>
                  </a:extLst>
                </p:cNvPr>
                <p:cNvSpPr/>
                <p:nvPr/>
              </p:nvSpPr>
              <p:spPr>
                <a:xfrm>
                  <a:off x="6265075" y="1701539"/>
                  <a:ext cx="55298" cy="55298"/>
                </a:xfrm>
                <a:custGeom>
                  <a:avLst/>
                  <a:gdLst>
                    <a:gd name="connsiteX0" fmla="*/ 55298 w 55298"/>
                    <a:gd name="connsiteY0" fmla="*/ 27649 h 55298"/>
                    <a:gd name="connsiteX1" fmla="*/ 27649 w 55298"/>
                    <a:gd name="connsiteY1" fmla="*/ 55298 h 55298"/>
                    <a:gd name="connsiteX2" fmla="*/ 0 w 55298"/>
                    <a:gd name="connsiteY2" fmla="*/ 27649 h 55298"/>
                    <a:gd name="connsiteX3" fmla="*/ 27649 w 55298"/>
                    <a:gd name="connsiteY3" fmla="*/ 0 h 55298"/>
                    <a:gd name="connsiteX4" fmla="*/ 55298 w 55298"/>
                    <a:gd name="connsiteY4" fmla="*/ 27649 h 55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298" h="55298">
                      <a:moveTo>
                        <a:pt x="55298" y="27649"/>
                      </a:moveTo>
                      <a:cubicBezTo>
                        <a:pt x="55298" y="42938"/>
                        <a:pt x="42938" y="55298"/>
                        <a:pt x="27649" y="55298"/>
                      </a:cubicBezTo>
                      <a:cubicBezTo>
                        <a:pt x="12361" y="55298"/>
                        <a:pt x="0" y="42938"/>
                        <a:pt x="0" y="27649"/>
                      </a:cubicBezTo>
                      <a:cubicBezTo>
                        <a:pt x="0" y="12361"/>
                        <a:pt x="12361" y="0"/>
                        <a:pt x="27649" y="0"/>
                      </a:cubicBezTo>
                      <a:cubicBezTo>
                        <a:pt x="42938" y="0"/>
                        <a:pt x="55298" y="12361"/>
                        <a:pt x="55298" y="27649"/>
                      </a:cubicBezTo>
                      <a:close/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grpSp>
            <p:nvGrpSpPr>
              <p:cNvPr id="918" name="Gráfico 32">
                <a:extLst>
                  <a:ext uri="{FF2B5EF4-FFF2-40B4-BE49-F238E27FC236}">
                    <a16:creationId xmlns:a16="http://schemas.microsoft.com/office/drawing/2014/main" id="{F4F17C25-48E7-439B-8896-15C2EE20EBCA}"/>
                  </a:ext>
                </a:extLst>
              </p:cNvPr>
              <p:cNvGrpSpPr/>
              <p:nvPr/>
            </p:nvGrpSpPr>
            <p:grpSpPr>
              <a:xfrm>
                <a:off x="6191625" y="1357908"/>
                <a:ext cx="173767" cy="157112"/>
                <a:chOff x="6191625" y="1357908"/>
                <a:chExt cx="173767" cy="157112"/>
              </a:xfrm>
              <a:grpFill/>
            </p:grpSpPr>
            <p:sp>
              <p:nvSpPr>
                <p:cNvPr id="923" name="Forma livre: Forma 23">
                  <a:extLst>
                    <a:ext uri="{FF2B5EF4-FFF2-40B4-BE49-F238E27FC236}">
                      <a16:creationId xmlns:a16="http://schemas.microsoft.com/office/drawing/2014/main" id="{4DB23E49-5A5F-4C6E-BB28-7EAB26CE1AFC}"/>
                    </a:ext>
                  </a:extLst>
                </p:cNvPr>
                <p:cNvSpPr/>
                <p:nvPr/>
              </p:nvSpPr>
              <p:spPr>
                <a:xfrm>
                  <a:off x="6310094" y="1437472"/>
                  <a:ext cx="55298" cy="55298"/>
                </a:xfrm>
                <a:custGeom>
                  <a:avLst/>
                  <a:gdLst>
                    <a:gd name="connsiteX0" fmla="*/ 55298 w 55298"/>
                    <a:gd name="connsiteY0" fmla="*/ 27649 h 55298"/>
                    <a:gd name="connsiteX1" fmla="*/ 27649 w 55298"/>
                    <a:gd name="connsiteY1" fmla="*/ 0 h 55298"/>
                    <a:gd name="connsiteX2" fmla="*/ 0 w 55298"/>
                    <a:gd name="connsiteY2" fmla="*/ 27649 h 55298"/>
                    <a:gd name="connsiteX3" fmla="*/ 27649 w 55298"/>
                    <a:gd name="connsiteY3" fmla="*/ 55298 h 55298"/>
                    <a:gd name="connsiteX4" fmla="*/ 55298 w 55298"/>
                    <a:gd name="connsiteY4" fmla="*/ 27649 h 55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298" h="55298">
                      <a:moveTo>
                        <a:pt x="55298" y="27649"/>
                      </a:moveTo>
                      <a:cubicBezTo>
                        <a:pt x="55298" y="12361"/>
                        <a:pt x="42938" y="0"/>
                        <a:pt x="27649" y="0"/>
                      </a:cubicBezTo>
                      <a:cubicBezTo>
                        <a:pt x="12361" y="0"/>
                        <a:pt x="0" y="12361"/>
                        <a:pt x="0" y="27649"/>
                      </a:cubicBezTo>
                      <a:cubicBezTo>
                        <a:pt x="0" y="42938"/>
                        <a:pt x="12361" y="55298"/>
                        <a:pt x="27649" y="55298"/>
                      </a:cubicBezTo>
                      <a:cubicBezTo>
                        <a:pt x="42938" y="55298"/>
                        <a:pt x="55298" y="42938"/>
                        <a:pt x="55298" y="27649"/>
                      </a:cubicBezTo>
                      <a:close/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924" name="Forma livre: Forma 24">
                  <a:extLst>
                    <a:ext uri="{FF2B5EF4-FFF2-40B4-BE49-F238E27FC236}">
                      <a16:creationId xmlns:a16="http://schemas.microsoft.com/office/drawing/2014/main" id="{5A675D88-E8BC-4334-B34D-8E64B69873AD}"/>
                    </a:ext>
                  </a:extLst>
                </p:cNvPr>
                <p:cNvSpPr/>
                <p:nvPr/>
              </p:nvSpPr>
              <p:spPr>
                <a:xfrm>
                  <a:off x="6191625" y="1465122"/>
                  <a:ext cx="118468" cy="49898"/>
                </a:xfrm>
                <a:custGeom>
                  <a:avLst/>
                  <a:gdLst>
                    <a:gd name="connsiteX0" fmla="*/ 0 w 118468"/>
                    <a:gd name="connsiteY0" fmla="*/ 49899 h 49898"/>
                    <a:gd name="connsiteX1" fmla="*/ 37343 w 118468"/>
                    <a:gd name="connsiteY1" fmla="*/ 49899 h 49898"/>
                    <a:gd name="connsiteX2" fmla="*/ 87176 w 118468"/>
                    <a:gd name="connsiteY2" fmla="*/ 0 h 49898"/>
                    <a:gd name="connsiteX3" fmla="*/ 118469 w 118468"/>
                    <a:gd name="connsiteY3" fmla="*/ 0 h 49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68" h="49898">
                      <a:moveTo>
                        <a:pt x="0" y="49899"/>
                      </a:moveTo>
                      <a:lnTo>
                        <a:pt x="37343" y="49899"/>
                      </a:lnTo>
                      <a:lnTo>
                        <a:pt x="87176" y="0"/>
                      </a:lnTo>
                      <a:lnTo>
                        <a:pt x="118469" y="0"/>
                      </a:ln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925" name="Forma livre: Forma 25">
                  <a:extLst>
                    <a:ext uri="{FF2B5EF4-FFF2-40B4-BE49-F238E27FC236}">
                      <a16:creationId xmlns:a16="http://schemas.microsoft.com/office/drawing/2014/main" id="{4A56FF0E-F951-4921-9D13-AB196298E1D4}"/>
                    </a:ext>
                  </a:extLst>
                </p:cNvPr>
                <p:cNvSpPr/>
                <p:nvPr/>
              </p:nvSpPr>
              <p:spPr>
                <a:xfrm>
                  <a:off x="6191625" y="1405269"/>
                  <a:ext cx="81451" cy="44043"/>
                </a:xfrm>
                <a:custGeom>
                  <a:avLst/>
                  <a:gdLst>
                    <a:gd name="connsiteX0" fmla="*/ 0 w 81451"/>
                    <a:gd name="connsiteY0" fmla="*/ 44044 h 44043"/>
                    <a:gd name="connsiteX1" fmla="*/ 37343 w 81451"/>
                    <a:gd name="connsiteY1" fmla="*/ 44044 h 44043"/>
                    <a:gd name="connsiteX2" fmla="*/ 81451 w 81451"/>
                    <a:gd name="connsiteY2" fmla="*/ 0 h 44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1451" h="44043">
                      <a:moveTo>
                        <a:pt x="0" y="44044"/>
                      </a:moveTo>
                      <a:lnTo>
                        <a:pt x="37343" y="44044"/>
                      </a:lnTo>
                      <a:lnTo>
                        <a:pt x="81451" y="0"/>
                      </a:ln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926" name="Forma livre: Forma 26">
                  <a:extLst>
                    <a:ext uri="{FF2B5EF4-FFF2-40B4-BE49-F238E27FC236}">
                      <a16:creationId xmlns:a16="http://schemas.microsoft.com/office/drawing/2014/main" id="{A223D4BD-82C3-4521-B094-C7BF730DCD75}"/>
                    </a:ext>
                  </a:extLst>
                </p:cNvPr>
                <p:cNvSpPr/>
                <p:nvPr/>
              </p:nvSpPr>
              <p:spPr>
                <a:xfrm>
                  <a:off x="6265075" y="1357908"/>
                  <a:ext cx="55298" cy="55298"/>
                </a:xfrm>
                <a:custGeom>
                  <a:avLst/>
                  <a:gdLst>
                    <a:gd name="connsiteX0" fmla="*/ 55298 w 55298"/>
                    <a:gd name="connsiteY0" fmla="*/ 27649 h 55298"/>
                    <a:gd name="connsiteX1" fmla="*/ 27649 w 55298"/>
                    <a:gd name="connsiteY1" fmla="*/ 0 h 55298"/>
                    <a:gd name="connsiteX2" fmla="*/ 0 w 55298"/>
                    <a:gd name="connsiteY2" fmla="*/ 27649 h 55298"/>
                    <a:gd name="connsiteX3" fmla="*/ 27649 w 55298"/>
                    <a:gd name="connsiteY3" fmla="*/ 55298 h 55298"/>
                    <a:gd name="connsiteX4" fmla="*/ 55298 w 55298"/>
                    <a:gd name="connsiteY4" fmla="*/ 27649 h 55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298" h="55298">
                      <a:moveTo>
                        <a:pt x="55298" y="27649"/>
                      </a:moveTo>
                      <a:cubicBezTo>
                        <a:pt x="55298" y="12361"/>
                        <a:pt x="42938" y="0"/>
                        <a:pt x="27649" y="0"/>
                      </a:cubicBezTo>
                      <a:cubicBezTo>
                        <a:pt x="12361" y="0"/>
                        <a:pt x="0" y="12361"/>
                        <a:pt x="0" y="27649"/>
                      </a:cubicBezTo>
                      <a:cubicBezTo>
                        <a:pt x="0" y="42938"/>
                        <a:pt x="12361" y="55298"/>
                        <a:pt x="27649" y="55298"/>
                      </a:cubicBezTo>
                      <a:cubicBezTo>
                        <a:pt x="42938" y="55298"/>
                        <a:pt x="55298" y="42938"/>
                        <a:pt x="55298" y="27649"/>
                      </a:cubicBezTo>
                      <a:close/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grpSp>
            <p:nvGrpSpPr>
              <p:cNvPr id="919" name="Gráfico 32">
                <a:extLst>
                  <a:ext uri="{FF2B5EF4-FFF2-40B4-BE49-F238E27FC236}">
                    <a16:creationId xmlns:a16="http://schemas.microsoft.com/office/drawing/2014/main" id="{F0FA6A67-1444-497F-8279-1989244DE1C8}"/>
                  </a:ext>
                </a:extLst>
              </p:cNvPr>
              <p:cNvGrpSpPr/>
              <p:nvPr/>
            </p:nvGrpSpPr>
            <p:grpSpPr>
              <a:xfrm>
                <a:off x="6190910" y="1529723"/>
                <a:ext cx="123673" cy="55298"/>
                <a:chOff x="6190910" y="1529723"/>
                <a:chExt cx="123673" cy="55298"/>
              </a:xfrm>
              <a:grpFill/>
            </p:grpSpPr>
            <p:sp>
              <p:nvSpPr>
                <p:cNvPr id="921" name="Forma livre: Forma 21">
                  <a:extLst>
                    <a:ext uri="{FF2B5EF4-FFF2-40B4-BE49-F238E27FC236}">
                      <a16:creationId xmlns:a16="http://schemas.microsoft.com/office/drawing/2014/main" id="{61EEC4EE-D3B0-4451-8922-D0464FF7D71B}"/>
                    </a:ext>
                  </a:extLst>
                </p:cNvPr>
                <p:cNvSpPr/>
                <p:nvPr/>
              </p:nvSpPr>
              <p:spPr>
                <a:xfrm>
                  <a:off x="6190910" y="1557372"/>
                  <a:ext cx="68765" cy="6505"/>
                </a:xfrm>
                <a:custGeom>
                  <a:avLst/>
                  <a:gdLst>
                    <a:gd name="connsiteX0" fmla="*/ 0 w 68765"/>
                    <a:gd name="connsiteY0" fmla="*/ 0 h 6505"/>
                    <a:gd name="connsiteX1" fmla="*/ 68765 w 68765"/>
                    <a:gd name="connsiteY1" fmla="*/ 0 h 6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765" h="6505">
                      <a:moveTo>
                        <a:pt x="0" y="0"/>
                      </a:moveTo>
                      <a:lnTo>
                        <a:pt x="68765" y="0"/>
                      </a:lnTo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922" name="Forma livre: Forma 22">
                  <a:extLst>
                    <a:ext uri="{FF2B5EF4-FFF2-40B4-BE49-F238E27FC236}">
                      <a16:creationId xmlns:a16="http://schemas.microsoft.com/office/drawing/2014/main" id="{0B885F5B-F5AF-45C7-9C09-C17CB4A7A6D3}"/>
                    </a:ext>
                  </a:extLst>
                </p:cNvPr>
                <p:cNvSpPr/>
                <p:nvPr/>
              </p:nvSpPr>
              <p:spPr>
                <a:xfrm>
                  <a:off x="6259285" y="1529723"/>
                  <a:ext cx="55298" cy="55298"/>
                </a:xfrm>
                <a:custGeom>
                  <a:avLst/>
                  <a:gdLst>
                    <a:gd name="connsiteX0" fmla="*/ 55298 w 55298"/>
                    <a:gd name="connsiteY0" fmla="*/ 27649 h 55298"/>
                    <a:gd name="connsiteX1" fmla="*/ 27649 w 55298"/>
                    <a:gd name="connsiteY1" fmla="*/ 55298 h 55298"/>
                    <a:gd name="connsiteX2" fmla="*/ 0 w 55298"/>
                    <a:gd name="connsiteY2" fmla="*/ 27649 h 55298"/>
                    <a:gd name="connsiteX3" fmla="*/ 27649 w 55298"/>
                    <a:gd name="connsiteY3" fmla="*/ 0 h 55298"/>
                    <a:gd name="connsiteX4" fmla="*/ 55298 w 55298"/>
                    <a:gd name="connsiteY4" fmla="*/ 27649 h 55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298" h="55298">
                      <a:moveTo>
                        <a:pt x="55298" y="27649"/>
                      </a:moveTo>
                      <a:cubicBezTo>
                        <a:pt x="55298" y="42938"/>
                        <a:pt x="42938" y="55298"/>
                        <a:pt x="27649" y="55298"/>
                      </a:cubicBezTo>
                      <a:cubicBezTo>
                        <a:pt x="12361" y="55298"/>
                        <a:pt x="0" y="42938"/>
                        <a:pt x="0" y="27649"/>
                      </a:cubicBezTo>
                      <a:cubicBezTo>
                        <a:pt x="0" y="12361"/>
                        <a:pt x="12361" y="0"/>
                        <a:pt x="27649" y="0"/>
                      </a:cubicBezTo>
                      <a:cubicBezTo>
                        <a:pt x="42938" y="0"/>
                        <a:pt x="55298" y="12361"/>
                        <a:pt x="55298" y="27649"/>
                      </a:cubicBezTo>
                      <a:close/>
                    </a:path>
                  </a:pathLst>
                </a:custGeom>
                <a:grpFill/>
                <a:ln w="9525" cap="sq">
                  <a:solidFill>
                    <a:srgbClr val="00FF94"/>
                  </a:solidFill>
                  <a:prstDash val="solid"/>
                  <a:miter lim="800000"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sp>
            <p:nvSpPr>
              <p:cNvPr id="920" name="Forma livre: Forma 20">
                <a:extLst>
                  <a:ext uri="{FF2B5EF4-FFF2-40B4-BE49-F238E27FC236}">
                    <a16:creationId xmlns:a16="http://schemas.microsoft.com/office/drawing/2014/main" id="{C77612AA-425F-4614-98B7-52FA480248C5}"/>
                  </a:ext>
                </a:extLst>
              </p:cNvPr>
              <p:cNvSpPr/>
              <p:nvPr/>
            </p:nvSpPr>
            <p:spPr>
              <a:xfrm>
                <a:off x="6152201" y="1686285"/>
                <a:ext cx="37362" cy="20848"/>
              </a:xfrm>
              <a:custGeom>
                <a:avLst/>
                <a:gdLst>
                  <a:gd name="connsiteX0" fmla="*/ 0 w 37362"/>
                  <a:gd name="connsiteY0" fmla="*/ 10505 h 20848"/>
                  <a:gd name="connsiteX1" fmla="*/ 27064 w 37362"/>
                  <a:gd name="connsiteY1" fmla="*/ 2373 h 20848"/>
                  <a:gd name="connsiteX2" fmla="*/ 37343 w 37362"/>
                  <a:gd name="connsiteY2" fmla="*/ 20849 h 20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362" h="20848">
                    <a:moveTo>
                      <a:pt x="0" y="10505"/>
                    </a:moveTo>
                    <a:cubicBezTo>
                      <a:pt x="5205" y="811"/>
                      <a:pt x="17435" y="-2832"/>
                      <a:pt x="27064" y="2373"/>
                    </a:cubicBezTo>
                    <a:cubicBezTo>
                      <a:pt x="34025" y="6081"/>
                      <a:pt x="37668" y="13432"/>
                      <a:pt x="37343" y="20849"/>
                    </a:cubicBezTo>
                  </a:path>
                </a:pathLst>
              </a:custGeom>
              <a:grpFill/>
              <a:ln w="9525" cap="sq">
                <a:solidFill>
                  <a:srgbClr val="00FF94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</p:grp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7CE803CA-443A-48AF-AC30-41A3F5CC6205}"/>
              </a:ext>
            </a:extLst>
          </p:cNvPr>
          <p:cNvGrpSpPr/>
          <p:nvPr/>
        </p:nvGrpSpPr>
        <p:grpSpPr>
          <a:xfrm>
            <a:off x="7325547" y="3034263"/>
            <a:ext cx="575195" cy="356593"/>
            <a:chOff x="7432996" y="3040760"/>
            <a:chExt cx="575195" cy="356593"/>
          </a:xfrm>
        </p:grpSpPr>
        <p:sp>
          <p:nvSpPr>
            <p:cNvPr id="528" name="Forma livre: Forma 92">
              <a:extLst>
                <a:ext uri="{FF2B5EF4-FFF2-40B4-BE49-F238E27FC236}">
                  <a16:creationId xmlns:a16="http://schemas.microsoft.com/office/drawing/2014/main" id="{5C5C1115-AE4F-44C6-A68F-CD0AE48543E2}"/>
                </a:ext>
              </a:extLst>
            </p:cNvPr>
            <p:cNvSpPr/>
            <p:nvPr/>
          </p:nvSpPr>
          <p:spPr>
            <a:xfrm>
              <a:off x="7432996" y="3040760"/>
              <a:ext cx="575195" cy="356593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32153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sz="2000"/>
            </a:p>
          </p:txBody>
        </p:sp>
        <p:grpSp>
          <p:nvGrpSpPr>
            <p:cNvPr id="966" name="Gráfico 13">
              <a:extLst>
                <a:ext uri="{FF2B5EF4-FFF2-40B4-BE49-F238E27FC236}">
                  <a16:creationId xmlns:a16="http://schemas.microsoft.com/office/drawing/2014/main" id="{7B9A24FD-4964-49E6-A877-A078D36CED2D}"/>
                </a:ext>
              </a:extLst>
            </p:cNvPr>
            <p:cNvGrpSpPr/>
            <p:nvPr/>
          </p:nvGrpSpPr>
          <p:grpSpPr>
            <a:xfrm>
              <a:off x="7631450" y="3086896"/>
              <a:ext cx="238553" cy="199622"/>
              <a:chOff x="1409794" y="5231072"/>
              <a:chExt cx="315868" cy="264320"/>
            </a:xfrm>
          </p:grpSpPr>
          <p:sp>
            <p:nvSpPr>
              <p:cNvPr id="967" name="Forma livre: Forma 1335">
                <a:extLst>
                  <a:ext uri="{FF2B5EF4-FFF2-40B4-BE49-F238E27FC236}">
                    <a16:creationId xmlns:a16="http://schemas.microsoft.com/office/drawing/2014/main" id="{DD32288A-90A1-4113-A0C8-00985C972768}"/>
                  </a:ext>
                </a:extLst>
              </p:cNvPr>
              <p:cNvSpPr/>
              <p:nvPr/>
            </p:nvSpPr>
            <p:spPr>
              <a:xfrm>
                <a:off x="1526389" y="5362463"/>
                <a:ext cx="199273" cy="132928"/>
              </a:xfrm>
              <a:custGeom>
                <a:avLst/>
                <a:gdLst>
                  <a:gd name="connsiteX0" fmla="*/ 37616 w 199273"/>
                  <a:gd name="connsiteY0" fmla="*/ 132929 h 132928"/>
                  <a:gd name="connsiteX1" fmla="*/ 0 w 199273"/>
                  <a:gd name="connsiteY1" fmla="*/ 95313 h 132928"/>
                  <a:gd name="connsiteX2" fmla="*/ 37616 w 199273"/>
                  <a:gd name="connsiteY2" fmla="*/ 57697 h 132928"/>
                  <a:gd name="connsiteX3" fmla="*/ 38433 w 199273"/>
                  <a:gd name="connsiteY3" fmla="*/ 57697 h 132928"/>
                  <a:gd name="connsiteX4" fmla="*/ 38433 w 199273"/>
                  <a:gd name="connsiteY4" fmla="*/ 48569 h 132928"/>
                  <a:gd name="connsiteX5" fmla="*/ 88011 w 199273"/>
                  <a:gd name="connsiteY5" fmla="*/ 0 h 132928"/>
                  <a:gd name="connsiteX6" fmla="*/ 137541 w 199273"/>
                  <a:gd name="connsiteY6" fmla="*/ 46840 h 132928"/>
                  <a:gd name="connsiteX7" fmla="*/ 158727 w 199273"/>
                  <a:gd name="connsiteY7" fmla="*/ 46840 h 132928"/>
                  <a:gd name="connsiteX8" fmla="*/ 199273 w 199273"/>
                  <a:gd name="connsiteY8" fmla="*/ 87338 h 132928"/>
                  <a:gd name="connsiteX9" fmla="*/ 199273 w 199273"/>
                  <a:gd name="connsiteY9" fmla="*/ 92383 h 132928"/>
                  <a:gd name="connsiteX10" fmla="*/ 158727 w 199273"/>
                  <a:gd name="connsiteY10" fmla="*/ 132929 h 132928"/>
                  <a:gd name="connsiteX11" fmla="*/ 37616 w 199273"/>
                  <a:gd name="connsiteY11" fmla="*/ 132929 h 132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9273" h="132928">
                    <a:moveTo>
                      <a:pt x="37616" y="132929"/>
                    </a:moveTo>
                    <a:cubicBezTo>
                      <a:pt x="16910" y="132929"/>
                      <a:pt x="0" y="116018"/>
                      <a:pt x="0" y="95313"/>
                    </a:cubicBezTo>
                    <a:cubicBezTo>
                      <a:pt x="0" y="74607"/>
                      <a:pt x="16958" y="57697"/>
                      <a:pt x="37616" y="57697"/>
                    </a:cubicBezTo>
                    <a:lnTo>
                      <a:pt x="38433" y="57697"/>
                    </a:lnTo>
                    <a:lnTo>
                      <a:pt x="38433" y="48569"/>
                    </a:lnTo>
                    <a:cubicBezTo>
                      <a:pt x="38433" y="21859"/>
                      <a:pt x="60724" y="0"/>
                      <a:pt x="88011" y="0"/>
                    </a:cubicBezTo>
                    <a:cubicBezTo>
                      <a:pt x="115298" y="0"/>
                      <a:pt x="136628" y="20898"/>
                      <a:pt x="137541" y="46840"/>
                    </a:cubicBezTo>
                    <a:lnTo>
                      <a:pt x="158727" y="46840"/>
                    </a:lnTo>
                    <a:cubicBezTo>
                      <a:pt x="181018" y="46840"/>
                      <a:pt x="199273" y="65047"/>
                      <a:pt x="199273" y="87338"/>
                    </a:cubicBezTo>
                    <a:lnTo>
                      <a:pt x="199273" y="92383"/>
                    </a:lnTo>
                    <a:cubicBezTo>
                      <a:pt x="199273" y="114673"/>
                      <a:pt x="181018" y="132929"/>
                      <a:pt x="158727" y="132929"/>
                    </a:cubicBezTo>
                    <a:lnTo>
                      <a:pt x="37616" y="1329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00FF9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968" name="Forma livre: Forma 1336">
                <a:extLst>
                  <a:ext uri="{FF2B5EF4-FFF2-40B4-BE49-F238E27FC236}">
                    <a16:creationId xmlns:a16="http://schemas.microsoft.com/office/drawing/2014/main" id="{E06AEAC2-BE31-429C-ABEC-5C1121267282}"/>
                  </a:ext>
                </a:extLst>
              </p:cNvPr>
              <p:cNvSpPr/>
              <p:nvPr/>
            </p:nvSpPr>
            <p:spPr>
              <a:xfrm>
                <a:off x="1446353" y="5265709"/>
                <a:ext cx="7206" cy="7206"/>
              </a:xfrm>
              <a:custGeom>
                <a:avLst/>
                <a:gdLst>
                  <a:gd name="connsiteX0" fmla="*/ 7206 w 7206"/>
                  <a:gd name="connsiteY0" fmla="*/ 3603 h 7206"/>
                  <a:gd name="connsiteX1" fmla="*/ 3603 w 7206"/>
                  <a:gd name="connsiteY1" fmla="*/ 7206 h 7206"/>
                  <a:gd name="connsiteX2" fmla="*/ 0 w 7206"/>
                  <a:gd name="connsiteY2" fmla="*/ 3603 h 7206"/>
                  <a:gd name="connsiteX3" fmla="*/ 3603 w 7206"/>
                  <a:gd name="connsiteY3" fmla="*/ 0 h 7206"/>
                  <a:gd name="connsiteX4" fmla="*/ 7206 w 7206"/>
                  <a:gd name="connsiteY4" fmla="*/ 3603 h 7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" h="7206">
                    <a:moveTo>
                      <a:pt x="7206" y="3603"/>
                    </a:moveTo>
                    <a:cubicBezTo>
                      <a:pt x="7206" y="5593"/>
                      <a:pt x="5593" y="7206"/>
                      <a:pt x="3603" y="7206"/>
                    </a:cubicBezTo>
                    <a:cubicBezTo>
                      <a:pt x="1613" y="7206"/>
                      <a:pt x="0" y="5593"/>
                      <a:pt x="0" y="3603"/>
                    </a:cubicBezTo>
                    <a:cubicBezTo>
                      <a:pt x="0" y="1613"/>
                      <a:pt x="1613" y="0"/>
                      <a:pt x="3603" y="0"/>
                    </a:cubicBezTo>
                    <a:cubicBezTo>
                      <a:pt x="5593" y="0"/>
                      <a:pt x="7206" y="1613"/>
                      <a:pt x="7206" y="3603"/>
                    </a:cubicBezTo>
                    <a:close/>
                  </a:path>
                </a:pathLst>
              </a:custGeom>
              <a:solidFill>
                <a:srgbClr val="394553"/>
              </a:solidFill>
              <a:ln w="9525" cap="flat">
                <a:solidFill>
                  <a:srgbClr val="00FF9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969" name="Forma livre: Forma 1337">
                <a:extLst>
                  <a:ext uri="{FF2B5EF4-FFF2-40B4-BE49-F238E27FC236}">
                    <a16:creationId xmlns:a16="http://schemas.microsoft.com/office/drawing/2014/main" id="{4792ACC0-AB0B-4428-9826-372CF19C2826}"/>
                  </a:ext>
                </a:extLst>
              </p:cNvPr>
              <p:cNvSpPr/>
              <p:nvPr/>
            </p:nvSpPr>
            <p:spPr>
              <a:xfrm>
                <a:off x="1481519" y="5265709"/>
                <a:ext cx="7206" cy="7206"/>
              </a:xfrm>
              <a:custGeom>
                <a:avLst/>
                <a:gdLst>
                  <a:gd name="connsiteX0" fmla="*/ 7206 w 7206"/>
                  <a:gd name="connsiteY0" fmla="*/ 3603 h 7206"/>
                  <a:gd name="connsiteX1" fmla="*/ 3603 w 7206"/>
                  <a:gd name="connsiteY1" fmla="*/ 7206 h 7206"/>
                  <a:gd name="connsiteX2" fmla="*/ 0 w 7206"/>
                  <a:gd name="connsiteY2" fmla="*/ 3603 h 7206"/>
                  <a:gd name="connsiteX3" fmla="*/ 3603 w 7206"/>
                  <a:gd name="connsiteY3" fmla="*/ 0 h 7206"/>
                  <a:gd name="connsiteX4" fmla="*/ 7206 w 7206"/>
                  <a:gd name="connsiteY4" fmla="*/ 3603 h 7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" h="7206">
                    <a:moveTo>
                      <a:pt x="7206" y="3603"/>
                    </a:moveTo>
                    <a:cubicBezTo>
                      <a:pt x="7206" y="5593"/>
                      <a:pt x="5593" y="7206"/>
                      <a:pt x="3603" y="7206"/>
                    </a:cubicBezTo>
                    <a:cubicBezTo>
                      <a:pt x="1613" y="7206"/>
                      <a:pt x="0" y="5593"/>
                      <a:pt x="0" y="3603"/>
                    </a:cubicBezTo>
                    <a:cubicBezTo>
                      <a:pt x="0" y="1613"/>
                      <a:pt x="1613" y="0"/>
                      <a:pt x="3603" y="0"/>
                    </a:cubicBezTo>
                    <a:cubicBezTo>
                      <a:pt x="5593" y="0"/>
                      <a:pt x="7206" y="1613"/>
                      <a:pt x="7206" y="3603"/>
                    </a:cubicBezTo>
                    <a:close/>
                  </a:path>
                </a:pathLst>
              </a:custGeom>
              <a:solidFill>
                <a:srgbClr val="394553"/>
              </a:solidFill>
              <a:ln w="9525" cap="flat">
                <a:solidFill>
                  <a:srgbClr val="00FF9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970" name="Forma livre: Forma 1338">
                <a:extLst>
                  <a:ext uri="{FF2B5EF4-FFF2-40B4-BE49-F238E27FC236}">
                    <a16:creationId xmlns:a16="http://schemas.microsoft.com/office/drawing/2014/main" id="{B4AB0C8E-3D2C-4467-BCE6-84E8B8499C58}"/>
                  </a:ext>
                </a:extLst>
              </p:cNvPr>
              <p:cNvSpPr/>
              <p:nvPr/>
            </p:nvSpPr>
            <p:spPr>
              <a:xfrm>
                <a:off x="1409794" y="5231072"/>
                <a:ext cx="205038" cy="110637"/>
              </a:xfrm>
              <a:custGeom>
                <a:avLst/>
                <a:gdLst>
                  <a:gd name="connsiteX0" fmla="*/ 0 w 205038"/>
                  <a:gd name="connsiteY0" fmla="*/ 57072 h 110637"/>
                  <a:gd name="connsiteX1" fmla="*/ 0 w 205038"/>
                  <a:gd name="connsiteY1" fmla="*/ 14028 h 110637"/>
                  <a:gd name="connsiteX2" fmla="*/ 14028 w 205038"/>
                  <a:gd name="connsiteY2" fmla="*/ 0 h 110637"/>
                  <a:gd name="connsiteX3" fmla="*/ 191010 w 205038"/>
                  <a:gd name="connsiteY3" fmla="*/ 0 h 110637"/>
                  <a:gd name="connsiteX4" fmla="*/ 205038 w 205038"/>
                  <a:gd name="connsiteY4" fmla="*/ 14028 h 110637"/>
                  <a:gd name="connsiteX5" fmla="*/ 205038 w 205038"/>
                  <a:gd name="connsiteY5" fmla="*/ 110638 h 11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5038" h="110637">
                    <a:moveTo>
                      <a:pt x="0" y="57072"/>
                    </a:moveTo>
                    <a:lnTo>
                      <a:pt x="0" y="14028"/>
                    </a:lnTo>
                    <a:cubicBezTo>
                      <a:pt x="0" y="6293"/>
                      <a:pt x="6341" y="0"/>
                      <a:pt x="14028" y="0"/>
                    </a:cubicBezTo>
                    <a:lnTo>
                      <a:pt x="191010" y="0"/>
                    </a:lnTo>
                    <a:cubicBezTo>
                      <a:pt x="198745" y="0"/>
                      <a:pt x="205038" y="6293"/>
                      <a:pt x="205038" y="14028"/>
                    </a:cubicBezTo>
                    <a:lnTo>
                      <a:pt x="205038" y="110638"/>
                    </a:lnTo>
                  </a:path>
                </a:pathLst>
              </a:custGeom>
              <a:noFill/>
              <a:ln w="9525" cap="flat">
                <a:solidFill>
                  <a:srgbClr val="00FF9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971" name="Forma livre: Forma 1339">
                <a:extLst>
                  <a:ext uri="{FF2B5EF4-FFF2-40B4-BE49-F238E27FC236}">
                    <a16:creationId xmlns:a16="http://schemas.microsoft.com/office/drawing/2014/main" id="{299C62B1-26F9-4DDB-9742-F50C90B16197}"/>
                  </a:ext>
                </a:extLst>
              </p:cNvPr>
              <p:cNvSpPr/>
              <p:nvPr/>
            </p:nvSpPr>
            <p:spPr>
              <a:xfrm>
                <a:off x="1409794" y="5308754"/>
                <a:ext cx="204413" cy="57456"/>
              </a:xfrm>
              <a:custGeom>
                <a:avLst/>
                <a:gdLst>
                  <a:gd name="connsiteX0" fmla="*/ 0 w 204413"/>
                  <a:gd name="connsiteY0" fmla="*/ 57457 h 57456"/>
                  <a:gd name="connsiteX1" fmla="*/ 0 w 204413"/>
                  <a:gd name="connsiteY1" fmla="*/ 0 h 57456"/>
                  <a:gd name="connsiteX2" fmla="*/ 204414 w 204413"/>
                  <a:gd name="connsiteY2" fmla="*/ 0 h 57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413" h="57456">
                    <a:moveTo>
                      <a:pt x="0" y="57457"/>
                    </a:moveTo>
                    <a:lnTo>
                      <a:pt x="0" y="0"/>
                    </a:lnTo>
                    <a:lnTo>
                      <a:pt x="204414" y="0"/>
                    </a:lnTo>
                  </a:path>
                </a:pathLst>
              </a:custGeom>
              <a:noFill/>
              <a:ln w="9525" cap="flat">
                <a:solidFill>
                  <a:srgbClr val="00FF9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972" name="Forma livre: Forma 1340">
                <a:extLst>
                  <a:ext uri="{FF2B5EF4-FFF2-40B4-BE49-F238E27FC236}">
                    <a16:creationId xmlns:a16="http://schemas.microsoft.com/office/drawing/2014/main" id="{EFAF5956-DB91-415A-BFDA-28980E5B83C1}"/>
                  </a:ext>
                </a:extLst>
              </p:cNvPr>
              <p:cNvSpPr/>
              <p:nvPr/>
            </p:nvSpPr>
            <p:spPr>
              <a:xfrm>
                <a:off x="1409794" y="5386243"/>
                <a:ext cx="136435" cy="77970"/>
              </a:xfrm>
              <a:custGeom>
                <a:avLst/>
                <a:gdLst>
                  <a:gd name="connsiteX0" fmla="*/ 95505 w 136435"/>
                  <a:gd name="connsiteY0" fmla="*/ 77970 h 77970"/>
                  <a:gd name="connsiteX1" fmla="*/ 14028 w 136435"/>
                  <a:gd name="connsiteY1" fmla="*/ 77970 h 77970"/>
                  <a:gd name="connsiteX2" fmla="*/ 0 w 136435"/>
                  <a:gd name="connsiteY2" fmla="*/ 63942 h 77970"/>
                  <a:gd name="connsiteX3" fmla="*/ 0 w 136435"/>
                  <a:gd name="connsiteY3" fmla="*/ 0 h 77970"/>
                  <a:gd name="connsiteX4" fmla="*/ 136436 w 136435"/>
                  <a:gd name="connsiteY4" fmla="*/ 0 h 77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435" h="77970">
                    <a:moveTo>
                      <a:pt x="95505" y="77970"/>
                    </a:moveTo>
                    <a:lnTo>
                      <a:pt x="14028" y="77970"/>
                    </a:lnTo>
                    <a:cubicBezTo>
                      <a:pt x="6293" y="77970"/>
                      <a:pt x="0" y="71677"/>
                      <a:pt x="0" y="63942"/>
                    </a:cubicBezTo>
                    <a:lnTo>
                      <a:pt x="0" y="0"/>
                    </a:lnTo>
                    <a:lnTo>
                      <a:pt x="136436" y="0"/>
                    </a:lnTo>
                  </a:path>
                </a:pathLst>
              </a:custGeom>
              <a:noFill/>
              <a:ln w="9525" cap="flat">
                <a:solidFill>
                  <a:srgbClr val="00FF9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973" name="Forma livre: Forma 1341">
                <a:extLst>
                  <a:ext uri="{FF2B5EF4-FFF2-40B4-BE49-F238E27FC236}">
                    <a16:creationId xmlns:a16="http://schemas.microsoft.com/office/drawing/2014/main" id="{6AC58636-4F03-4D3E-8137-774269353AAE}"/>
                  </a:ext>
                </a:extLst>
              </p:cNvPr>
              <p:cNvSpPr/>
              <p:nvPr/>
            </p:nvSpPr>
            <p:spPr>
              <a:xfrm>
                <a:off x="1446353" y="5343775"/>
                <a:ext cx="7206" cy="7206"/>
              </a:xfrm>
              <a:custGeom>
                <a:avLst/>
                <a:gdLst>
                  <a:gd name="connsiteX0" fmla="*/ 7206 w 7206"/>
                  <a:gd name="connsiteY0" fmla="*/ 3603 h 7206"/>
                  <a:gd name="connsiteX1" fmla="*/ 3603 w 7206"/>
                  <a:gd name="connsiteY1" fmla="*/ 7206 h 7206"/>
                  <a:gd name="connsiteX2" fmla="*/ 0 w 7206"/>
                  <a:gd name="connsiteY2" fmla="*/ 3603 h 7206"/>
                  <a:gd name="connsiteX3" fmla="*/ 3603 w 7206"/>
                  <a:gd name="connsiteY3" fmla="*/ 0 h 7206"/>
                  <a:gd name="connsiteX4" fmla="*/ 7206 w 7206"/>
                  <a:gd name="connsiteY4" fmla="*/ 3603 h 7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" h="7206">
                    <a:moveTo>
                      <a:pt x="7206" y="3603"/>
                    </a:moveTo>
                    <a:cubicBezTo>
                      <a:pt x="7206" y="5593"/>
                      <a:pt x="5593" y="7206"/>
                      <a:pt x="3603" y="7206"/>
                    </a:cubicBezTo>
                    <a:cubicBezTo>
                      <a:pt x="1613" y="7206"/>
                      <a:pt x="0" y="5593"/>
                      <a:pt x="0" y="3603"/>
                    </a:cubicBezTo>
                    <a:cubicBezTo>
                      <a:pt x="0" y="1613"/>
                      <a:pt x="1613" y="0"/>
                      <a:pt x="3603" y="0"/>
                    </a:cubicBezTo>
                    <a:cubicBezTo>
                      <a:pt x="5593" y="0"/>
                      <a:pt x="7206" y="1613"/>
                      <a:pt x="7206" y="3603"/>
                    </a:cubicBezTo>
                    <a:close/>
                  </a:path>
                </a:pathLst>
              </a:custGeom>
              <a:solidFill>
                <a:srgbClr val="394553"/>
              </a:solidFill>
              <a:ln w="9525" cap="flat">
                <a:solidFill>
                  <a:srgbClr val="00FF9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974" name="Forma livre: Forma 1342">
                <a:extLst>
                  <a:ext uri="{FF2B5EF4-FFF2-40B4-BE49-F238E27FC236}">
                    <a16:creationId xmlns:a16="http://schemas.microsoft.com/office/drawing/2014/main" id="{CA2189FD-F844-4EAD-9BC8-F67117834248}"/>
                  </a:ext>
                </a:extLst>
              </p:cNvPr>
              <p:cNvSpPr/>
              <p:nvPr/>
            </p:nvSpPr>
            <p:spPr>
              <a:xfrm>
                <a:off x="1481519" y="5343775"/>
                <a:ext cx="7206" cy="7206"/>
              </a:xfrm>
              <a:custGeom>
                <a:avLst/>
                <a:gdLst>
                  <a:gd name="connsiteX0" fmla="*/ 7206 w 7206"/>
                  <a:gd name="connsiteY0" fmla="*/ 3603 h 7206"/>
                  <a:gd name="connsiteX1" fmla="*/ 3603 w 7206"/>
                  <a:gd name="connsiteY1" fmla="*/ 7206 h 7206"/>
                  <a:gd name="connsiteX2" fmla="*/ 0 w 7206"/>
                  <a:gd name="connsiteY2" fmla="*/ 3603 h 7206"/>
                  <a:gd name="connsiteX3" fmla="*/ 3603 w 7206"/>
                  <a:gd name="connsiteY3" fmla="*/ 0 h 7206"/>
                  <a:gd name="connsiteX4" fmla="*/ 7206 w 7206"/>
                  <a:gd name="connsiteY4" fmla="*/ 3603 h 7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" h="7206">
                    <a:moveTo>
                      <a:pt x="7206" y="3603"/>
                    </a:moveTo>
                    <a:cubicBezTo>
                      <a:pt x="7206" y="5593"/>
                      <a:pt x="5593" y="7206"/>
                      <a:pt x="3603" y="7206"/>
                    </a:cubicBezTo>
                    <a:cubicBezTo>
                      <a:pt x="1613" y="7206"/>
                      <a:pt x="0" y="5593"/>
                      <a:pt x="0" y="3603"/>
                    </a:cubicBezTo>
                    <a:cubicBezTo>
                      <a:pt x="0" y="1613"/>
                      <a:pt x="1613" y="0"/>
                      <a:pt x="3603" y="0"/>
                    </a:cubicBezTo>
                    <a:cubicBezTo>
                      <a:pt x="5593" y="0"/>
                      <a:pt x="7206" y="1613"/>
                      <a:pt x="7206" y="3603"/>
                    </a:cubicBezTo>
                    <a:close/>
                  </a:path>
                </a:pathLst>
              </a:custGeom>
              <a:solidFill>
                <a:srgbClr val="394553"/>
              </a:solidFill>
              <a:ln w="9525" cap="flat">
                <a:solidFill>
                  <a:srgbClr val="00FF9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975" name="Forma livre: Forma 1343">
                <a:extLst>
                  <a:ext uri="{FF2B5EF4-FFF2-40B4-BE49-F238E27FC236}">
                    <a16:creationId xmlns:a16="http://schemas.microsoft.com/office/drawing/2014/main" id="{C6D7C8C4-BA74-463C-915F-D4A020679DA2}"/>
                  </a:ext>
                </a:extLst>
              </p:cNvPr>
              <p:cNvSpPr/>
              <p:nvPr/>
            </p:nvSpPr>
            <p:spPr>
              <a:xfrm>
                <a:off x="1446353" y="5420641"/>
                <a:ext cx="7206" cy="7206"/>
              </a:xfrm>
              <a:custGeom>
                <a:avLst/>
                <a:gdLst>
                  <a:gd name="connsiteX0" fmla="*/ 7206 w 7206"/>
                  <a:gd name="connsiteY0" fmla="*/ 3603 h 7206"/>
                  <a:gd name="connsiteX1" fmla="*/ 3603 w 7206"/>
                  <a:gd name="connsiteY1" fmla="*/ 7206 h 7206"/>
                  <a:gd name="connsiteX2" fmla="*/ 0 w 7206"/>
                  <a:gd name="connsiteY2" fmla="*/ 3603 h 7206"/>
                  <a:gd name="connsiteX3" fmla="*/ 3603 w 7206"/>
                  <a:gd name="connsiteY3" fmla="*/ 0 h 7206"/>
                  <a:gd name="connsiteX4" fmla="*/ 7206 w 7206"/>
                  <a:gd name="connsiteY4" fmla="*/ 3603 h 7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" h="7206">
                    <a:moveTo>
                      <a:pt x="7206" y="3603"/>
                    </a:moveTo>
                    <a:cubicBezTo>
                      <a:pt x="7206" y="5593"/>
                      <a:pt x="5593" y="7206"/>
                      <a:pt x="3603" y="7206"/>
                    </a:cubicBezTo>
                    <a:cubicBezTo>
                      <a:pt x="1613" y="7206"/>
                      <a:pt x="0" y="5593"/>
                      <a:pt x="0" y="3603"/>
                    </a:cubicBezTo>
                    <a:cubicBezTo>
                      <a:pt x="0" y="1613"/>
                      <a:pt x="1613" y="0"/>
                      <a:pt x="3603" y="0"/>
                    </a:cubicBezTo>
                    <a:cubicBezTo>
                      <a:pt x="5593" y="0"/>
                      <a:pt x="7206" y="1613"/>
                      <a:pt x="7206" y="3603"/>
                    </a:cubicBezTo>
                    <a:close/>
                  </a:path>
                </a:pathLst>
              </a:custGeom>
              <a:solidFill>
                <a:srgbClr val="394553"/>
              </a:solidFill>
              <a:ln w="9525" cap="flat">
                <a:solidFill>
                  <a:srgbClr val="00FF9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  <p:sp>
            <p:nvSpPr>
              <p:cNvPr id="976" name="Forma livre: Forma 1344">
                <a:extLst>
                  <a:ext uri="{FF2B5EF4-FFF2-40B4-BE49-F238E27FC236}">
                    <a16:creationId xmlns:a16="http://schemas.microsoft.com/office/drawing/2014/main" id="{0D530E21-F229-4B1D-AE9D-C13DC04FEC49}"/>
                  </a:ext>
                </a:extLst>
              </p:cNvPr>
              <p:cNvSpPr/>
              <p:nvPr/>
            </p:nvSpPr>
            <p:spPr>
              <a:xfrm>
                <a:off x="1481519" y="5420641"/>
                <a:ext cx="7206" cy="7206"/>
              </a:xfrm>
              <a:custGeom>
                <a:avLst/>
                <a:gdLst>
                  <a:gd name="connsiteX0" fmla="*/ 7206 w 7206"/>
                  <a:gd name="connsiteY0" fmla="*/ 3603 h 7206"/>
                  <a:gd name="connsiteX1" fmla="*/ 3603 w 7206"/>
                  <a:gd name="connsiteY1" fmla="*/ 7206 h 7206"/>
                  <a:gd name="connsiteX2" fmla="*/ 0 w 7206"/>
                  <a:gd name="connsiteY2" fmla="*/ 3603 h 7206"/>
                  <a:gd name="connsiteX3" fmla="*/ 3603 w 7206"/>
                  <a:gd name="connsiteY3" fmla="*/ 0 h 7206"/>
                  <a:gd name="connsiteX4" fmla="*/ 7206 w 7206"/>
                  <a:gd name="connsiteY4" fmla="*/ 3603 h 7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" h="7206">
                    <a:moveTo>
                      <a:pt x="7206" y="3603"/>
                    </a:moveTo>
                    <a:cubicBezTo>
                      <a:pt x="7206" y="5593"/>
                      <a:pt x="5593" y="7206"/>
                      <a:pt x="3603" y="7206"/>
                    </a:cubicBezTo>
                    <a:cubicBezTo>
                      <a:pt x="1613" y="7206"/>
                      <a:pt x="0" y="5593"/>
                      <a:pt x="0" y="3603"/>
                    </a:cubicBezTo>
                    <a:cubicBezTo>
                      <a:pt x="0" y="1613"/>
                      <a:pt x="1613" y="0"/>
                      <a:pt x="3603" y="0"/>
                    </a:cubicBezTo>
                    <a:cubicBezTo>
                      <a:pt x="5593" y="0"/>
                      <a:pt x="7206" y="1613"/>
                      <a:pt x="7206" y="3603"/>
                    </a:cubicBezTo>
                    <a:close/>
                  </a:path>
                </a:pathLst>
              </a:custGeom>
              <a:solidFill>
                <a:srgbClr val="394553"/>
              </a:solidFill>
              <a:ln w="9525" cap="flat">
                <a:solidFill>
                  <a:srgbClr val="00FF9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PT"/>
              </a:p>
            </p:txBody>
          </p:sp>
        </p:grp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8FFED7D5-E1A4-460E-A7C2-175D122E05F1}"/>
              </a:ext>
            </a:extLst>
          </p:cNvPr>
          <p:cNvGrpSpPr/>
          <p:nvPr/>
        </p:nvGrpSpPr>
        <p:grpSpPr>
          <a:xfrm>
            <a:off x="7325547" y="4281094"/>
            <a:ext cx="575195" cy="356593"/>
            <a:chOff x="7325547" y="4107560"/>
            <a:chExt cx="575195" cy="356593"/>
          </a:xfrm>
        </p:grpSpPr>
        <p:sp>
          <p:nvSpPr>
            <p:cNvPr id="498" name="Forma livre: Forma 92">
              <a:extLst>
                <a:ext uri="{FF2B5EF4-FFF2-40B4-BE49-F238E27FC236}">
                  <a16:creationId xmlns:a16="http://schemas.microsoft.com/office/drawing/2014/main" id="{752890D5-68FF-462B-B6D3-A3E03C7409D1}"/>
                </a:ext>
              </a:extLst>
            </p:cNvPr>
            <p:cNvSpPr/>
            <p:nvPr/>
          </p:nvSpPr>
          <p:spPr>
            <a:xfrm>
              <a:off x="7325547" y="4107560"/>
              <a:ext cx="575195" cy="356593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32153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sz="2000"/>
            </a:p>
          </p:txBody>
        </p:sp>
        <p:grpSp>
          <p:nvGrpSpPr>
            <p:cNvPr id="977" name="Gráfico 2">
              <a:extLst>
                <a:ext uri="{FF2B5EF4-FFF2-40B4-BE49-F238E27FC236}">
                  <a16:creationId xmlns:a16="http://schemas.microsoft.com/office/drawing/2014/main" id="{F06082B2-A909-4CA7-984F-BC2AC955D83D}"/>
                </a:ext>
              </a:extLst>
            </p:cNvPr>
            <p:cNvGrpSpPr/>
            <p:nvPr/>
          </p:nvGrpSpPr>
          <p:grpSpPr>
            <a:xfrm>
              <a:off x="7516083" y="4136653"/>
              <a:ext cx="235919" cy="267268"/>
              <a:chOff x="837495" y="1527476"/>
              <a:chExt cx="273757" cy="310134"/>
            </a:xfrm>
            <a:noFill/>
          </p:grpSpPr>
          <p:grpSp>
            <p:nvGrpSpPr>
              <p:cNvPr id="978" name="Gráfico 2">
                <a:extLst>
                  <a:ext uri="{FF2B5EF4-FFF2-40B4-BE49-F238E27FC236}">
                    <a16:creationId xmlns:a16="http://schemas.microsoft.com/office/drawing/2014/main" id="{7129AB75-35E7-4B15-999C-EC6C590BEA8A}"/>
                  </a:ext>
                </a:extLst>
              </p:cNvPr>
              <p:cNvGrpSpPr/>
              <p:nvPr/>
            </p:nvGrpSpPr>
            <p:grpSpPr>
              <a:xfrm>
                <a:off x="893626" y="1568338"/>
                <a:ext cx="161496" cy="228409"/>
                <a:chOff x="893626" y="1568338"/>
                <a:chExt cx="161496" cy="228409"/>
              </a:xfrm>
            </p:grpSpPr>
            <p:grpSp>
              <p:nvGrpSpPr>
                <p:cNvPr id="1010" name="Gráfico 2">
                  <a:extLst>
                    <a:ext uri="{FF2B5EF4-FFF2-40B4-BE49-F238E27FC236}">
                      <a16:creationId xmlns:a16="http://schemas.microsoft.com/office/drawing/2014/main" id="{D95519A0-1BE8-40EF-A8BD-7ABC0ED89EDC}"/>
                    </a:ext>
                  </a:extLst>
                </p:cNvPr>
                <p:cNvGrpSpPr/>
                <p:nvPr/>
              </p:nvGrpSpPr>
              <p:grpSpPr>
                <a:xfrm>
                  <a:off x="893626" y="1568338"/>
                  <a:ext cx="161496" cy="25955"/>
                  <a:chOff x="893626" y="1568338"/>
                  <a:chExt cx="161496" cy="25955"/>
                </a:xfrm>
              </p:grpSpPr>
              <p:sp>
                <p:nvSpPr>
                  <p:cNvPr id="1014" name="Forma livre: Forma 57">
                    <a:extLst>
                      <a:ext uri="{FF2B5EF4-FFF2-40B4-BE49-F238E27FC236}">
                        <a16:creationId xmlns:a16="http://schemas.microsoft.com/office/drawing/2014/main" id="{9D40056D-E728-4E87-86DF-15FD91A958A0}"/>
                      </a:ext>
                    </a:extLst>
                  </p:cNvPr>
                  <p:cNvSpPr/>
                  <p:nvPr/>
                </p:nvSpPr>
                <p:spPr>
                  <a:xfrm>
                    <a:off x="1010260" y="1568338"/>
                    <a:ext cx="44862" cy="25955"/>
                  </a:xfrm>
                  <a:custGeom>
                    <a:avLst/>
                    <a:gdLst>
                      <a:gd name="connsiteX0" fmla="*/ 0 w 44862"/>
                      <a:gd name="connsiteY0" fmla="*/ 0 h 25955"/>
                      <a:gd name="connsiteX1" fmla="*/ 44863 w 44862"/>
                      <a:gd name="connsiteY1" fmla="*/ 25956 h 2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4862" h="25955">
                        <a:moveTo>
                          <a:pt x="0" y="0"/>
                        </a:moveTo>
                        <a:lnTo>
                          <a:pt x="44863" y="25956"/>
                        </a:lnTo>
                      </a:path>
                    </a:pathLst>
                  </a:custGeom>
                  <a:ln w="952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1015" name="Forma livre: Forma 58">
                    <a:extLst>
                      <a:ext uri="{FF2B5EF4-FFF2-40B4-BE49-F238E27FC236}">
                        <a16:creationId xmlns:a16="http://schemas.microsoft.com/office/drawing/2014/main" id="{7707B588-8F99-4103-81E5-C379D4DE127C}"/>
                      </a:ext>
                    </a:extLst>
                  </p:cNvPr>
                  <p:cNvSpPr/>
                  <p:nvPr/>
                </p:nvSpPr>
                <p:spPr>
                  <a:xfrm>
                    <a:off x="893626" y="1568338"/>
                    <a:ext cx="44862" cy="25955"/>
                  </a:xfrm>
                  <a:custGeom>
                    <a:avLst/>
                    <a:gdLst>
                      <a:gd name="connsiteX0" fmla="*/ 44863 w 44862"/>
                      <a:gd name="connsiteY0" fmla="*/ 0 h 25955"/>
                      <a:gd name="connsiteX1" fmla="*/ 0 w 44862"/>
                      <a:gd name="connsiteY1" fmla="*/ 25956 h 2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4862" h="25955">
                        <a:moveTo>
                          <a:pt x="44863" y="0"/>
                        </a:moveTo>
                        <a:lnTo>
                          <a:pt x="0" y="25956"/>
                        </a:lnTo>
                      </a:path>
                    </a:pathLst>
                  </a:custGeom>
                  <a:ln w="952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1011" name="Gráfico 2">
                  <a:extLst>
                    <a:ext uri="{FF2B5EF4-FFF2-40B4-BE49-F238E27FC236}">
                      <a16:creationId xmlns:a16="http://schemas.microsoft.com/office/drawing/2014/main" id="{3FE172C3-6473-49DE-828E-6149E9D0F8F4}"/>
                    </a:ext>
                  </a:extLst>
                </p:cNvPr>
                <p:cNvGrpSpPr/>
                <p:nvPr/>
              </p:nvGrpSpPr>
              <p:grpSpPr>
                <a:xfrm>
                  <a:off x="893626" y="1770792"/>
                  <a:ext cx="161496" cy="25955"/>
                  <a:chOff x="893626" y="1770792"/>
                  <a:chExt cx="161496" cy="25955"/>
                </a:xfrm>
              </p:grpSpPr>
              <p:sp>
                <p:nvSpPr>
                  <p:cNvPr id="1012" name="Forma livre: Forma 60">
                    <a:extLst>
                      <a:ext uri="{FF2B5EF4-FFF2-40B4-BE49-F238E27FC236}">
                        <a16:creationId xmlns:a16="http://schemas.microsoft.com/office/drawing/2014/main" id="{1A502334-1AC2-418F-8BA8-7029BC67C9DC}"/>
                      </a:ext>
                    </a:extLst>
                  </p:cNvPr>
                  <p:cNvSpPr/>
                  <p:nvPr/>
                </p:nvSpPr>
                <p:spPr>
                  <a:xfrm>
                    <a:off x="1010260" y="1770792"/>
                    <a:ext cx="44862" cy="25955"/>
                  </a:xfrm>
                  <a:custGeom>
                    <a:avLst/>
                    <a:gdLst>
                      <a:gd name="connsiteX0" fmla="*/ 0 w 44862"/>
                      <a:gd name="connsiteY0" fmla="*/ 25956 h 25955"/>
                      <a:gd name="connsiteX1" fmla="*/ 44863 w 44862"/>
                      <a:gd name="connsiteY1" fmla="*/ 0 h 2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4862" h="25955">
                        <a:moveTo>
                          <a:pt x="0" y="25956"/>
                        </a:moveTo>
                        <a:lnTo>
                          <a:pt x="44863" y="0"/>
                        </a:lnTo>
                      </a:path>
                    </a:pathLst>
                  </a:custGeom>
                  <a:ln w="952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1013" name="Forma livre: Forma 61">
                    <a:extLst>
                      <a:ext uri="{FF2B5EF4-FFF2-40B4-BE49-F238E27FC236}">
                        <a16:creationId xmlns:a16="http://schemas.microsoft.com/office/drawing/2014/main" id="{73C98DE9-00D8-4ADB-AF82-37378C1AEBCC}"/>
                      </a:ext>
                    </a:extLst>
                  </p:cNvPr>
                  <p:cNvSpPr/>
                  <p:nvPr/>
                </p:nvSpPr>
                <p:spPr>
                  <a:xfrm>
                    <a:off x="893626" y="1770792"/>
                    <a:ext cx="44862" cy="25955"/>
                  </a:xfrm>
                  <a:custGeom>
                    <a:avLst/>
                    <a:gdLst>
                      <a:gd name="connsiteX0" fmla="*/ 44863 w 44862"/>
                      <a:gd name="connsiteY0" fmla="*/ 25956 h 25955"/>
                      <a:gd name="connsiteX1" fmla="*/ 0 w 44862"/>
                      <a:gd name="connsiteY1" fmla="*/ 0 h 2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4862" h="25955">
                        <a:moveTo>
                          <a:pt x="44863" y="25956"/>
                        </a:moveTo>
                        <a:lnTo>
                          <a:pt x="0" y="0"/>
                        </a:lnTo>
                      </a:path>
                    </a:pathLst>
                  </a:custGeom>
                  <a:ln w="952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</p:grpSp>
          <p:grpSp>
            <p:nvGrpSpPr>
              <p:cNvPr id="979" name="Gráfico 2">
                <a:extLst>
                  <a:ext uri="{FF2B5EF4-FFF2-40B4-BE49-F238E27FC236}">
                    <a16:creationId xmlns:a16="http://schemas.microsoft.com/office/drawing/2014/main" id="{144C27E5-28B3-42CB-88E5-DEBB419968E0}"/>
                  </a:ext>
                </a:extLst>
              </p:cNvPr>
              <p:cNvGrpSpPr/>
              <p:nvPr/>
            </p:nvGrpSpPr>
            <p:grpSpPr>
              <a:xfrm>
                <a:off x="954491" y="1527476"/>
                <a:ext cx="39766" cy="310134"/>
                <a:chOff x="954491" y="1527476"/>
                <a:chExt cx="39766" cy="310134"/>
              </a:xfrm>
              <a:noFill/>
            </p:grpSpPr>
            <p:grpSp>
              <p:nvGrpSpPr>
                <p:cNvPr id="1004" name="Gráfico 2">
                  <a:extLst>
                    <a:ext uri="{FF2B5EF4-FFF2-40B4-BE49-F238E27FC236}">
                      <a16:creationId xmlns:a16="http://schemas.microsoft.com/office/drawing/2014/main" id="{B7E922AD-0126-43F9-90D3-6CED5BB97C16}"/>
                    </a:ext>
                  </a:extLst>
                </p:cNvPr>
                <p:cNvGrpSpPr/>
                <p:nvPr/>
              </p:nvGrpSpPr>
              <p:grpSpPr>
                <a:xfrm>
                  <a:off x="954538" y="1527476"/>
                  <a:ext cx="39719" cy="72294"/>
                  <a:chOff x="954538" y="1527476"/>
                  <a:chExt cx="39719" cy="72294"/>
                </a:xfrm>
                <a:noFill/>
              </p:grpSpPr>
              <p:sp>
                <p:nvSpPr>
                  <p:cNvPr id="1008" name="Forma livre: Forma 64">
                    <a:extLst>
                      <a:ext uri="{FF2B5EF4-FFF2-40B4-BE49-F238E27FC236}">
                        <a16:creationId xmlns:a16="http://schemas.microsoft.com/office/drawing/2014/main" id="{9A766800-82BB-4743-A7BD-7DC5B11C741D}"/>
                      </a:ext>
                    </a:extLst>
                  </p:cNvPr>
                  <p:cNvSpPr/>
                  <p:nvPr/>
                </p:nvSpPr>
                <p:spPr>
                  <a:xfrm>
                    <a:off x="954538" y="1527476"/>
                    <a:ext cx="39719" cy="39719"/>
                  </a:xfrm>
                  <a:custGeom>
                    <a:avLst/>
                    <a:gdLst>
                      <a:gd name="connsiteX0" fmla="*/ 39719 w 39719"/>
                      <a:gd name="connsiteY0" fmla="*/ 19860 h 39719"/>
                      <a:gd name="connsiteX1" fmla="*/ 19860 w 39719"/>
                      <a:gd name="connsiteY1" fmla="*/ 39719 h 39719"/>
                      <a:gd name="connsiteX2" fmla="*/ 0 w 39719"/>
                      <a:gd name="connsiteY2" fmla="*/ 19860 h 39719"/>
                      <a:gd name="connsiteX3" fmla="*/ 19860 w 39719"/>
                      <a:gd name="connsiteY3" fmla="*/ 0 h 39719"/>
                      <a:gd name="connsiteX4" fmla="*/ 39719 w 39719"/>
                      <a:gd name="connsiteY4" fmla="*/ 19860 h 39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719" h="39719">
                        <a:moveTo>
                          <a:pt x="39719" y="19860"/>
                        </a:moveTo>
                        <a:cubicBezTo>
                          <a:pt x="39719" y="30861"/>
                          <a:pt x="30813" y="39719"/>
                          <a:pt x="19860" y="39719"/>
                        </a:cubicBezTo>
                        <a:cubicBezTo>
                          <a:pt x="8906" y="39719"/>
                          <a:pt x="0" y="30813"/>
                          <a:pt x="0" y="19860"/>
                        </a:cubicBezTo>
                        <a:cubicBezTo>
                          <a:pt x="0" y="8906"/>
                          <a:pt x="8906" y="0"/>
                          <a:pt x="19860" y="0"/>
                        </a:cubicBezTo>
                        <a:cubicBezTo>
                          <a:pt x="30813" y="0"/>
                          <a:pt x="39719" y="8906"/>
                          <a:pt x="39719" y="19860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1009" name="Forma livre: Forma 65">
                    <a:extLst>
                      <a:ext uri="{FF2B5EF4-FFF2-40B4-BE49-F238E27FC236}">
                        <a16:creationId xmlns:a16="http://schemas.microsoft.com/office/drawing/2014/main" id="{819E3DAC-2374-4F0E-A25B-E77F6F9C0DB8}"/>
                      </a:ext>
                    </a:extLst>
                  </p:cNvPr>
                  <p:cNvSpPr/>
                  <p:nvPr/>
                </p:nvSpPr>
                <p:spPr>
                  <a:xfrm>
                    <a:off x="974350" y="1569386"/>
                    <a:ext cx="4762" cy="30384"/>
                  </a:xfrm>
                  <a:custGeom>
                    <a:avLst/>
                    <a:gdLst>
                      <a:gd name="connsiteX0" fmla="*/ 0 w 4762"/>
                      <a:gd name="connsiteY0" fmla="*/ 0 h 30384"/>
                      <a:gd name="connsiteX1" fmla="*/ 0 w 4762"/>
                      <a:gd name="connsiteY1" fmla="*/ 30385 h 30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62" h="30384">
                        <a:moveTo>
                          <a:pt x="0" y="0"/>
                        </a:moveTo>
                        <a:lnTo>
                          <a:pt x="0" y="30385"/>
                        </a:lnTo>
                      </a:path>
                    </a:pathLst>
                  </a:custGeom>
                  <a:ln w="9525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1005" name="Gráfico 2">
                  <a:extLst>
                    <a:ext uri="{FF2B5EF4-FFF2-40B4-BE49-F238E27FC236}">
                      <a16:creationId xmlns:a16="http://schemas.microsoft.com/office/drawing/2014/main" id="{4071AA97-A0A0-44CA-8F15-0EC204300097}"/>
                    </a:ext>
                  </a:extLst>
                </p:cNvPr>
                <p:cNvGrpSpPr/>
                <p:nvPr/>
              </p:nvGrpSpPr>
              <p:grpSpPr>
                <a:xfrm>
                  <a:off x="954491" y="1765315"/>
                  <a:ext cx="39719" cy="72294"/>
                  <a:chOff x="954491" y="1765315"/>
                  <a:chExt cx="39719" cy="72294"/>
                </a:xfrm>
                <a:noFill/>
              </p:grpSpPr>
              <p:sp>
                <p:nvSpPr>
                  <p:cNvPr id="1006" name="Forma livre: Forma 67">
                    <a:extLst>
                      <a:ext uri="{FF2B5EF4-FFF2-40B4-BE49-F238E27FC236}">
                        <a16:creationId xmlns:a16="http://schemas.microsoft.com/office/drawing/2014/main" id="{1C07923A-13F6-4009-9B11-B212FFB04DEF}"/>
                      </a:ext>
                    </a:extLst>
                  </p:cNvPr>
                  <p:cNvSpPr/>
                  <p:nvPr/>
                </p:nvSpPr>
                <p:spPr>
                  <a:xfrm>
                    <a:off x="954491" y="1797891"/>
                    <a:ext cx="39719" cy="39719"/>
                  </a:xfrm>
                  <a:custGeom>
                    <a:avLst/>
                    <a:gdLst>
                      <a:gd name="connsiteX0" fmla="*/ 0 w 39719"/>
                      <a:gd name="connsiteY0" fmla="*/ 19860 h 39719"/>
                      <a:gd name="connsiteX1" fmla="*/ 19860 w 39719"/>
                      <a:gd name="connsiteY1" fmla="*/ 0 h 39719"/>
                      <a:gd name="connsiteX2" fmla="*/ 39719 w 39719"/>
                      <a:gd name="connsiteY2" fmla="*/ 19860 h 39719"/>
                      <a:gd name="connsiteX3" fmla="*/ 19860 w 39719"/>
                      <a:gd name="connsiteY3" fmla="*/ 39719 h 39719"/>
                      <a:gd name="connsiteX4" fmla="*/ 0 w 39719"/>
                      <a:gd name="connsiteY4" fmla="*/ 19860 h 39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719" h="39719">
                        <a:moveTo>
                          <a:pt x="0" y="19860"/>
                        </a:moveTo>
                        <a:cubicBezTo>
                          <a:pt x="0" y="8858"/>
                          <a:pt x="8906" y="0"/>
                          <a:pt x="19860" y="0"/>
                        </a:cubicBezTo>
                        <a:cubicBezTo>
                          <a:pt x="30813" y="0"/>
                          <a:pt x="39719" y="8906"/>
                          <a:pt x="39719" y="19860"/>
                        </a:cubicBezTo>
                        <a:cubicBezTo>
                          <a:pt x="39719" y="30813"/>
                          <a:pt x="30813" y="39719"/>
                          <a:pt x="19860" y="39719"/>
                        </a:cubicBezTo>
                        <a:cubicBezTo>
                          <a:pt x="8906" y="39719"/>
                          <a:pt x="0" y="30813"/>
                          <a:pt x="0" y="19860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1007" name="Forma livre: Forma 68">
                    <a:extLst>
                      <a:ext uri="{FF2B5EF4-FFF2-40B4-BE49-F238E27FC236}">
                        <a16:creationId xmlns:a16="http://schemas.microsoft.com/office/drawing/2014/main" id="{31D9C9C0-39BB-4DDE-B65B-06AAA4A25D6C}"/>
                      </a:ext>
                    </a:extLst>
                  </p:cNvPr>
                  <p:cNvSpPr/>
                  <p:nvPr/>
                </p:nvSpPr>
                <p:spPr>
                  <a:xfrm>
                    <a:off x="974350" y="1765315"/>
                    <a:ext cx="4762" cy="30337"/>
                  </a:xfrm>
                  <a:custGeom>
                    <a:avLst/>
                    <a:gdLst>
                      <a:gd name="connsiteX0" fmla="*/ 0 w 4762"/>
                      <a:gd name="connsiteY0" fmla="*/ 30337 h 30337"/>
                      <a:gd name="connsiteX1" fmla="*/ 0 w 4762"/>
                      <a:gd name="connsiteY1" fmla="*/ 0 h 30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62" h="30337">
                        <a:moveTo>
                          <a:pt x="0" y="30337"/>
                        </a:moveTo>
                        <a:lnTo>
                          <a:pt x="0" y="0"/>
                        </a:lnTo>
                      </a:path>
                    </a:pathLst>
                  </a:custGeom>
                  <a:ln w="9525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</p:grpSp>
          <p:grpSp>
            <p:nvGrpSpPr>
              <p:cNvPr id="980" name="Gráfico 2">
                <a:extLst>
                  <a:ext uri="{FF2B5EF4-FFF2-40B4-BE49-F238E27FC236}">
                    <a16:creationId xmlns:a16="http://schemas.microsoft.com/office/drawing/2014/main" id="{63242965-0E6D-4A24-A903-1E90C119871D}"/>
                  </a:ext>
                </a:extLst>
              </p:cNvPr>
              <p:cNvGrpSpPr/>
              <p:nvPr/>
            </p:nvGrpSpPr>
            <p:grpSpPr>
              <a:xfrm>
                <a:off x="837495" y="1594789"/>
                <a:ext cx="273757" cy="175459"/>
                <a:chOff x="837495" y="1594789"/>
                <a:chExt cx="273757" cy="175459"/>
              </a:xfrm>
              <a:noFill/>
            </p:grpSpPr>
            <p:grpSp>
              <p:nvGrpSpPr>
                <p:cNvPr id="990" name="Gráfico 2">
                  <a:extLst>
                    <a:ext uri="{FF2B5EF4-FFF2-40B4-BE49-F238E27FC236}">
                      <a16:creationId xmlns:a16="http://schemas.microsoft.com/office/drawing/2014/main" id="{F1CBE9F1-AD30-457E-8C36-AEEE34D50821}"/>
                    </a:ext>
                  </a:extLst>
                </p:cNvPr>
                <p:cNvGrpSpPr/>
                <p:nvPr/>
              </p:nvGrpSpPr>
              <p:grpSpPr>
                <a:xfrm>
                  <a:off x="837495" y="1594789"/>
                  <a:ext cx="273710" cy="46224"/>
                  <a:chOff x="837495" y="1594789"/>
                  <a:chExt cx="273710" cy="46224"/>
                </a:xfrm>
                <a:noFill/>
              </p:grpSpPr>
              <p:grpSp>
                <p:nvGrpSpPr>
                  <p:cNvPr id="998" name="Gráfico 2">
                    <a:extLst>
                      <a:ext uri="{FF2B5EF4-FFF2-40B4-BE49-F238E27FC236}">
                        <a16:creationId xmlns:a16="http://schemas.microsoft.com/office/drawing/2014/main" id="{EA7DEADE-9FEC-462C-9587-25E0394798AC}"/>
                      </a:ext>
                    </a:extLst>
                  </p:cNvPr>
                  <p:cNvGrpSpPr/>
                  <p:nvPr/>
                </p:nvGrpSpPr>
                <p:grpSpPr>
                  <a:xfrm>
                    <a:off x="1045978" y="1594789"/>
                    <a:ext cx="65227" cy="46224"/>
                    <a:chOff x="1045978" y="1594789"/>
                    <a:chExt cx="65227" cy="46224"/>
                  </a:xfrm>
                  <a:noFill/>
                </p:grpSpPr>
                <p:sp>
                  <p:nvSpPr>
                    <p:cNvPr id="1002" name="Forma livre: Forma 72">
                      <a:extLst>
                        <a:ext uri="{FF2B5EF4-FFF2-40B4-BE49-F238E27FC236}">
                          <a16:creationId xmlns:a16="http://schemas.microsoft.com/office/drawing/2014/main" id="{27CA133C-4772-46AD-B59E-CBBA8063FB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1429" y="1594789"/>
                      <a:ext cx="39776" cy="39776"/>
                    </a:xfrm>
                    <a:custGeom>
                      <a:avLst/>
                      <a:gdLst>
                        <a:gd name="connsiteX0" fmla="*/ 29889 w 39776"/>
                        <a:gd name="connsiteY0" fmla="*/ 37081 h 39776"/>
                        <a:gd name="connsiteX1" fmla="*/ 2695 w 39776"/>
                        <a:gd name="connsiteY1" fmla="*/ 29842 h 39776"/>
                        <a:gd name="connsiteX2" fmla="*/ 9934 w 39776"/>
                        <a:gd name="connsiteY2" fmla="*/ 2695 h 39776"/>
                        <a:gd name="connsiteX3" fmla="*/ 37081 w 39776"/>
                        <a:gd name="connsiteY3" fmla="*/ 9934 h 39776"/>
                        <a:gd name="connsiteX4" fmla="*/ 29842 w 39776"/>
                        <a:gd name="connsiteY4" fmla="*/ 37081 h 39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776" h="39776">
                          <a:moveTo>
                            <a:pt x="29889" y="37081"/>
                          </a:moveTo>
                          <a:cubicBezTo>
                            <a:pt x="20412" y="42605"/>
                            <a:pt x="8220" y="39367"/>
                            <a:pt x="2695" y="29842"/>
                          </a:cubicBezTo>
                          <a:cubicBezTo>
                            <a:pt x="-2829" y="20317"/>
                            <a:pt x="409" y="8172"/>
                            <a:pt x="9934" y="2695"/>
                          </a:cubicBezTo>
                          <a:cubicBezTo>
                            <a:pt x="19412" y="-2829"/>
                            <a:pt x="31604" y="409"/>
                            <a:pt x="37081" y="9934"/>
                          </a:cubicBezTo>
                          <a:cubicBezTo>
                            <a:pt x="42605" y="19412"/>
                            <a:pt x="39367" y="31604"/>
                            <a:pt x="29842" y="37081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sp>
                  <p:nvSpPr>
                    <p:cNvPr id="1003" name="Forma livre: Forma 73">
                      <a:extLst>
                        <a:ext uri="{FF2B5EF4-FFF2-40B4-BE49-F238E27FC236}">
                          <a16:creationId xmlns:a16="http://schemas.microsoft.com/office/drawing/2014/main" id="{A0DA434C-15A9-478B-8DCC-F07747CA6D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5978" y="1625774"/>
                      <a:ext cx="26241" cy="15240"/>
                    </a:xfrm>
                    <a:custGeom>
                      <a:avLst/>
                      <a:gdLst>
                        <a:gd name="connsiteX0" fmla="*/ 26241 w 26241"/>
                        <a:gd name="connsiteY0" fmla="*/ 0 h 15240"/>
                        <a:gd name="connsiteX1" fmla="*/ 0 w 26241"/>
                        <a:gd name="connsiteY1" fmla="*/ 1524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241" h="15240">
                          <a:moveTo>
                            <a:pt x="26241" y="0"/>
                          </a:moveTo>
                          <a:lnTo>
                            <a:pt x="0" y="15240"/>
                          </a:lnTo>
                        </a:path>
                      </a:pathLst>
                    </a:custGeom>
                    <a:ln w="9525" cap="flat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</p:grpSp>
              <p:grpSp>
                <p:nvGrpSpPr>
                  <p:cNvPr id="999" name="Gráfico 2">
                    <a:extLst>
                      <a:ext uri="{FF2B5EF4-FFF2-40B4-BE49-F238E27FC236}">
                        <a16:creationId xmlns:a16="http://schemas.microsoft.com/office/drawing/2014/main" id="{FF650927-E8F5-4F4F-A6E4-6F34EC698ADF}"/>
                      </a:ext>
                    </a:extLst>
                  </p:cNvPr>
                  <p:cNvGrpSpPr/>
                  <p:nvPr/>
                </p:nvGrpSpPr>
                <p:grpSpPr>
                  <a:xfrm>
                    <a:off x="837495" y="1594789"/>
                    <a:ext cx="65274" cy="46224"/>
                    <a:chOff x="837495" y="1594789"/>
                    <a:chExt cx="65274" cy="46224"/>
                  </a:xfrm>
                  <a:noFill/>
                </p:grpSpPr>
                <p:sp>
                  <p:nvSpPr>
                    <p:cNvPr id="1000" name="Forma livre: Forma 75">
                      <a:extLst>
                        <a:ext uri="{FF2B5EF4-FFF2-40B4-BE49-F238E27FC236}">
                          <a16:creationId xmlns:a16="http://schemas.microsoft.com/office/drawing/2014/main" id="{A411BF74-7E2A-4862-85E0-A3ED2ED048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7495" y="1594789"/>
                      <a:ext cx="39776" cy="39776"/>
                    </a:xfrm>
                    <a:custGeom>
                      <a:avLst/>
                      <a:gdLst>
                        <a:gd name="connsiteX0" fmla="*/ 9934 w 39776"/>
                        <a:gd name="connsiteY0" fmla="*/ 37081 h 39776"/>
                        <a:gd name="connsiteX1" fmla="*/ 37081 w 39776"/>
                        <a:gd name="connsiteY1" fmla="*/ 29842 h 39776"/>
                        <a:gd name="connsiteX2" fmla="*/ 29842 w 39776"/>
                        <a:gd name="connsiteY2" fmla="*/ 2695 h 39776"/>
                        <a:gd name="connsiteX3" fmla="*/ 2695 w 39776"/>
                        <a:gd name="connsiteY3" fmla="*/ 9934 h 39776"/>
                        <a:gd name="connsiteX4" fmla="*/ 9934 w 39776"/>
                        <a:gd name="connsiteY4" fmla="*/ 37081 h 39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776" h="39776">
                          <a:moveTo>
                            <a:pt x="9934" y="37081"/>
                          </a:moveTo>
                          <a:cubicBezTo>
                            <a:pt x="19412" y="42605"/>
                            <a:pt x="31604" y="39367"/>
                            <a:pt x="37081" y="29842"/>
                          </a:cubicBezTo>
                          <a:cubicBezTo>
                            <a:pt x="42605" y="20317"/>
                            <a:pt x="39367" y="8172"/>
                            <a:pt x="29842" y="2695"/>
                          </a:cubicBezTo>
                          <a:cubicBezTo>
                            <a:pt x="20364" y="-2829"/>
                            <a:pt x="8172" y="409"/>
                            <a:pt x="2695" y="9934"/>
                          </a:cubicBezTo>
                          <a:cubicBezTo>
                            <a:pt x="-2829" y="19412"/>
                            <a:pt x="409" y="31604"/>
                            <a:pt x="9934" y="37081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sp>
                  <p:nvSpPr>
                    <p:cNvPr id="1001" name="Forma livre: Forma 76">
                      <a:extLst>
                        <a:ext uri="{FF2B5EF4-FFF2-40B4-BE49-F238E27FC236}">
                          <a16:creationId xmlns:a16="http://schemas.microsoft.com/office/drawing/2014/main" id="{5A1E39C4-F989-4A89-B6E2-AAEC0ECD3F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6529" y="1625774"/>
                      <a:ext cx="26241" cy="15240"/>
                    </a:xfrm>
                    <a:custGeom>
                      <a:avLst/>
                      <a:gdLst>
                        <a:gd name="connsiteX0" fmla="*/ 0 w 26241"/>
                        <a:gd name="connsiteY0" fmla="*/ 0 h 15240"/>
                        <a:gd name="connsiteX1" fmla="*/ 26241 w 26241"/>
                        <a:gd name="connsiteY1" fmla="*/ 1524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241" h="15240">
                          <a:moveTo>
                            <a:pt x="0" y="0"/>
                          </a:moveTo>
                          <a:lnTo>
                            <a:pt x="26241" y="15240"/>
                          </a:lnTo>
                        </a:path>
                      </a:pathLst>
                    </a:custGeom>
                    <a:ln w="9525" cap="flat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</p:grpSp>
            </p:grpSp>
            <p:grpSp>
              <p:nvGrpSpPr>
                <p:cNvPr id="991" name="Gráfico 2">
                  <a:extLst>
                    <a:ext uri="{FF2B5EF4-FFF2-40B4-BE49-F238E27FC236}">
                      <a16:creationId xmlns:a16="http://schemas.microsoft.com/office/drawing/2014/main" id="{5791C987-746F-4B93-98C5-4A6BD9ECBB37}"/>
                    </a:ext>
                  </a:extLst>
                </p:cNvPr>
                <p:cNvGrpSpPr/>
                <p:nvPr/>
              </p:nvGrpSpPr>
              <p:grpSpPr>
                <a:xfrm>
                  <a:off x="837495" y="1724072"/>
                  <a:ext cx="273757" cy="46177"/>
                  <a:chOff x="837495" y="1724072"/>
                  <a:chExt cx="273757" cy="46177"/>
                </a:xfrm>
                <a:noFill/>
              </p:grpSpPr>
              <p:grpSp>
                <p:nvGrpSpPr>
                  <p:cNvPr id="992" name="Gráfico 2">
                    <a:extLst>
                      <a:ext uri="{FF2B5EF4-FFF2-40B4-BE49-F238E27FC236}">
                        <a16:creationId xmlns:a16="http://schemas.microsoft.com/office/drawing/2014/main" id="{F48833D6-B3AF-496B-BB15-67E400DD093E}"/>
                      </a:ext>
                    </a:extLst>
                  </p:cNvPr>
                  <p:cNvGrpSpPr/>
                  <p:nvPr/>
                </p:nvGrpSpPr>
                <p:grpSpPr>
                  <a:xfrm>
                    <a:off x="837495" y="1724072"/>
                    <a:ext cx="65274" cy="46177"/>
                    <a:chOff x="837495" y="1724072"/>
                    <a:chExt cx="65274" cy="46177"/>
                  </a:xfrm>
                  <a:noFill/>
                </p:grpSpPr>
                <p:sp>
                  <p:nvSpPr>
                    <p:cNvPr id="996" name="Forma livre: Forma 79">
                      <a:extLst>
                        <a:ext uri="{FF2B5EF4-FFF2-40B4-BE49-F238E27FC236}">
                          <a16:creationId xmlns:a16="http://schemas.microsoft.com/office/drawing/2014/main" id="{7BBD6643-719D-4359-9090-E6CF6B977F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7495" y="1730473"/>
                      <a:ext cx="39776" cy="39776"/>
                    </a:xfrm>
                    <a:custGeom>
                      <a:avLst/>
                      <a:gdLst>
                        <a:gd name="connsiteX0" fmla="*/ 9934 w 39776"/>
                        <a:gd name="connsiteY0" fmla="*/ 2695 h 39776"/>
                        <a:gd name="connsiteX1" fmla="*/ 37081 w 39776"/>
                        <a:gd name="connsiteY1" fmla="*/ 9934 h 39776"/>
                        <a:gd name="connsiteX2" fmla="*/ 29842 w 39776"/>
                        <a:gd name="connsiteY2" fmla="*/ 37081 h 39776"/>
                        <a:gd name="connsiteX3" fmla="*/ 2695 w 39776"/>
                        <a:gd name="connsiteY3" fmla="*/ 29842 h 39776"/>
                        <a:gd name="connsiteX4" fmla="*/ 9934 w 39776"/>
                        <a:gd name="connsiteY4" fmla="*/ 2695 h 39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776" h="39776">
                          <a:moveTo>
                            <a:pt x="9934" y="2695"/>
                          </a:moveTo>
                          <a:cubicBezTo>
                            <a:pt x="19412" y="-2829"/>
                            <a:pt x="31604" y="409"/>
                            <a:pt x="37081" y="9934"/>
                          </a:cubicBezTo>
                          <a:cubicBezTo>
                            <a:pt x="42605" y="19412"/>
                            <a:pt x="39367" y="31604"/>
                            <a:pt x="29842" y="37081"/>
                          </a:cubicBezTo>
                          <a:cubicBezTo>
                            <a:pt x="20364" y="42605"/>
                            <a:pt x="8172" y="39367"/>
                            <a:pt x="2695" y="29842"/>
                          </a:cubicBezTo>
                          <a:cubicBezTo>
                            <a:pt x="-2829" y="20364"/>
                            <a:pt x="409" y="8172"/>
                            <a:pt x="9934" y="2695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sp>
                  <p:nvSpPr>
                    <p:cNvPr id="997" name="Forma livre: Forma 80">
                      <a:extLst>
                        <a:ext uri="{FF2B5EF4-FFF2-40B4-BE49-F238E27FC236}">
                          <a16:creationId xmlns:a16="http://schemas.microsoft.com/office/drawing/2014/main" id="{3C710A3D-03C3-4624-B88B-5EE2BB2655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6529" y="1724072"/>
                      <a:ext cx="26241" cy="15240"/>
                    </a:xfrm>
                    <a:custGeom>
                      <a:avLst/>
                      <a:gdLst>
                        <a:gd name="connsiteX0" fmla="*/ 0 w 26241"/>
                        <a:gd name="connsiteY0" fmla="*/ 15240 h 15240"/>
                        <a:gd name="connsiteX1" fmla="*/ 26241 w 26241"/>
                        <a:gd name="connsiteY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241" h="15240">
                          <a:moveTo>
                            <a:pt x="0" y="15240"/>
                          </a:moveTo>
                          <a:lnTo>
                            <a:pt x="26241" y="0"/>
                          </a:lnTo>
                        </a:path>
                      </a:pathLst>
                    </a:custGeom>
                    <a:ln w="9525" cap="flat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</p:grpSp>
              <p:grpSp>
                <p:nvGrpSpPr>
                  <p:cNvPr id="993" name="Gráfico 2">
                    <a:extLst>
                      <a:ext uri="{FF2B5EF4-FFF2-40B4-BE49-F238E27FC236}">
                        <a16:creationId xmlns:a16="http://schemas.microsoft.com/office/drawing/2014/main" id="{4C73D4B1-5E27-4DC9-B4C0-0736E673C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45978" y="1724072"/>
                    <a:ext cx="65274" cy="46177"/>
                    <a:chOff x="1045978" y="1724072"/>
                    <a:chExt cx="65274" cy="46177"/>
                  </a:xfrm>
                  <a:noFill/>
                </p:grpSpPr>
                <p:sp>
                  <p:nvSpPr>
                    <p:cNvPr id="994" name="Forma livre: Forma 82">
                      <a:extLst>
                        <a:ext uri="{FF2B5EF4-FFF2-40B4-BE49-F238E27FC236}">
                          <a16:creationId xmlns:a16="http://schemas.microsoft.com/office/drawing/2014/main" id="{6D122B78-60CF-4A5D-BCE7-F9D799936A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1477" y="1730473"/>
                      <a:ext cx="39776" cy="39776"/>
                    </a:xfrm>
                    <a:custGeom>
                      <a:avLst/>
                      <a:gdLst>
                        <a:gd name="connsiteX0" fmla="*/ 29842 w 39776"/>
                        <a:gd name="connsiteY0" fmla="*/ 2695 h 39776"/>
                        <a:gd name="connsiteX1" fmla="*/ 2695 w 39776"/>
                        <a:gd name="connsiteY1" fmla="*/ 9934 h 39776"/>
                        <a:gd name="connsiteX2" fmla="*/ 9934 w 39776"/>
                        <a:gd name="connsiteY2" fmla="*/ 37081 h 39776"/>
                        <a:gd name="connsiteX3" fmla="*/ 37081 w 39776"/>
                        <a:gd name="connsiteY3" fmla="*/ 29842 h 39776"/>
                        <a:gd name="connsiteX4" fmla="*/ 29842 w 39776"/>
                        <a:gd name="connsiteY4" fmla="*/ 2695 h 39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776" h="39776">
                          <a:moveTo>
                            <a:pt x="29842" y="2695"/>
                          </a:moveTo>
                          <a:cubicBezTo>
                            <a:pt x="20364" y="-2829"/>
                            <a:pt x="8172" y="409"/>
                            <a:pt x="2695" y="9934"/>
                          </a:cubicBezTo>
                          <a:cubicBezTo>
                            <a:pt x="-2829" y="19412"/>
                            <a:pt x="409" y="31604"/>
                            <a:pt x="9934" y="37081"/>
                          </a:cubicBezTo>
                          <a:cubicBezTo>
                            <a:pt x="19412" y="42605"/>
                            <a:pt x="31604" y="39367"/>
                            <a:pt x="37081" y="29842"/>
                          </a:cubicBezTo>
                          <a:cubicBezTo>
                            <a:pt x="42605" y="20364"/>
                            <a:pt x="39367" y="8172"/>
                            <a:pt x="29842" y="2695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sp>
                  <p:nvSpPr>
                    <p:cNvPr id="995" name="Forma livre: Forma 83">
                      <a:extLst>
                        <a:ext uri="{FF2B5EF4-FFF2-40B4-BE49-F238E27FC236}">
                          <a16:creationId xmlns:a16="http://schemas.microsoft.com/office/drawing/2014/main" id="{39E7AB3E-21CD-4CA5-BCA6-883D58D254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5978" y="1724072"/>
                      <a:ext cx="26241" cy="15240"/>
                    </a:xfrm>
                    <a:custGeom>
                      <a:avLst/>
                      <a:gdLst>
                        <a:gd name="connsiteX0" fmla="*/ 26241 w 26241"/>
                        <a:gd name="connsiteY0" fmla="*/ 15240 h 15240"/>
                        <a:gd name="connsiteX1" fmla="*/ 0 w 26241"/>
                        <a:gd name="connsiteY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6241" h="15240">
                          <a:moveTo>
                            <a:pt x="26241" y="1524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9525" cap="flat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</p:grpSp>
            </p:grpSp>
          </p:grpSp>
          <p:grpSp>
            <p:nvGrpSpPr>
              <p:cNvPr id="981" name="Gráfico 2">
                <a:extLst>
                  <a:ext uri="{FF2B5EF4-FFF2-40B4-BE49-F238E27FC236}">
                    <a16:creationId xmlns:a16="http://schemas.microsoft.com/office/drawing/2014/main" id="{CCA744A3-FC1F-4E56-8B85-932C7A7C0E76}"/>
                  </a:ext>
                </a:extLst>
              </p:cNvPr>
              <p:cNvGrpSpPr/>
              <p:nvPr/>
            </p:nvGrpSpPr>
            <p:grpSpPr>
              <a:xfrm>
                <a:off x="892102" y="1600437"/>
                <a:ext cx="164544" cy="164211"/>
                <a:chOff x="892102" y="1600437"/>
                <a:chExt cx="164544" cy="164211"/>
              </a:xfrm>
              <a:noFill/>
            </p:grpSpPr>
            <p:sp>
              <p:nvSpPr>
                <p:cNvPr id="985" name="Forma livre: Forma 85">
                  <a:extLst>
                    <a:ext uri="{FF2B5EF4-FFF2-40B4-BE49-F238E27FC236}">
                      <a16:creationId xmlns:a16="http://schemas.microsoft.com/office/drawing/2014/main" id="{1010D0D7-6E72-48CD-A73A-33C75DBD05D8}"/>
                    </a:ext>
                  </a:extLst>
                </p:cNvPr>
                <p:cNvSpPr/>
                <p:nvPr/>
              </p:nvSpPr>
              <p:spPr>
                <a:xfrm>
                  <a:off x="911771" y="1682543"/>
                  <a:ext cx="144875" cy="4762"/>
                </a:xfrm>
                <a:custGeom>
                  <a:avLst/>
                  <a:gdLst>
                    <a:gd name="connsiteX0" fmla="*/ 144875 w 144875"/>
                    <a:gd name="connsiteY0" fmla="*/ 0 h 4762"/>
                    <a:gd name="connsiteX1" fmla="*/ 0 w 144875"/>
                    <a:gd name="connsiteY1" fmla="*/ 0 h 4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4875" h="4762">
                      <a:moveTo>
                        <a:pt x="144875" y="0"/>
                      </a:moveTo>
                      <a:lnTo>
                        <a:pt x="0" y="0"/>
                      </a:lnTo>
                    </a:path>
                  </a:pathLst>
                </a:custGeom>
                <a:ln w="9525" cap="flat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grpSp>
              <p:nvGrpSpPr>
                <p:cNvPr id="986" name="Gráfico 2">
                  <a:extLst>
                    <a:ext uri="{FF2B5EF4-FFF2-40B4-BE49-F238E27FC236}">
                      <a16:creationId xmlns:a16="http://schemas.microsoft.com/office/drawing/2014/main" id="{77F33B06-4957-470B-AEEB-F29F5B1256EF}"/>
                    </a:ext>
                  </a:extLst>
                </p:cNvPr>
                <p:cNvGrpSpPr/>
                <p:nvPr/>
              </p:nvGrpSpPr>
              <p:grpSpPr>
                <a:xfrm>
                  <a:off x="943941" y="1622250"/>
                  <a:ext cx="60485" cy="141255"/>
                  <a:chOff x="943941" y="1622250"/>
                  <a:chExt cx="60485" cy="141255"/>
                </a:xfrm>
                <a:noFill/>
              </p:grpSpPr>
              <p:sp>
                <p:nvSpPr>
                  <p:cNvPr id="988" name="Forma livre: Forma 87">
                    <a:extLst>
                      <a:ext uri="{FF2B5EF4-FFF2-40B4-BE49-F238E27FC236}">
                        <a16:creationId xmlns:a16="http://schemas.microsoft.com/office/drawing/2014/main" id="{259F272E-4B53-4F71-A0C6-5F54680ED0E8}"/>
                      </a:ext>
                    </a:extLst>
                  </p:cNvPr>
                  <p:cNvSpPr/>
                  <p:nvPr/>
                </p:nvSpPr>
                <p:spPr>
                  <a:xfrm>
                    <a:off x="943941" y="1622392"/>
                    <a:ext cx="27742" cy="141112"/>
                  </a:xfrm>
                  <a:custGeom>
                    <a:avLst/>
                    <a:gdLst>
                      <a:gd name="connsiteX0" fmla="*/ 14122 w 27742"/>
                      <a:gd name="connsiteY0" fmla="*/ 0 h 141112"/>
                      <a:gd name="connsiteX1" fmla="*/ 27742 w 27742"/>
                      <a:gd name="connsiteY1" fmla="*/ 141113 h 141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742" h="141112">
                        <a:moveTo>
                          <a:pt x="14122" y="0"/>
                        </a:moveTo>
                        <a:cubicBezTo>
                          <a:pt x="167" y="27099"/>
                          <a:pt x="-14120" y="78534"/>
                          <a:pt x="27742" y="141113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989" name="Forma livre: Forma 88">
                    <a:extLst>
                      <a:ext uri="{FF2B5EF4-FFF2-40B4-BE49-F238E27FC236}">
                        <a16:creationId xmlns:a16="http://schemas.microsoft.com/office/drawing/2014/main" id="{49C0BD1A-A4DA-47E1-8BB7-C3763BAD63D9}"/>
                      </a:ext>
                    </a:extLst>
                  </p:cNvPr>
                  <p:cNvSpPr/>
                  <p:nvPr/>
                </p:nvSpPr>
                <p:spPr>
                  <a:xfrm>
                    <a:off x="976636" y="1622250"/>
                    <a:ext cx="27790" cy="141255"/>
                  </a:xfrm>
                  <a:custGeom>
                    <a:avLst/>
                    <a:gdLst>
                      <a:gd name="connsiteX0" fmla="*/ 13573 w 27790"/>
                      <a:gd name="connsiteY0" fmla="*/ 0 h 141255"/>
                      <a:gd name="connsiteX1" fmla="*/ 0 w 27790"/>
                      <a:gd name="connsiteY1" fmla="*/ 141256 h 141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790" h="141255">
                        <a:moveTo>
                          <a:pt x="13573" y="0"/>
                        </a:moveTo>
                        <a:cubicBezTo>
                          <a:pt x="27575" y="27051"/>
                          <a:pt x="42005" y="78581"/>
                          <a:pt x="0" y="141256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sp>
              <p:nvSpPr>
                <p:cNvPr id="987" name="Forma livre: Forma 89">
                  <a:extLst>
                    <a:ext uri="{FF2B5EF4-FFF2-40B4-BE49-F238E27FC236}">
                      <a16:creationId xmlns:a16="http://schemas.microsoft.com/office/drawing/2014/main" id="{D9B0C6D5-8C2C-4D9A-A81D-A5ADF9627E62}"/>
                    </a:ext>
                  </a:extLst>
                </p:cNvPr>
                <p:cNvSpPr/>
                <p:nvPr/>
              </p:nvSpPr>
              <p:spPr>
                <a:xfrm>
                  <a:off x="892102" y="1600437"/>
                  <a:ext cx="164211" cy="164211"/>
                </a:xfrm>
                <a:custGeom>
                  <a:avLst/>
                  <a:gdLst>
                    <a:gd name="connsiteX0" fmla="*/ 164211 w 164211"/>
                    <a:gd name="connsiteY0" fmla="*/ 82105 h 164211"/>
                    <a:gd name="connsiteX1" fmla="*/ 82106 w 164211"/>
                    <a:gd name="connsiteY1" fmla="*/ 164211 h 164211"/>
                    <a:gd name="connsiteX2" fmla="*/ 0 w 164211"/>
                    <a:gd name="connsiteY2" fmla="*/ 82105 h 164211"/>
                    <a:gd name="connsiteX3" fmla="*/ 82106 w 164211"/>
                    <a:gd name="connsiteY3" fmla="*/ 0 h 164211"/>
                    <a:gd name="connsiteX4" fmla="*/ 164211 w 164211"/>
                    <a:gd name="connsiteY4" fmla="*/ 82105 h 164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211" h="164211">
                      <a:moveTo>
                        <a:pt x="164211" y="82105"/>
                      </a:moveTo>
                      <a:cubicBezTo>
                        <a:pt x="164211" y="127445"/>
                        <a:pt x="127445" y="164211"/>
                        <a:pt x="82106" y="164211"/>
                      </a:cubicBezTo>
                      <a:cubicBezTo>
                        <a:pt x="36767" y="164211"/>
                        <a:pt x="0" y="127445"/>
                        <a:pt x="0" y="82105"/>
                      </a:cubicBezTo>
                      <a:cubicBezTo>
                        <a:pt x="0" y="36767"/>
                        <a:pt x="36767" y="0"/>
                        <a:pt x="82106" y="0"/>
                      </a:cubicBezTo>
                      <a:cubicBezTo>
                        <a:pt x="127445" y="0"/>
                        <a:pt x="164211" y="36767"/>
                        <a:pt x="164211" y="82105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grpSp>
            <p:nvGrpSpPr>
              <p:cNvPr id="982" name="Gráfico 2">
                <a:extLst>
                  <a:ext uri="{FF2B5EF4-FFF2-40B4-BE49-F238E27FC236}">
                    <a16:creationId xmlns:a16="http://schemas.microsoft.com/office/drawing/2014/main" id="{6676A80E-33DD-4B4C-AC22-11E2B6EC699F}"/>
                  </a:ext>
                </a:extLst>
              </p:cNvPr>
              <p:cNvGrpSpPr/>
              <p:nvPr/>
            </p:nvGrpSpPr>
            <p:grpSpPr>
              <a:xfrm>
                <a:off x="857621" y="1656587"/>
                <a:ext cx="233505" cy="51911"/>
                <a:chOff x="857621" y="1656587"/>
                <a:chExt cx="233505" cy="51911"/>
              </a:xfrm>
            </p:grpSpPr>
            <p:sp>
              <p:nvSpPr>
                <p:cNvPr id="983" name="Forma livre: Forma 91">
                  <a:extLst>
                    <a:ext uri="{FF2B5EF4-FFF2-40B4-BE49-F238E27FC236}">
                      <a16:creationId xmlns:a16="http://schemas.microsoft.com/office/drawing/2014/main" id="{2C484239-3E72-4EF0-94F8-026CC5C83B85}"/>
                    </a:ext>
                  </a:extLst>
                </p:cNvPr>
                <p:cNvSpPr/>
                <p:nvPr/>
              </p:nvSpPr>
              <p:spPr>
                <a:xfrm>
                  <a:off x="857621" y="1656587"/>
                  <a:ext cx="4762" cy="51911"/>
                </a:xfrm>
                <a:custGeom>
                  <a:avLst/>
                  <a:gdLst>
                    <a:gd name="connsiteX0" fmla="*/ 0 w 4762"/>
                    <a:gd name="connsiteY0" fmla="*/ 0 h 51911"/>
                    <a:gd name="connsiteX1" fmla="*/ 0 w 4762"/>
                    <a:gd name="connsiteY1" fmla="*/ 51911 h 5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" h="51911">
                      <a:moveTo>
                        <a:pt x="0" y="0"/>
                      </a:moveTo>
                      <a:lnTo>
                        <a:pt x="0" y="51911"/>
                      </a:lnTo>
                    </a:path>
                  </a:pathLst>
                </a:custGeom>
                <a:ln w="952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984" name="Forma livre: Forma 92">
                  <a:extLst>
                    <a:ext uri="{FF2B5EF4-FFF2-40B4-BE49-F238E27FC236}">
                      <a16:creationId xmlns:a16="http://schemas.microsoft.com/office/drawing/2014/main" id="{6A6EFA09-A131-4545-B6F4-AAA9AA919DD8}"/>
                    </a:ext>
                  </a:extLst>
                </p:cNvPr>
                <p:cNvSpPr/>
                <p:nvPr/>
              </p:nvSpPr>
              <p:spPr>
                <a:xfrm>
                  <a:off x="1091127" y="1656587"/>
                  <a:ext cx="4762" cy="51911"/>
                </a:xfrm>
                <a:custGeom>
                  <a:avLst/>
                  <a:gdLst>
                    <a:gd name="connsiteX0" fmla="*/ 0 w 4762"/>
                    <a:gd name="connsiteY0" fmla="*/ 0 h 51911"/>
                    <a:gd name="connsiteX1" fmla="*/ 0 w 4762"/>
                    <a:gd name="connsiteY1" fmla="*/ 51911 h 5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" h="51911">
                      <a:moveTo>
                        <a:pt x="0" y="0"/>
                      </a:moveTo>
                      <a:lnTo>
                        <a:pt x="0" y="51911"/>
                      </a:lnTo>
                    </a:path>
                  </a:pathLst>
                </a:custGeom>
                <a:ln w="952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</p:grp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2ED92D2F-7F37-43E1-BDD1-E0AE8BFF2E91}"/>
              </a:ext>
            </a:extLst>
          </p:cNvPr>
          <p:cNvGrpSpPr/>
          <p:nvPr/>
        </p:nvGrpSpPr>
        <p:grpSpPr>
          <a:xfrm>
            <a:off x="11254970" y="3034263"/>
            <a:ext cx="575195" cy="356593"/>
            <a:chOff x="11360753" y="3040760"/>
            <a:chExt cx="575195" cy="356593"/>
          </a:xfrm>
        </p:grpSpPr>
        <p:sp>
          <p:nvSpPr>
            <p:cNvPr id="768" name="Forma livre: Forma 92">
              <a:extLst>
                <a:ext uri="{FF2B5EF4-FFF2-40B4-BE49-F238E27FC236}">
                  <a16:creationId xmlns:a16="http://schemas.microsoft.com/office/drawing/2014/main" id="{59167D8B-A6C8-4975-B1DD-547BB6E3313B}"/>
                </a:ext>
              </a:extLst>
            </p:cNvPr>
            <p:cNvSpPr/>
            <p:nvPr/>
          </p:nvSpPr>
          <p:spPr>
            <a:xfrm>
              <a:off x="11360753" y="3040760"/>
              <a:ext cx="575195" cy="356593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32153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sz="2000"/>
            </a:p>
          </p:txBody>
        </p:sp>
        <p:grpSp>
          <p:nvGrpSpPr>
            <p:cNvPr id="1016" name="Gráfico 19">
              <a:extLst>
                <a:ext uri="{FF2B5EF4-FFF2-40B4-BE49-F238E27FC236}">
                  <a16:creationId xmlns:a16="http://schemas.microsoft.com/office/drawing/2014/main" id="{B4FD167B-2DC7-4311-9751-C45144D4EBCC}"/>
                </a:ext>
              </a:extLst>
            </p:cNvPr>
            <p:cNvGrpSpPr/>
            <p:nvPr/>
          </p:nvGrpSpPr>
          <p:grpSpPr>
            <a:xfrm>
              <a:off x="11566054" y="3088151"/>
              <a:ext cx="194934" cy="199706"/>
              <a:chOff x="10375416" y="4749954"/>
              <a:chExt cx="259618" cy="265973"/>
            </a:xfrm>
          </p:grpSpPr>
          <p:grpSp>
            <p:nvGrpSpPr>
              <p:cNvPr id="1017" name="Gráfico 19">
                <a:extLst>
                  <a:ext uri="{FF2B5EF4-FFF2-40B4-BE49-F238E27FC236}">
                    <a16:creationId xmlns:a16="http://schemas.microsoft.com/office/drawing/2014/main" id="{6DF98F08-AC7E-4279-8A3C-3FE9EC9E83B5}"/>
                  </a:ext>
                </a:extLst>
              </p:cNvPr>
              <p:cNvGrpSpPr/>
              <p:nvPr/>
            </p:nvGrpSpPr>
            <p:grpSpPr>
              <a:xfrm>
                <a:off x="10375416" y="4749954"/>
                <a:ext cx="200114" cy="265973"/>
                <a:chOff x="10375416" y="4749954"/>
                <a:chExt cx="200114" cy="265973"/>
              </a:xfrm>
              <a:noFill/>
            </p:grpSpPr>
            <p:sp>
              <p:nvSpPr>
                <p:cNvPr id="1023" name="Forma livre: Forma 2339">
                  <a:extLst>
                    <a:ext uri="{FF2B5EF4-FFF2-40B4-BE49-F238E27FC236}">
                      <a16:creationId xmlns:a16="http://schemas.microsoft.com/office/drawing/2014/main" id="{4A31A8B5-7300-4DAB-BCA3-43C3D17FE113}"/>
                    </a:ext>
                  </a:extLst>
                </p:cNvPr>
                <p:cNvSpPr/>
                <p:nvPr/>
              </p:nvSpPr>
              <p:spPr>
                <a:xfrm>
                  <a:off x="10375416" y="4749954"/>
                  <a:ext cx="200114" cy="265973"/>
                </a:xfrm>
                <a:custGeom>
                  <a:avLst/>
                  <a:gdLst>
                    <a:gd name="connsiteX0" fmla="*/ 112784 w 200114"/>
                    <a:gd name="connsiteY0" fmla="*/ 265973 h 265973"/>
                    <a:gd name="connsiteX1" fmla="*/ 0 w 200114"/>
                    <a:gd name="connsiteY1" fmla="*/ 265973 h 265973"/>
                    <a:gd name="connsiteX2" fmla="*/ 0 w 200114"/>
                    <a:gd name="connsiteY2" fmla="*/ 52795 h 265973"/>
                    <a:gd name="connsiteX3" fmla="*/ 52807 w 200114"/>
                    <a:gd name="connsiteY3" fmla="*/ 0 h 265973"/>
                    <a:gd name="connsiteX4" fmla="*/ 200115 w 200114"/>
                    <a:gd name="connsiteY4" fmla="*/ 0 h 265973"/>
                    <a:gd name="connsiteX5" fmla="*/ 200115 w 200114"/>
                    <a:gd name="connsiteY5" fmla="*/ 91772 h 265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0114" h="265973">
                      <a:moveTo>
                        <a:pt x="112784" y="265973"/>
                      </a:moveTo>
                      <a:lnTo>
                        <a:pt x="0" y="265973"/>
                      </a:lnTo>
                      <a:lnTo>
                        <a:pt x="0" y="52795"/>
                      </a:lnTo>
                      <a:lnTo>
                        <a:pt x="52807" y="0"/>
                      </a:lnTo>
                      <a:lnTo>
                        <a:pt x="200115" y="0"/>
                      </a:lnTo>
                      <a:lnTo>
                        <a:pt x="200115" y="91772"/>
                      </a:lnTo>
                    </a:path>
                  </a:pathLst>
                </a:custGeom>
                <a:noFill/>
                <a:ln w="9525" cap="flat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1024" name="Forma livre: Forma 2340">
                  <a:extLst>
                    <a:ext uri="{FF2B5EF4-FFF2-40B4-BE49-F238E27FC236}">
                      <a16:creationId xmlns:a16="http://schemas.microsoft.com/office/drawing/2014/main" id="{E2D73E87-6E94-47AF-94ED-86DA76E6C3EC}"/>
                    </a:ext>
                  </a:extLst>
                </p:cNvPr>
                <p:cNvSpPr/>
                <p:nvPr/>
              </p:nvSpPr>
              <p:spPr>
                <a:xfrm>
                  <a:off x="10400727" y="4775478"/>
                  <a:ext cx="36106" cy="36071"/>
                </a:xfrm>
                <a:custGeom>
                  <a:avLst/>
                  <a:gdLst>
                    <a:gd name="connsiteX0" fmla="*/ 36106 w 36106"/>
                    <a:gd name="connsiteY0" fmla="*/ 0 h 36071"/>
                    <a:gd name="connsiteX1" fmla="*/ 36106 w 36106"/>
                    <a:gd name="connsiteY1" fmla="*/ 36071 h 36071"/>
                    <a:gd name="connsiteX2" fmla="*/ 0 w 36106"/>
                    <a:gd name="connsiteY2" fmla="*/ 36071 h 36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106" h="36071">
                      <a:moveTo>
                        <a:pt x="36106" y="0"/>
                      </a:moveTo>
                      <a:lnTo>
                        <a:pt x="36106" y="36071"/>
                      </a:lnTo>
                      <a:lnTo>
                        <a:pt x="0" y="36071"/>
                      </a:lnTo>
                    </a:path>
                  </a:pathLst>
                </a:custGeom>
                <a:noFill/>
                <a:ln w="952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  <p:grpSp>
            <p:nvGrpSpPr>
              <p:cNvPr id="1018" name="Gráfico 19">
                <a:extLst>
                  <a:ext uri="{FF2B5EF4-FFF2-40B4-BE49-F238E27FC236}">
                    <a16:creationId xmlns:a16="http://schemas.microsoft.com/office/drawing/2014/main" id="{0F523F25-BE40-4FDE-91BB-63F08FC3BA4C}"/>
                  </a:ext>
                </a:extLst>
              </p:cNvPr>
              <p:cNvGrpSpPr/>
              <p:nvPr/>
            </p:nvGrpSpPr>
            <p:grpSpPr>
              <a:xfrm>
                <a:off x="10515152" y="4867887"/>
                <a:ext cx="119882" cy="148039"/>
                <a:chOff x="10515152" y="4867887"/>
                <a:chExt cx="119882" cy="148039"/>
              </a:xfrm>
            </p:grpSpPr>
            <p:sp>
              <p:nvSpPr>
                <p:cNvPr id="1019" name="Forma livre: Forma 2342">
                  <a:extLst>
                    <a:ext uri="{FF2B5EF4-FFF2-40B4-BE49-F238E27FC236}">
                      <a16:creationId xmlns:a16="http://schemas.microsoft.com/office/drawing/2014/main" id="{1C3BECD5-7822-474D-8134-D77BB6FDCA73}"/>
                    </a:ext>
                  </a:extLst>
                </p:cNvPr>
                <p:cNvSpPr/>
                <p:nvPr/>
              </p:nvSpPr>
              <p:spPr>
                <a:xfrm>
                  <a:off x="10575093" y="4955632"/>
                  <a:ext cx="1181" cy="29775"/>
                </a:xfrm>
                <a:custGeom>
                  <a:avLst/>
                  <a:gdLst>
                    <a:gd name="connsiteX0" fmla="*/ 0 w 1181"/>
                    <a:gd name="connsiteY0" fmla="*/ 0 h 29775"/>
                    <a:gd name="connsiteX1" fmla="*/ 0 w 1181"/>
                    <a:gd name="connsiteY1" fmla="*/ 29776 h 29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81" h="29775">
                      <a:moveTo>
                        <a:pt x="0" y="0"/>
                      </a:moveTo>
                      <a:lnTo>
                        <a:pt x="0" y="29776"/>
                      </a:lnTo>
                    </a:path>
                  </a:pathLst>
                </a:custGeom>
                <a:ln w="9525" cap="rnd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1020" name="Forma livre: Forma 2343">
                  <a:extLst>
                    <a:ext uri="{FF2B5EF4-FFF2-40B4-BE49-F238E27FC236}">
                      <a16:creationId xmlns:a16="http://schemas.microsoft.com/office/drawing/2014/main" id="{490865A6-CE50-4322-A370-8446F841EB98}"/>
                    </a:ext>
                  </a:extLst>
                </p:cNvPr>
                <p:cNvSpPr/>
                <p:nvPr/>
              </p:nvSpPr>
              <p:spPr>
                <a:xfrm>
                  <a:off x="10568586" y="4947482"/>
                  <a:ext cx="13015" cy="13015"/>
                </a:xfrm>
                <a:custGeom>
                  <a:avLst/>
                  <a:gdLst>
                    <a:gd name="connsiteX0" fmla="*/ 13016 w 13015"/>
                    <a:gd name="connsiteY0" fmla="*/ 6508 h 13015"/>
                    <a:gd name="connsiteX1" fmla="*/ 6508 w 13015"/>
                    <a:gd name="connsiteY1" fmla="*/ 13016 h 13015"/>
                    <a:gd name="connsiteX2" fmla="*/ 0 w 13015"/>
                    <a:gd name="connsiteY2" fmla="*/ 6508 h 13015"/>
                    <a:gd name="connsiteX3" fmla="*/ 6508 w 13015"/>
                    <a:gd name="connsiteY3" fmla="*/ 0 h 13015"/>
                    <a:gd name="connsiteX4" fmla="*/ 13016 w 13015"/>
                    <a:gd name="connsiteY4" fmla="*/ 6508 h 13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015" h="13015">
                      <a:moveTo>
                        <a:pt x="13016" y="6508"/>
                      </a:moveTo>
                      <a:cubicBezTo>
                        <a:pt x="13016" y="10099"/>
                        <a:pt x="10110" y="13016"/>
                        <a:pt x="6508" y="13016"/>
                      </a:cubicBezTo>
                      <a:cubicBezTo>
                        <a:pt x="2906" y="13016"/>
                        <a:pt x="0" y="10110"/>
                        <a:pt x="0" y="6508"/>
                      </a:cubicBezTo>
                      <a:cubicBezTo>
                        <a:pt x="0" y="2906"/>
                        <a:pt x="2906" y="0"/>
                        <a:pt x="6508" y="0"/>
                      </a:cubicBezTo>
                      <a:cubicBezTo>
                        <a:pt x="10110" y="0"/>
                        <a:pt x="13016" y="2906"/>
                        <a:pt x="13016" y="6508"/>
                      </a:cubicBezTo>
                      <a:close/>
                    </a:path>
                  </a:pathLst>
                </a:custGeom>
                <a:solidFill>
                  <a:srgbClr val="394553"/>
                </a:solidFill>
                <a:ln w="952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1021" name="Forma livre: Forma 2344">
                  <a:extLst>
                    <a:ext uri="{FF2B5EF4-FFF2-40B4-BE49-F238E27FC236}">
                      <a16:creationId xmlns:a16="http://schemas.microsoft.com/office/drawing/2014/main" id="{340DFEC2-9FAA-470B-B453-5301FA5CD9FC}"/>
                    </a:ext>
                  </a:extLst>
                </p:cNvPr>
                <p:cNvSpPr/>
                <p:nvPr/>
              </p:nvSpPr>
              <p:spPr>
                <a:xfrm>
                  <a:off x="10515152" y="4867887"/>
                  <a:ext cx="119882" cy="148039"/>
                </a:xfrm>
                <a:custGeom>
                  <a:avLst/>
                  <a:gdLst>
                    <a:gd name="connsiteX0" fmla="*/ 97347 w 119882"/>
                    <a:gd name="connsiteY0" fmla="*/ 45874 h 148039"/>
                    <a:gd name="connsiteX1" fmla="*/ 119882 w 119882"/>
                    <a:gd name="connsiteY1" fmla="*/ 45874 h 148039"/>
                    <a:gd name="connsiteX2" fmla="*/ 119882 w 119882"/>
                    <a:gd name="connsiteY2" fmla="*/ 148040 h 148039"/>
                    <a:gd name="connsiteX3" fmla="*/ 0 w 119882"/>
                    <a:gd name="connsiteY3" fmla="*/ 148040 h 148039"/>
                    <a:gd name="connsiteX4" fmla="*/ 0 w 119882"/>
                    <a:gd name="connsiteY4" fmla="*/ 45874 h 148039"/>
                    <a:gd name="connsiteX5" fmla="*/ 22547 w 119882"/>
                    <a:gd name="connsiteY5" fmla="*/ 45874 h 148039"/>
                    <a:gd name="connsiteX6" fmla="*/ 22547 w 119882"/>
                    <a:gd name="connsiteY6" fmla="*/ 28346 h 148039"/>
                    <a:gd name="connsiteX7" fmla="*/ 50894 w 119882"/>
                    <a:gd name="connsiteY7" fmla="*/ 0 h 148039"/>
                    <a:gd name="connsiteX8" fmla="*/ 69012 w 119882"/>
                    <a:gd name="connsiteY8" fmla="*/ 0 h 148039"/>
                    <a:gd name="connsiteX9" fmla="*/ 97359 w 119882"/>
                    <a:gd name="connsiteY9" fmla="*/ 28346 h 148039"/>
                    <a:gd name="connsiteX10" fmla="*/ 97359 w 119882"/>
                    <a:gd name="connsiteY10" fmla="*/ 45874 h 148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9882" h="148039">
                      <a:moveTo>
                        <a:pt x="97347" y="45874"/>
                      </a:moveTo>
                      <a:lnTo>
                        <a:pt x="119882" y="45874"/>
                      </a:lnTo>
                      <a:lnTo>
                        <a:pt x="119882" y="148040"/>
                      </a:lnTo>
                      <a:lnTo>
                        <a:pt x="0" y="148040"/>
                      </a:lnTo>
                      <a:lnTo>
                        <a:pt x="0" y="45874"/>
                      </a:lnTo>
                      <a:lnTo>
                        <a:pt x="22547" y="45874"/>
                      </a:lnTo>
                      <a:lnTo>
                        <a:pt x="22547" y="28346"/>
                      </a:lnTo>
                      <a:cubicBezTo>
                        <a:pt x="22547" y="12756"/>
                        <a:pt x="35303" y="0"/>
                        <a:pt x="50894" y="0"/>
                      </a:cubicBezTo>
                      <a:lnTo>
                        <a:pt x="69012" y="0"/>
                      </a:lnTo>
                      <a:cubicBezTo>
                        <a:pt x="84603" y="0"/>
                        <a:pt x="97359" y="12756"/>
                        <a:pt x="97359" y="28346"/>
                      </a:cubicBezTo>
                      <a:lnTo>
                        <a:pt x="97359" y="45874"/>
                      </a:lnTo>
                      <a:close/>
                    </a:path>
                  </a:pathLst>
                </a:custGeom>
                <a:noFill/>
                <a:ln w="9525" cap="rnd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1022" name="Forma livre: Forma 2345">
                  <a:extLst>
                    <a:ext uri="{FF2B5EF4-FFF2-40B4-BE49-F238E27FC236}">
                      <a16:creationId xmlns:a16="http://schemas.microsoft.com/office/drawing/2014/main" id="{71A551C9-3D76-455D-9798-4115A0451D71}"/>
                    </a:ext>
                  </a:extLst>
                </p:cNvPr>
                <p:cNvSpPr/>
                <p:nvPr/>
              </p:nvSpPr>
              <p:spPr>
                <a:xfrm>
                  <a:off x="10557613" y="4913762"/>
                  <a:ext cx="35067" cy="1181"/>
                </a:xfrm>
                <a:custGeom>
                  <a:avLst/>
                  <a:gdLst>
                    <a:gd name="connsiteX0" fmla="*/ 0 w 35067"/>
                    <a:gd name="connsiteY0" fmla="*/ 0 h 1181"/>
                    <a:gd name="connsiteX1" fmla="*/ 35067 w 35067"/>
                    <a:gd name="connsiteY1" fmla="*/ 0 h 1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5067" h="1181">
                      <a:moveTo>
                        <a:pt x="0" y="0"/>
                      </a:moveTo>
                      <a:lnTo>
                        <a:pt x="35067" y="0"/>
                      </a:lnTo>
                    </a:path>
                  </a:pathLst>
                </a:custGeom>
                <a:ln w="9525" cap="flat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</p:grpSp>
      </p:grpSp>
      <p:grpSp>
        <p:nvGrpSpPr>
          <p:cNvPr id="262" name="Grupo 261">
            <a:extLst>
              <a:ext uri="{FF2B5EF4-FFF2-40B4-BE49-F238E27FC236}">
                <a16:creationId xmlns:a16="http://schemas.microsoft.com/office/drawing/2014/main" id="{080CB7C2-9A2F-4307-9AAA-BE72ED84AD46}"/>
              </a:ext>
            </a:extLst>
          </p:cNvPr>
          <p:cNvGrpSpPr/>
          <p:nvPr/>
        </p:nvGrpSpPr>
        <p:grpSpPr>
          <a:xfrm>
            <a:off x="8208352" y="5265718"/>
            <a:ext cx="3621813" cy="823533"/>
            <a:chOff x="8208352" y="4013814"/>
            <a:chExt cx="3621813" cy="823533"/>
          </a:xfrm>
        </p:grpSpPr>
        <p:sp>
          <p:nvSpPr>
            <p:cNvPr id="263" name="TextBox 29">
              <a:extLst>
                <a:ext uri="{FF2B5EF4-FFF2-40B4-BE49-F238E27FC236}">
                  <a16:creationId xmlns:a16="http://schemas.microsoft.com/office/drawing/2014/main" id="{5D39BEF5-D317-46C0-9253-F2CC66CD1AC0}"/>
                </a:ext>
              </a:extLst>
            </p:cNvPr>
            <p:cNvSpPr txBox="1"/>
            <p:nvPr/>
          </p:nvSpPr>
          <p:spPr>
            <a:xfrm>
              <a:off x="8267744" y="4096321"/>
              <a:ext cx="2908303" cy="3009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PT"/>
              </a:defPPr>
              <a:lvl1pPr>
                <a:defRPr sz="1100" b="1" spc="300">
                  <a:solidFill>
                    <a:srgbClr val="0D1427"/>
                  </a:solidFill>
                  <a:latin typeface="Ubuntu" panose="020B0504030602030204" pitchFamily="34" charset="0"/>
                  <a:ea typeface="Roboto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pt-PT" sz="1500" b="0" spc="0" dirty="0">
                  <a:solidFill>
                    <a:srgbClr val="184BFF"/>
                  </a:solidFill>
                  <a:latin typeface="ALTIA Eddi Medium" panose="020B0000000000020000" pitchFamily="34" charset="0"/>
                  <a:ea typeface="ALTIA Eddi Medium" panose="020B0000000000020000" pitchFamily="34" charset="0"/>
                  <a:cs typeface="ALTIA Eddi Medium" panose="020B0000000000020000" pitchFamily="34" charset="0"/>
                </a:rPr>
                <a:t>Productos</a:t>
              </a:r>
            </a:p>
          </p:txBody>
        </p:sp>
        <p:sp>
          <p:nvSpPr>
            <p:cNvPr id="265" name="CuadroTexto 264">
              <a:extLst>
                <a:ext uri="{FF2B5EF4-FFF2-40B4-BE49-F238E27FC236}">
                  <a16:creationId xmlns:a16="http://schemas.microsoft.com/office/drawing/2014/main" id="{E28F0E4A-AFA7-4282-916D-6DD0BB5958F1}"/>
                </a:ext>
              </a:extLst>
            </p:cNvPr>
            <p:cNvSpPr txBox="1"/>
            <p:nvPr/>
          </p:nvSpPr>
          <p:spPr>
            <a:xfrm>
              <a:off x="8267744" y="4462821"/>
              <a:ext cx="3558936" cy="3745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 rIns="72000" bIns="0" rtlCol="0">
              <a:spAutoFit/>
            </a:bodyPr>
            <a:lstStyle>
              <a:defPPr>
                <a:defRPr lang="pt-PT"/>
              </a:defPPr>
              <a:lvl1pPr lvl="0" algn="r">
                <a:lnSpc>
                  <a:spcPct val="90000"/>
                </a:lnSpc>
                <a:defRPr sz="2000">
                  <a:solidFill>
                    <a:srgbClr val="132153"/>
                  </a:solidFill>
                  <a:latin typeface="ALTIA Eddi Light" panose="020B0000000000020000" pitchFamily="34" charset="0"/>
                  <a:ea typeface="ALTIA Eddi Light" panose="020B0000000000020000" pitchFamily="34" charset="0"/>
                  <a:cs typeface="ALTIA Eddi Light" panose="020B0000000000020000" pitchFamily="34" charset="0"/>
                </a:defRPr>
              </a:lvl1pPr>
            </a:lstStyle>
            <a:p>
              <a:pPr algn="l"/>
              <a:r>
                <a:rPr lang="es-ES" sz="900" dirty="0"/>
                <a:t>El apoyo a nuevas tecnologías, junto con la búsqueda de las </a:t>
              </a:r>
              <a:r>
                <a:rPr lang="es-ES" sz="900" b="1" dirty="0"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soluciones más creativas e inspiradoras</a:t>
              </a:r>
              <a:r>
                <a:rPr lang="es-ES" sz="900" dirty="0"/>
                <a:t>, son la base de nuestro compromiso con la innovación.</a:t>
              </a:r>
              <a:endParaRPr lang="en-US" sz="900" dirty="0"/>
            </a:p>
          </p:txBody>
        </p:sp>
        <p:sp>
          <p:nvSpPr>
            <p:cNvPr id="266" name="Retângulo 205">
              <a:extLst>
                <a:ext uri="{FF2B5EF4-FFF2-40B4-BE49-F238E27FC236}">
                  <a16:creationId xmlns:a16="http://schemas.microsoft.com/office/drawing/2014/main" id="{F0BC757A-AC0F-4452-A018-34697D6495A1}"/>
                </a:ext>
              </a:extLst>
            </p:cNvPr>
            <p:cNvSpPr/>
            <p:nvPr/>
          </p:nvSpPr>
          <p:spPr>
            <a:xfrm rot="5400000">
              <a:off x="9848154" y="2374012"/>
              <a:ext cx="342209" cy="3621813"/>
            </a:xfrm>
            <a:custGeom>
              <a:avLst/>
              <a:gdLst>
                <a:gd name="connsiteX0" fmla="*/ 0 w 1635417"/>
                <a:gd name="connsiteY0" fmla="*/ 0 h 1179213"/>
                <a:gd name="connsiteX1" fmla="*/ 1635417 w 1635417"/>
                <a:gd name="connsiteY1" fmla="*/ 0 h 1179213"/>
                <a:gd name="connsiteX2" fmla="*/ 1635417 w 1635417"/>
                <a:gd name="connsiteY2" fmla="*/ 1179213 h 1179213"/>
                <a:gd name="connsiteX3" fmla="*/ 0 w 1635417"/>
                <a:gd name="connsiteY3" fmla="*/ 1179213 h 1179213"/>
                <a:gd name="connsiteX4" fmla="*/ 0 w 1635417"/>
                <a:gd name="connsiteY4" fmla="*/ 0 h 1179213"/>
                <a:gd name="connsiteX0" fmla="*/ 1635417 w 1726857"/>
                <a:gd name="connsiteY0" fmla="*/ 0 h 1179213"/>
                <a:gd name="connsiteX1" fmla="*/ 1635417 w 1726857"/>
                <a:gd name="connsiteY1" fmla="*/ 1179213 h 1179213"/>
                <a:gd name="connsiteX2" fmla="*/ 0 w 1726857"/>
                <a:gd name="connsiteY2" fmla="*/ 1179213 h 1179213"/>
                <a:gd name="connsiteX3" fmla="*/ 0 w 1726857"/>
                <a:gd name="connsiteY3" fmla="*/ 0 h 1179213"/>
                <a:gd name="connsiteX4" fmla="*/ 1726857 w 1726857"/>
                <a:gd name="connsiteY4" fmla="*/ 91440 h 1179213"/>
                <a:gd name="connsiteX0" fmla="*/ 1635417 w 1635417"/>
                <a:gd name="connsiteY0" fmla="*/ 0 h 1179213"/>
                <a:gd name="connsiteX1" fmla="*/ 1635417 w 1635417"/>
                <a:gd name="connsiteY1" fmla="*/ 1179213 h 1179213"/>
                <a:gd name="connsiteX2" fmla="*/ 0 w 1635417"/>
                <a:gd name="connsiteY2" fmla="*/ 1179213 h 1179213"/>
                <a:gd name="connsiteX3" fmla="*/ 0 w 1635417"/>
                <a:gd name="connsiteY3" fmla="*/ 0 h 1179213"/>
                <a:gd name="connsiteX0" fmla="*/ 1635417 w 1635417"/>
                <a:gd name="connsiteY0" fmla="*/ 1179213 h 1179213"/>
                <a:gd name="connsiteX1" fmla="*/ 0 w 1635417"/>
                <a:gd name="connsiteY1" fmla="*/ 1179213 h 1179213"/>
                <a:gd name="connsiteX2" fmla="*/ 0 w 1635417"/>
                <a:gd name="connsiteY2" fmla="*/ 0 h 117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5417" h="1179213">
                  <a:moveTo>
                    <a:pt x="1635417" y="1179213"/>
                  </a:moveTo>
                  <a:lnTo>
                    <a:pt x="0" y="1179213"/>
                  </a:lnTo>
                  <a:lnTo>
                    <a:pt x="0" y="0"/>
                  </a:lnTo>
                </a:path>
              </a:pathLst>
            </a:custGeom>
            <a:noFill/>
            <a:ln w="6350" cap="sq" cmpd="sng" algn="ctr">
              <a:solidFill>
                <a:srgbClr val="13215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TIA Eddi Light"/>
                <a:ea typeface="+mn-ea"/>
                <a:cs typeface="+mn-cs"/>
              </a:endParaRP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28BFDEA6-68FB-4302-B477-66625C5221C1}"/>
              </a:ext>
            </a:extLst>
          </p:cNvPr>
          <p:cNvGrpSpPr/>
          <p:nvPr/>
        </p:nvGrpSpPr>
        <p:grpSpPr>
          <a:xfrm>
            <a:off x="11254970" y="5265718"/>
            <a:ext cx="575195" cy="356593"/>
            <a:chOff x="11254970" y="5265718"/>
            <a:chExt cx="575195" cy="356593"/>
          </a:xfrm>
        </p:grpSpPr>
        <p:sp>
          <p:nvSpPr>
            <p:cNvPr id="269" name="Forma livre: Forma 92">
              <a:extLst>
                <a:ext uri="{FF2B5EF4-FFF2-40B4-BE49-F238E27FC236}">
                  <a16:creationId xmlns:a16="http://schemas.microsoft.com/office/drawing/2014/main" id="{CC015E6F-0184-4CE3-853B-2089C1C92D2D}"/>
                </a:ext>
              </a:extLst>
            </p:cNvPr>
            <p:cNvSpPr/>
            <p:nvPr/>
          </p:nvSpPr>
          <p:spPr>
            <a:xfrm>
              <a:off x="11254970" y="5265718"/>
              <a:ext cx="575195" cy="356593"/>
            </a:xfrm>
            <a:custGeom>
              <a:avLst/>
              <a:gdLst>
                <a:gd name="connsiteX0" fmla="*/ 671826 w 846073"/>
                <a:gd name="connsiteY0" fmla="*/ 524524 h 524524"/>
                <a:gd name="connsiteX1" fmla="*/ 524742 w 846073"/>
                <a:gd name="connsiteY1" fmla="*/ 524524 h 524524"/>
                <a:gd name="connsiteX2" fmla="*/ 524529 w 846073"/>
                <a:gd name="connsiteY2" fmla="*/ 524524 h 524524"/>
                <a:gd name="connsiteX3" fmla="*/ 0 w 846073"/>
                <a:gd name="connsiteY3" fmla="*/ 0 h 524524"/>
                <a:gd name="connsiteX4" fmla="*/ 846073 w 846073"/>
                <a:gd name="connsiteY4" fmla="*/ 0 h 5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073" h="524524">
                  <a:moveTo>
                    <a:pt x="671826" y="524524"/>
                  </a:moveTo>
                  <a:lnTo>
                    <a:pt x="524742" y="524524"/>
                  </a:lnTo>
                  <a:lnTo>
                    <a:pt x="524529" y="524524"/>
                  </a:lnTo>
                  <a:cubicBezTo>
                    <a:pt x="234920" y="524524"/>
                    <a:pt x="0" y="289824"/>
                    <a:pt x="0" y="0"/>
                  </a:cubicBezTo>
                  <a:lnTo>
                    <a:pt x="846073" y="0"/>
                  </a:lnTo>
                  <a:close/>
                </a:path>
              </a:pathLst>
            </a:custGeom>
            <a:solidFill>
              <a:srgbClr val="132153"/>
            </a:solidFill>
            <a:ln w="424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PT" sz="2000"/>
            </a:p>
          </p:txBody>
        </p:sp>
        <p:grpSp>
          <p:nvGrpSpPr>
            <p:cNvPr id="271" name="Gráfico 14">
              <a:extLst>
                <a:ext uri="{FF2B5EF4-FFF2-40B4-BE49-F238E27FC236}">
                  <a16:creationId xmlns:a16="http://schemas.microsoft.com/office/drawing/2014/main" id="{F4D01AEB-ABBE-4E57-8BA2-E603F2F7DCD2}"/>
                </a:ext>
              </a:extLst>
            </p:cNvPr>
            <p:cNvGrpSpPr/>
            <p:nvPr/>
          </p:nvGrpSpPr>
          <p:grpSpPr>
            <a:xfrm>
              <a:off x="11409219" y="5305644"/>
              <a:ext cx="281640" cy="220181"/>
              <a:chOff x="3896801" y="4160242"/>
              <a:chExt cx="349160" cy="272967"/>
            </a:xfrm>
            <a:noFill/>
          </p:grpSpPr>
          <p:grpSp>
            <p:nvGrpSpPr>
              <p:cNvPr id="272" name="Gráfico 14">
                <a:extLst>
                  <a:ext uri="{FF2B5EF4-FFF2-40B4-BE49-F238E27FC236}">
                    <a16:creationId xmlns:a16="http://schemas.microsoft.com/office/drawing/2014/main" id="{1DF1915A-4DC4-4062-BAE2-727CBCFD39EC}"/>
                  </a:ext>
                </a:extLst>
              </p:cNvPr>
              <p:cNvGrpSpPr/>
              <p:nvPr/>
            </p:nvGrpSpPr>
            <p:grpSpPr>
              <a:xfrm>
                <a:off x="4004460" y="4283082"/>
                <a:ext cx="133649" cy="150127"/>
                <a:chOff x="4004460" y="4283082"/>
                <a:chExt cx="133649" cy="150127"/>
              </a:xfrm>
              <a:noFill/>
            </p:grpSpPr>
            <p:sp>
              <p:nvSpPr>
                <p:cNvPr id="295" name="Forma livre: Forma 1591">
                  <a:extLst>
                    <a:ext uri="{FF2B5EF4-FFF2-40B4-BE49-F238E27FC236}">
                      <a16:creationId xmlns:a16="http://schemas.microsoft.com/office/drawing/2014/main" id="{C613C7ED-4020-4482-9742-DB78D54E0D43}"/>
                    </a:ext>
                  </a:extLst>
                </p:cNvPr>
                <p:cNvSpPr/>
                <p:nvPr/>
              </p:nvSpPr>
              <p:spPr>
                <a:xfrm>
                  <a:off x="4004460" y="4283082"/>
                  <a:ext cx="133649" cy="150127"/>
                </a:xfrm>
                <a:custGeom>
                  <a:avLst/>
                  <a:gdLst>
                    <a:gd name="connsiteX0" fmla="*/ 66488 w 133649"/>
                    <a:gd name="connsiteY0" fmla="*/ 0 h 150127"/>
                    <a:gd name="connsiteX1" fmla="*/ 0 w 133649"/>
                    <a:gd name="connsiteY1" fmla="*/ 34349 h 150127"/>
                    <a:gd name="connsiteX2" fmla="*/ 0 w 133649"/>
                    <a:gd name="connsiteY2" fmla="*/ 111743 h 150127"/>
                    <a:gd name="connsiteX3" fmla="*/ 66488 w 133649"/>
                    <a:gd name="connsiteY3" fmla="*/ 150128 h 150127"/>
                    <a:gd name="connsiteX4" fmla="*/ 133649 w 133649"/>
                    <a:gd name="connsiteY4" fmla="*/ 111743 h 150127"/>
                    <a:gd name="connsiteX5" fmla="*/ 133649 w 133649"/>
                    <a:gd name="connsiteY5" fmla="*/ 34349 h 150127"/>
                    <a:gd name="connsiteX6" fmla="*/ 66488 w 133649"/>
                    <a:gd name="connsiteY6" fmla="*/ 0 h 150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649" h="150127">
                      <a:moveTo>
                        <a:pt x="66488" y="0"/>
                      </a:moveTo>
                      <a:lnTo>
                        <a:pt x="0" y="34349"/>
                      </a:lnTo>
                      <a:lnTo>
                        <a:pt x="0" y="111743"/>
                      </a:lnTo>
                      <a:lnTo>
                        <a:pt x="66488" y="150128"/>
                      </a:lnTo>
                      <a:lnTo>
                        <a:pt x="133649" y="111743"/>
                      </a:lnTo>
                      <a:lnTo>
                        <a:pt x="133649" y="34349"/>
                      </a:lnTo>
                      <a:lnTo>
                        <a:pt x="66488" y="0"/>
                      </a:lnTo>
                      <a:close/>
                    </a:path>
                  </a:pathLst>
                </a:custGeom>
                <a:solidFill>
                  <a:srgbClr val="132153"/>
                </a:solidFill>
                <a:ln w="12032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grpSp>
              <p:nvGrpSpPr>
                <p:cNvPr id="296" name="Gráfico 14">
                  <a:extLst>
                    <a:ext uri="{FF2B5EF4-FFF2-40B4-BE49-F238E27FC236}">
                      <a16:creationId xmlns:a16="http://schemas.microsoft.com/office/drawing/2014/main" id="{6EAB9487-F69F-4401-A190-E273BB493360}"/>
                    </a:ext>
                  </a:extLst>
                </p:cNvPr>
                <p:cNvGrpSpPr/>
                <p:nvPr/>
              </p:nvGrpSpPr>
              <p:grpSpPr>
                <a:xfrm>
                  <a:off x="4028480" y="4331123"/>
                  <a:ext cx="85608" cy="73742"/>
                  <a:chOff x="4028480" y="4331123"/>
                  <a:chExt cx="85608" cy="73742"/>
                </a:xfrm>
              </p:grpSpPr>
              <p:grpSp>
                <p:nvGrpSpPr>
                  <p:cNvPr id="297" name="Gráfico 14">
                    <a:extLst>
                      <a:ext uri="{FF2B5EF4-FFF2-40B4-BE49-F238E27FC236}">
                        <a16:creationId xmlns:a16="http://schemas.microsoft.com/office/drawing/2014/main" id="{79C26380-BC1D-44A5-B1DB-934C8AF2C1E2}"/>
                      </a:ext>
                    </a:extLst>
                  </p:cNvPr>
                  <p:cNvGrpSpPr/>
                  <p:nvPr/>
                </p:nvGrpSpPr>
                <p:grpSpPr>
                  <a:xfrm>
                    <a:off x="4028480" y="4331123"/>
                    <a:ext cx="85608" cy="23443"/>
                    <a:chOff x="4028480" y="4331123"/>
                    <a:chExt cx="85608" cy="23443"/>
                  </a:xfrm>
                </p:grpSpPr>
                <p:sp>
                  <p:nvSpPr>
                    <p:cNvPr id="299" name="Forma livre: Forma 1594">
                      <a:extLst>
                        <a:ext uri="{FF2B5EF4-FFF2-40B4-BE49-F238E27FC236}">
                          <a16:creationId xmlns:a16="http://schemas.microsoft.com/office/drawing/2014/main" id="{636B2903-4B49-4537-9354-C3E2EB256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1429" y="4331123"/>
                      <a:ext cx="42660" cy="23443"/>
                    </a:xfrm>
                    <a:custGeom>
                      <a:avLst/>
                      <a:gdLst>
                        <a:gd name="connsiteX0" fmla="*/ 42660 w 42660"/>
                        <a:gd name="connsiteY0" fmla="*/ 0 h 23443"/>
                        <a:gd name="connsiteX1" fmla="*/ 0 w 42660"/>
                        <a:gd name="connsiteY1" fmla="*/ 23444 h 23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660" h="23443">
                          <a:moveTo>
                            <a:pt x="42660" y="0"/>
                          </a:moveTo>
                          <a:lnTo>
                            <a:pt x="0" y="23444"/>
                          </a:lnTo>
                        </a:path>
                      </a:pathLst>
                    </a:custGeom>
                    <a:solidFill>
                      <a:srgbClr val="132153"/>
                    </a:solidFill>
                    <a:ln w="12032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sp>
                  <p:nvSpPr>
                    <p:cNvPr id="300" name="Forma livre: Forma 1595">
                      <a:extLst>
                        <a:ext uri="{FF2B5EF4-FFF2-40B4-BE49-F238E27FC236}">
                          <a16:creationId xmlns:a16="http://schemas.microsoft.com/office/drawing/2014/main" id="{D4EE45A0-1A45-4ED9-89F7-ECAC1315E7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8480" y="4331123"/>
                      <a:ext cx="42660" cy="23443"/>
                    </a:xfrm>
                    <a:custGeom>
                      <a:avLst/>
                      <a:gdLst>
                        <a:gd name="connsiteX0" fmla="*/ 0 w 42660"/>
                        <a:gd name="connsiteY0" fmla="*/ 0 h 23443"/>
                        <a:gd name="connsiteX1" fmla="*/ 42660 w 42660"/>
                        <a:gd name="connsiteY1" fmla="*/ 23444 h 23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660" h="23443">
                          <a:moveTo>
                            <a:pt x="0" y="0"/>
                          </a:moveTo>
                          <a:lnTo>
                            <a:pt x="42660" y="23444"/>
                          </a:lnTo>
                        </a:path>
                      </a:pathLst>
                    </a:custGeom>
                    <a:solidFill>
                      <a:srgbClr val="132153"/>
                    </a:solidFill>
                    <a:ln w="12032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</p:grpSp>
              <p:sp>
                <p:nvSpPr>
                  <p:cNvPr id="298" name="Forma livre: Forma 1596">
                    <a:extLst>
                      <a:ext uri="{FF2B5EF4-FFF2-40B4-BE49-F238E27FC236}">
                        <a16:creationId xmlns:a16="http://schemas.microsoft.com/office/drawing/2014/main" id="{9AB13D7F-B21C-4F38-9697-C8A5DE4DA8DE}"/>
                      </a:ext>
                    </a:extLst>
                  </p:cNvPr>
                  <p:cNvSpPr/>
                  <p:nvPr/>
                </p:nvSpPr>
                <p:spPr>
                  <a:xfrm>
                    <a:off x="4071285" y="4355288"/>
                    <a:ext cx="4804" cy="49578"/>
                  </a:xfrm>
                  <a:custGeom>
                    <a:avLst/>
                    <a:gdLst>
                      <a:gd name="connsiteX0" fmla="*/ 0 w 4804"/>
                      <a:gd name="connsiteY0" fmla="*/ 0 h 49578"/>
                      <a:gd name="connsiteX1" fmla="*/ 0 w 4804"/>
                      <a:gd name="connsiteY1" fmla="*/ 49578 h 49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804" h="49578">
                        <a:moveTo>
                          <a:pt x="0" y="0"/>
                        </a:moveTo>
                        <a:lnTo>
                          <a:pt x="0" y="49578"/>
                        </a:lnTo>
                      </a:path>
                    </a:pathLst>
                  </a:custGeom>
                  <a:solidFill>
                    <a:srgbClr val="132153"/>
                  </a:solidFill>
                  <a:ln w="12032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</p:grpSp>
          <p:grpSp>
            <p:nvGrpSpPr>
              <p:cNvPr id="273" name="Gráfico 14">
                <a:extLst>
                  <a:ext uri="{FF2B5EF4-FFF2-40B4-BE49-F238E27FC236}">
                    <a16:creationId xmlns:a16="http://schemas.microsoft.com/office/drawing/2014/main" id="{F4383D95-59A2-4BB0-AE44-70A8B8B58429}"/>
                  </a:ext>
                </a:extLst>
              </p:cNvPr>
              <p:cNvGrpSpPr/>
              <p:nvPr/>
            </p:nvGrpSpPr>
            <p:grpSpPr>
              <a:xfrm>
                <a:off x="4112312" y="4221014"/>
                <a:ext cx="133649" cy="150127"/>
                <a:chOff x="4112312" y="4221014"/>
                <a:chExt cx="133649" cy="150127"/>
              </a:xfrm>
              <a:noFill/>
            </p:grpSpPr>
            <p:sp>
              <p:nvSpPr>
                <p:cNvPr id="288" name="Forma livre: Forma 1598">
                  <a:extLst>
                    <a:ext uri="{FF2B5EF4-FFF2-40B4-BE49-F238E27FC236}">
                      <a16:creationId xmlns:a16="http://schemas.microsoft.com/office/drawing/2014/main" id="{81524A69-2A39-4FA4-BABA-EFABCA8764D3}"/>
                    </a:ext>
                  </a:extLst>
                </p:cNvPr>
                <p:cNvSpPr/>
                <p:nvPr/>
              </p:nvSpPr>
              <p:spPr>
                <a:xfrm>
                  <a:off x="4112312" y="4221014"/>
                  <a:ext cx="133649" cy="150127"/>
                </a:xfrm>
                <a:custGeom>
                  <a:avLst/>
                  <a:gdLst>
                    <a:gd name="connsiteX0" fmla="*/ 26086 w 133649"/>
                    <a:gd name="connsiteY0" fmla="*/ 126828 h 150127"/>
                    <a:gd name="connsiteX1" fmla="*/ 66488 w 133649"/>
                    <a:gd name="connsiteY1" fmla="*/ 150128 h 150127"/>
                    <a:gd name="connsiteX2" fmla="*/ 133650 w 133649"/>
                    <a:gd name="connsiteY2" fmla="*/ 111743 h 150127"/>
                    <a:gd name="connsiteX3" fmla="*/ 133650 w 133649"/>
                    <a:gd name="connsiteY3" fmla="*/ 34349 h 150127"/>
                    <a:gd name="connsiteX4" fmla="*/ 66488 w 133649"/>
                    <a:gd name="connsiteY4" fmla="*/ 0 h 150127"/>
                    <a:gd name="connsiteX5" fmla="*/ 0 w 133649"/>
                    <a:gd name="connsiteY5" fmla="*/ 34349 h 150127"/>
                    <a:gd name="connsiteX6" fmla="*/ 0 w 133649"/>
                    <a:gd name="connsiteY6" fmla="*/ 83015 h 150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649" h="150127">
                      <a:moveTo>
                        <a:pt x="26086" y="126828"/>
                      </a:moveTo>
                      <a:lnTo>
                        <a:pt x="66488" y="150128"/>
                      </a:lnTo>
                      <a:lnTo>
                        <a:pt x="133650" y="111743"/>
                      </a:lnTo>
                      <a:lnTo>
                        <a:pt x="133650" y="34349"/>
                      </a:lnTo>
                      <a:lnTo>
                        <a:pt x="66488" y="0"/>
                      </a:lnTo>
                      <a:lnTo>
                        <a:pt x="0" y="34349"/>
                      </a:lnTo>
                      <a:lnTo>
                        <a:pt x="0" y="83015"/>
                      </a:lnTo>
                    </a:path>
                  </a:pathLst>
                </a:custGeom>
                <a:solidFill>
                  <a:srgbClr val="132153"/>
                </a:solidFill>
                <a:ln w="12032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grpSp>
              <p:nvGrpSpPr>
                <p:cNvPr id="289" name="Gráfico 14">
                  <a:extLst>
                    <a:ext uri="{FF2B5EF4-FFF2-40B4-BE49-F238E27FC236}">
                      <a16:creationId xmlns:a16="http://schemas.microsoft.com/office/drawing/2014/main" id="{3E6A198C-8D3D-4137-975D-E2A9257A4A7B}"/>
                    </a:ext>
                  </a:extLst>
                </p:cNvPr>
                <p:cNvGrpSpPr/>
                <p:nvPr/>
              </p:nvGrpSpPr>
              <p:grpSpPr>
                <a:xfrm>
                  <a:off x="4136332" y="4269055"/>
                  <a:ext cx="85608" cy="73742"/>
                  <a:chOff x="4136332" y="4269055"/>
                  <a:chExt cx="85608" cy="73742"/>
                </a:xfrm>
              </p:grpSpPr>
              <p:grpSp>
                <p:nvGrpSpPr>
                  <p:cNvPr id="290" name="Gráfico 14">
                    <a:extLst>
                      <a:ext uri="{FF2B5EF4-FFF2-40B4-BE49-F238E27FC236}">
                        <a16:creationId xmlns:a16="http://schemas.microsoft.com/office/drawing/2014/main" id="{F91BD333-E91B-40A9-8F15-309C894C3268}"/>
                      </a:ext>
                    </a:extLst>
                  </p:cNvPr>
                  <p:cNvGrpSpPr/>
                  <p:nvPr/>
                </p:nvGrpSpPr>
                <p:grpSpPr>
                  <a:xfrm>
                    <a:off x="4136332" y="4269055"/>
                    <a:ext cx="85608" cy="23443"/>
                    <a:chOff x="4136332" y="4269055"/>
                    <a:chExt cx="85608" cy="23443"/>
                  </a:xfrm>
                </p:grpSpPr>
                <p:sp>
                  <p:nvSpPr>
                    <p:cNvPr id="293" name="Forma livre: Forma 1601">
                      <a:extLst>
                        <a:ext uri="{FF2B5EF4-FFF2-40B4-BE49-F238E27FC236}">
                          <a16:creationId xmlns:a16="http://schemas.microsoft.com/office/drawing/2014/main" id="{8D4FABF2-123C-49E7-8F8B-5825167693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9281" y="4269055"/>
                      <a:ext cx="42660" cy="23443"/>
                    </a:xfrm>
                    <a:custGeom>
                      <a:avLst/>
                      <a:gdLst>
                        <a:gd name="connsiteX0" fmla="*/ 42660 w 42660"/>
                        <a:gd name="connsiteY0" fmla="*/ 0 h 23443"/>
                        <a:gd name="connsiteX1" fmla="*/ 0 w 42660"/>
                        <a:gd name="connsiteY1" fmla="*/ 23444 h 23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660" h="23443">
                          <a:moveTo>
                            <a:pt x="42660" y="0"/>
                          </a:moveTo>
                          <a:lnTo>
                            <a:pt x="0" y="23444"/>
                          </a:lnTo>
                        </a:path>
                      </a:pathLst>
                    </a:custGeom>
                    <a:solidFill>
                      <a:srgbClr val="132153"/>
                    </a:solidFill>
                    <a:ln w="12032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sp>
                  <p:nvSpPr>
                    <p:cNvPr id="294" name="Forma livre: Forma 1602">
                      <a:extLst>
                        <a:ext uri="{FF2B5EF4-FFF2-40B4-BE49-F238E27FC236}">
                          <a16:creationId xmlns:a16="http://schemas.microsoft.com/office/drawing/2014/main" id="{EF66FBC5-F460-4A40-A8C0-DE88233BFD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36332" y="4269055"/>
                      <a:ext cx="42660" cy="23443"/>
                    </a:xfrm>
                    <a:custGeom>
                      <a:avLst/>
                      <a:gdLst>
                        <a:gd name="connsiteX0" fmla="*/ 0 w 42660"/>
                        <a:gd name="connsiteY0" fmla="*/ 0 h 23443"/>
                        <a:gd name="connsiteX1" fmla="*/ 42660 w 42660"/>
                        <a:gd name="connsiteY1" fmla="*/ 23444 h 23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660" h="23443">
                          <a:moveTo>
                            <a:pt x="0" y="0"/>
                          </a:moveTo>
                          <a:lnTo>
                            <a:pt x="42660" y="23444"/>
                          </a:lnTo>
                        </a:path>
                      </a:pathLst>
                    </a:custGeom>
                    <a:solidFill>
                      <a:srgbClr val="132153"/>
                    </a:solidFill>
                    <a:ln w="12032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</p:grpSp>
              <p:sp>
                <p:nvSpPr>
                  <p:cNvPr id="292" name="Forma livre: Forma 1603">
                    <a:extLst>
                      <a:ext uri="{FF2B5EF4-FFF2-40B4-BE49-F238E27FC236}">
                        <a16:creationId xmlns:a16="http://schemas.microsoft.com/office/drawing/2014/main" id="{ABDE7CE6-C69B-4E2C-A017-CF1C4B237B07}"/>
                      </a:ext>
                    </a:extLst>
                  </p:cNvPr>
                  <p:cNvSpPr/>
                  <p:nvPr/>
                </p:nvSpPr>
                <p:spPr>
                  <a:xfrm>
                    <a:off x="4179136" y="4293219"/>
                    <a:ext cx="4804" cy="49578"/>
                  </a:xfrm>
                  <a:custGeom>
                    <a:avLst/>
                    <a:gdLst>
                      <a:gd name="connsiteX0" fmla="*/ 0 w 4804"/>
                      <a:gd name="connsiteY0" fmla="*/ 0 h 49578"/>
                      <a:gd name="connsiteX1" fmla="*/ 0 w 4804"/>
                      <a:gd name="connsiteY1" fmla="*/ 49578 h 49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804" h="49578">
                        <a:moveTo>
                          <a:pt x="0" y="0"/>
                        </a:moveTo>
                        <a:lnTo>
                          <a:pt x="0" y="49578"/>
                        </a:lnTo>
                      </a:path>
                    </a:pathLst>
                  </a:custGeom>
                  <a:solidFill>
                    <a:srgbClr val="132153"/>
                  </a:solidFill>
                  <a:ln w="12032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</p:grpSp>
          <p:grpSp>
            <p:nvGrpSpPr>
              <p:cNvPr id="274" name="Gráfico 14">
                <a:extLst>
                  <a:ext uri="{FF2B5EF4-FFF2-40B4-BE49-F238E27FC236}">
                    <a16:creationId xmlns:a16="http://schemas.microsoft.com/office/drawing/2014/main" id="{A24F2080-148B-4966-846E-A35D0BFD2000}"/>
                  </a:ext>
                </a:extLst>
              </p:cNvPr>
              <p:cNvGrpSpPr/>
              <p:nvPr/>
            </p:nvGrpSpPr>
            <p:grpSpPr>
              <a:xfrm>
                <a:off x="3896801" y="4222311"/>
                <a:ext cx="133649" cy="150127"/>
                <a:chOff x="3896801" y="4222311"/>
                <a:chExt cx="133649" cy="150127"/>
              </a:xfrm>
              <a:noFill/>
            </p:grpSpPr>
            <p:sp>
              <p:nvSpPr>
                <p:cNvPr id="282" name="Forma livre: Forma 1605">
                  <a:extLst>
                    <a:ext uri="{FF2B5EF4-FFF2-40B4-BE49-F238E27FC236}">
                      <a16:creationId xmlns:a16="http://schemas.microsoft.com/office/drawing/2014/main" id="{3BC4B701-E9A8-4450-9059-12E55AFE7702}"/>
                    </a:ext>
                  </a:extLst>
                </p:cNvPr>
                <p:cNvSpPr/>
                <p:nvPr/>
              </p:nvSpPr>
              <p:spPr>
                <a:xfrm>
                  <a:off x="3896801" y="4222311"/>
                  <a:ext cx="133649" cy="150127"/>
                </a:xfrm>
                <a:custGeom>
                  <a:avLst/>
                  <a:gdLst>
                    <a:gd name="connsiteX0" fmla="*/ 133650 w 133649"/>
                    <a:gd name="connsiteY0" fmla="*/ 81237 h 150127"/>
                    <a:gd name="connsiteX1" fmla="*/ 133650 w 133649"/>
                    <a:gd name="connsiteY1" fmla="*/ 34397 h 150127"/>
                    <a:gd name="connsiteX2" fmla="*/ 66488 w 133649"/>
                    <a:gd name="connsiteY2" fmla="*/ 0 h 150127"/>
                    <a:gd name="connsiteX3" fmla="*/ 0 w 133649"/>
                    <a:gd name="connsiteY3" fmla="*/ 34397 h 150127"/>
                    <a:gd name="connsiteX4" fmla="*/ 0 w 133649"/>
                    <a:gd name="connsiteY4" fmla="*/ 111791 h 150127"/>
                    <a:gd name="connsiteX5" fmla="*/ 66488 w 133649"/>
                    <a:gd name="connsiteY5" fmla="*/ 150128 h 150127"/>
                    <a:gd name="connsiteX6" fmla="*/ 105257 w 133649"/>
                    <a:gd name="connsiteY6" fmla="*/ 128029 h 150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649" h="150127">
                      <a:moveTo>
                        <a:pt x="133650" y="81237"/>
                      </a:moveTo>
                      <a:lnTo>
                        <a:pt x="133650" y="34397"/>
                      </a:lnTo>
                      <a:lnTo>
                        <a:pt x="66488" y="0"/>
                      </a:lnTo>
                      <a:lnTo>
                        <a:pt x="0" y="34397"/>
                      </a:lnTo>
                      <a:lnTo>
                        <a:pt x="0" y="111791"/>
                      </a:lnTo>
                      <a:lnTo>
                        <a:pt x="66488" y="150128"/>
                      </a:lnTo>
                      <a:lnTo>
                        <a:pt x="105257" y="128029"/>
                      </a:lnTo>
                    </a:path>
                  </a:pathLst>
                </a:custGeom>
                <a:solidFill>
                  <a:srgbClr val="132153"/>
                </a:solidFill>
                <a:ln w="12032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grpSp>
              <p:nvGrpSpPr>
                <p:cNvPr id="283" name="Gráfico 14">
                  <a:extLst>
                    <a:ext uri="{FF2B5EF4-FFF2-40B4-BE49-F238E27FC236}">
                      <a16:creationId xmlns:a16="http://schemas.microsoft.com/office/drawing/2014/main" id="{2A2D02D3-997C-4745-91A1-4D6E594A0854}"/>
                    </a:ext>
                  </a:extLst>
                </p:cNvPr>
                <p:cNvGrpSpPr/>
                <p:nvPr/>
              </p:nvGrpSpPr>
              <p:grpSpPr>
                <a:xfrm>
                  <a:off x="3920821" y="4270352"/>
                  <a:ext cx="85608" cy="73742"/>
                  <a:chOff x="3920821" y="4270352"/>
                  <a:chExt cx="85608" cy="73742"/>
                </a:xfrm>
              </p:grpSpPr>
              <p:grpSp>
                <p:nvGrpSpPr>
                  <p:cNvPr id="284" name="Gráfico 14">
                    <a:extLst>
                      <a:ext uri="{FF2B5EF4-FFF2-40B4-BE49-F238E27FC236}">
                        <a16:creationId xmlns:a16="http://schemas.microsoft.com/office/drawing/2014/main" id="{7353E4BB-2907-4725-87C6-A7E79FF10DF3}"/>
                      </a:ext>
                    </a:extLst>
                  </p:cNvPr>
                  <p:cNvGrpSpPr/>
                  <p:nvPr/>
                </p:nvGrpSpPr>
                <p:grpSpPr>
                  <a:xfrm>
                    <a:off x="3920821" y="4270352"/>
                    <a:ext cx="85608" cy="23491"/>
                    <a:chOff x="3920821" y="4270352"/>
                    <a:chExt cx="85608" cy="23491"/>
                  </a:xfrm>
                </p:grpSpPr>
                <p:sp>
                  <p:nvSpPr>
                    <p:cNvPr id="286" name="Forma livre: Forma 1608">
                      <a:extLst>
                        <a:ext uri="{FF2B5EF4-FFF2-40B4-BE49-F238E27FC236}">
                          <a16:creationId xmlns:a16="http://schemas.microsoft.com/office/drawing/2014/main" id="{93DB1F9D-478B-4C83-88E4-39BC02C70D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63769" y="4270352"/>
                      <a:ext cx="42660" cy="23491"/>
                    </a:xfrm>
                    <a:custGeom>
                      <a:avLst/>
                      <a:gdLst>
                        <a:gd name="connsiteX0" fmla="*/ 42660 w 42660"/>
                        <a:gd name="connsiteY0" fmla="*/ 0 h 23491"/>
                        <a:gd name="connsiteX1" fmla="*/ 0 w 42660"/>
                        <a:gd name="connsiteY1" fmla="*/ 23492 h 234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660" h="23491">
                          <a:moveTo>
                            <a:pt x="42660" y="0"/>
                          </a:moveTo>
                          <a:lnTo>
                            <a:pt x="0" y="23492"/>
                          </a:lnTo>
                        </a:path>
                      </a:pathLst>
                    </a:custGeom>
                    <a:solidFill>
                      <a:srgbClr val="132153"/>
                    </a:solidFill>
                    <a:ln w="12032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sp>
                  <p:nvSpPr>
                    <p:cNvPr id="287" name="Forma livre: Forma 1609">
                      <a:extLst>
                        <a:ext uri="{FF2B5EF4-FFF2-40B4-BE49-F238E27FC236}">
                          <a16:creationId xmlns:a16="http://schemas.microsoft.com/office/drawing/2014/main" id="{28520D7F-145F-410E-AABC-94134337A1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20821" y="4270352"/>
                      <a:ext cx="42660" cy="23491"/>
                    </a:xfrm>
                    <a:custGeom>
                      <a:avLst/>
                      <a:gdLst>
                        <a:gd name="connsiteX0" fmla="*/ 0 w 42660"/>
                        <a:gd name="connsiteY0" fmla="*/ 0 h 23491"/>
                        <a:gd name="connsiteX1" fmla="*/ 42660 w 42660"/>
                        <a:gd name="connsiteY1" fmla="*/ 23492 h 234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660" h="23491">
                          <a:moveTo>
                            <a:pt x="0" y="0"/>
                          </a:moveTo>
                          <a:lnTo>
                            <a:pt x="42660" y="23492"/>
                          </a:lnTo>
                        </a:path>
                      </a:pathLst>
                    </a:custGeom>
                    <a:solidFill>
                      <a:srgbClr val="132153"/>
                    </a:solidFill>
                    <a:ln w="12032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</p:grpSp>
              <p:sp>
                <p:nvSpPr>
                  <p:cNvPr id="285" name="Forma livre: Forma 1610">
                    <a:extLst>
                      <a:ext uri="{FF2B5EF4-FFF2-40B4-BE49-F238E27FC236}">
                        <a16:creationId xmlns:a16="http://schemas.microsoft.com/office/drawing/2014/main" id="{BCF9EF3A-8F3F-4ED9-A3EB-2A57408318F5}"/>
                      </a:ext>
                    </a:extLst>
                  </p:cNvPr>
                  <p:cNvSpPr/>
                  <p:nvPr/>
                </p:nvSpPr>
                <p:spPr>
                  <a:xfrm>
                    <a:off x="3963625" y="4294564"/>
                    <a:ext cx="4804" cy="49530"/>
                  </a:xfrm>
                  <a:custGeom>
                    <a:avLst/>
                    <a:gdLst>
                      <a:gd name="connsiteX0" fmla="*/ 0 w 4804"/>
                      <a:gd name="connsiteY0" fmla="*/ 0 h 49530"/>
                      <a:gd name="connsiteX1" fmla="*/ 0 w 4804"/>
                      <a:gd name="connsiteY1" fmla="*/ 49530 h 49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804" h="49530">
                        <a:moveTo>
                          <a:pt x="0" y="0"/>
                        </a:moveTo>
                        <a:lnTo>
                          <a:pt x="0" y="49530"/>
                        </a:lnTo>
                      </a:path>
                    </a:pathLst>
                  </a:custGeom>
                  <a:solidFill>
                    <a:srgbClr val="132153"/>
                  </a:solidFill>
                  <a:ln w="12032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</p:grpSp>
          <p:grpSp>
            <p:nvGrpSpPr>
              <p:cNvPr id="275" name="Gráfico 14">
                <a:extLst>
                  <a:ext uri="{FF2B5EF4-FFF2-40B4-BE49-F238E27FC236}">
                    <a16:creationId xmlns:a16="http://schemas.microsoft.com/office/drawing/2014/main" id="{AD725431-8559-4158-8D6B-4E10E2F3F57B}"/>
                  </a:ext>
                </a:extLst>
              </p:cNvPr>
              <p:cNvGrpSpPr/>
              <p:nvPr/>
            </p:nvGrpSpPr>
            <p:grpSpPr>
              <a:xfrm>
                <a:off x="4004652" y="4160242"/>
                <a:ext cx="133649" cy="104488"/>
                <a:chOff x="4004652" y="4160242"/>
                <a:chExt cx="133649" cy="104488"/>
              </a:xfrm>
              <a:noFill/>
            </p:grpSpPr>
            <p:sp>
              <p:nvSpPr>
                <p:cNvPr id="276" name="Forma livre: Forma 1612">
                  <a:extLst>
                    <a:ext uri="{FF2B5EF4-FFF2-40B4-BE49-F238E27FC236}">
                      <a16:creationId xmlns:a16="http://schemas.microsoft.com/office/drawing/2014/main" id="{0E2B8684-D468-47B0-A079-CB5D226CF434}"/>
                    </a:ext>
                  </a:extLst>
                </p:cNvPr>
                <p:cNvSpPr/>
                <p:nvPr/>
              </p:nvSpPr>
              <p:spPr>
                <a:xfrm>
                  <a:off x="4004652" y="4160242"/>
                  <a:ext cx="133649" cy="82774"/>
                </a:xfrm>
                <a:custGeom>
                  <a:avLst/>
                  <a:gdLst>
                    <a:gd name="connsiteX0" fmla="*/ 133650 w 133649"/>
                    <a:gd name="connsiteY0" fmla="*/ 80709 h 82774"/>
                    <a:gd name="connsiteX1" fmla="*/ 133650 w 133649"/>
                    <a:gd name="connsiteY1" fmla="*/ 34397 h 82774"/>
                    <a:gd name="connsiteX2" fmla="*/ 66488 w 133649"/>
                    <a:gd name="connsiteY2" fmla="*/ 0 h 82774"/>
                    <a:gd name="connsiteX3" fmla="*/ 0 w 133649"/>
                    <a:gd name="connsiteY3" fmla="*/ 34397 h 82774"/>
                    <a:gd name="connsiteX4" fmla="*/ 0 w 133649"/>
                    <a:gd name="connsiteY4" fmla="*/ 82774 h 82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49" h="82774">
                      <a:moveTo>
                        <a:pt x="133650" y="80709"/>
                      </a:moveTo>
                      <a:lnTo>
                        <a:pt x="133650" y="34397"/>
                      </a:lnTo>
                      <a:lnTo>
                        <a:pt x="66488" y="0"/>
                      </a:lnTo>
                      <a:lnTo>
                        <a:pt x="0" y="34397"/>
                      </a:lnTo>
                      <a:lnTo>
                        <a:pt x="0" y="82774"/>
                      </a:lnTo>
                    </a:path>
                  </a:pathLst>
                </a:custGeom>
                <a:solidFill>
                  <a:srgbClr val="132153"/>
                </a:solidFill>
                <a:ln w="12032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grpSp>
              <p:nvGrpSpPr>
                <p:cNvPr id="277" name="Gráfico 14">
                  <a:extLst>
                    <a:ext uri="{FF2B5EF4-FFF2-40B4-BE49-F238E27FC236}">
                      <a16:creationId xmlns:a16="http://schemas.microsoft.com/office/drawing/2014/main" id="{D414097C-1BB7-44FA-97CB-C6CF374BAC73}"/>
                    </a:ext>
                  </a:extLst>
                </p:cNvPr>
                <p:cNvGrpSpPr/>
                <p:nvPr/>
              </p:nvGrpSpPr>
              <p:grpSpPr>
                <a:xfrm>
                  <a:off x="4028673" y="4208283"/>
                  <a:ext cx="85608" cy="56447"/>
                  <a:chOff x="4028673" y="4208283"/>
                  <a:chExt cx="85608" cy="56447"/>
                </a:xfrm>
              </p:grpSpPr>
              <p:grpSp>
                <p:nvGrpSpPr>
                  <p:cNvPr id="278" name="Gráfico 14">
                    <a:extLst>
                      <a:ext uri="{FF2B5EF4-FFF2-40B4-BE49-F238E27FC236}">
                        <a16:creationId xmlns:a16="http://schemas.microsoft.com/office/drawing/2014/main" id="{31A8AA2F-EDAF-422A-AAF1-E921CF5ABA83}"/>
                      </a:ext>
                    </a:extLst>
                  </p:cNvPr>
                  <p:cNvGrpSpPr/>
                  <p:nvPr/>
                </p:nvGrpSpPr>
                <p:grpSpPr>
                  <a:xfrm>
                    <a:off x="4028673" y="4208283"/>
                    <a:ext cx="85608" cy="23491"/>
                    <a:chOff x="4028673" y="4208283"/>
                    <a:chExt cx="85608" cy="23491"/>
                  </a:xfrm>
                </p:grpSpPr>
                <p:sp>
                  <p:nvSpPr>
                    <p:cNvPr id="280" name="Forma livre: Forma 1615">
                      <a:extLst>
                        <a:ext uri="{FF2B5EF4-FFF2-40B4-BE49-F238E27FC236}">
                          <a16:creationId xmlns:a16="http://schemas.microsoft.com/office/drawing/2014/main" id="{D0836AAC-B3CD-4715-8886-139AC4B59E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1621" y="4208283"/>
                      <a:ext cx="42660" cy="23491"/>
                    </a:xfrm>
                    <a:custGeom>
                      <a:avLst/>
                      <a:gdLst>
                        <a:gd name="connsiteX0" fmla="*/ 42660 w 42660"/>
                        <a:gd name="connsiteY0" fmla="*/ 0 h 23491"/>
                        <a:gd name="connsiteX1" fmla="*/ 0 w 42660"/>
                        <a:gd name="connsiteY1" fmla="*/ 23492 h 234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660" h="23491">
                          <a:moveTo>
                            <a:pt x="42660" y="0"/>
                          </a:moveTo>
                          <a:lnTo>
                            <a:pt x="0" y="23492"/>
                          </a:lnTo>
                        </a:path>
                      </a:pathLst>
                    </a:custGeom>
                    <a:solidFill>
                      <a:srgbClr val="132153"/>
                    </a:solidFill>
                    <a:ln w="12032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sp>
                  <p:nvSpPr>
                    <p:cNvPr id="281" name="Forma livre: Forma 1616">
                      <a:extLst>
                        <a:ext uri="{FF2B5EF4-FFF2-40B4-BE49-F238E27FC236}">
                          <a16:creationId xmlns:a16="http://schemas.microsoft.com/office/drawing/2014/main" id="{F6E1ED3A-7137-4E4B-A80A-4E76A488A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8673" y="4208283"/>
                      <a:ext cx="42660" cy="23491"/>
                    </a:xfrm>
                    <a:custGeom>
                      <a:avLst/>
                      <a:gdLst>
                        <a:gd name="connsiteX0" fmla="*/ 0 w 42660"/>
                        <a:gd name="connsiteY0" fmla="*/ 0 h 23491"/>
                        <a:gd name="connsiteX1" fmla="*/ 42660 w 42660"/>
                        <a:gd name="connsiteY1" fmla="*/ 23492 h 234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660" h="23491">
                          <a:moveTo>
                            <a:pt x="0" y="0"/>
                          </a:moveTo>
                          <a:lnTo>
                            <a:pt x="42660" y="23492"/>
                          </a:lnTo>
                        </a:path>
                      </a:pathLst>
                    </a:custGeom>
                    <a:solidFill>
                      <a:srgbClr val="132153"/>
                    </a:solidFill>
                    <a:ln w="12032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</p:grpSp>
              <p:sp>
                <p:nvSpPr>
                  <p:cNvPr id="279" name="Forma livre: Forma 1617">
                    <a:extLst>
                      <a:ext uri="{FF2B5EF4-FFF2-40B4-BE49-F238E27FC236}">
                        <a16:creationId xmlns:a16="http://schemas.microsoft.com/office/drawing/2014/main" id="{817E90DD-6A92-4478-BFCE-FAFD417056EC}"/>
                      </a:ext>
                    </a:extLst>
                  </p:cNvPr>
                  <p:cNvSpPr/>
                  <p:nvPr/>
                </p:nvSpPr>
                <p:spPr>
                  <a:xfrm>
                    <a:off x="4071477" y="4232495"/>
                    <a:ext cx="4804" cy="32235"/>
                  </a:xfrm>
                  <a:custGeom>
                    <a:avLst/>
                    <a:gdLst>
                      <a:gd name="connsiteX0" fmla="*/ 0 w 4804"/>
                      <a:gd name="connsiteY0" fmla="*/ 0 h 32235"/>
                      <a:gd name="connsiteX1" fmla="*/ 0 w 4804"/>
                      <a:gd name="connsiteY1" fmla="*/ 32235 h 3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804" h="32235">
                        <a:moveTo>
                          <a:pt x="0" y="0"/>
                        </a:moveTo>
                        <a:lnTo>
                          <a:pt x="0" y="32235"/>
                        </a:lnTo>
                      </a:path>
                    </a:pathLst>
                  </a:custGeom>
                  <a:solidFill>
                    <a:srgbClr val="132153"/>
                  </a:solidFill>
                  <a:ln w="12032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87287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.03889 L 0 7.40741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17F93-2322-C034-ACE0-86C8DB537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CB81197-F62B-1898-98E8-1E8CF616B5E8}"/>
              </a:ext>
            </a:extLst>
          </p:cNvPr>
          <p:cNvSpPr/>
          <p:nvPr/>
        </p:nvSpPr>
        <p:spPr>
          <a:xfrm rot="5400000" flipV="1">
            <a:off x="4273290" y="-988676"/>
            <a:ext cx="3784423" cy="10707848"/>
          </a:xfrm>
          <a:custGeom>
            <a:avLst/>
            <a:gdLst>
              <a:gd name="connsiteX0" fmla="*/ 0 w 4122374"/>
              <a:gd name="connsiteY0" fmla="*/ 0 h 10568850"/>
              <a:gd name="connsiteX1" fmla="*/ 0 w 4122374"/>
              <a:gd name="connsiteY1" fmla="*/ 10044365 h 10568850"/>
              <a:gd name="connsiteX2" fmla="*/ 1434047 w 4122374"/>
              <a:gd name="connsiteY2" fmla="*/ 10044365 h 10568850"/>
              <a:gd name="connsiteX3" fmla="*/ 2 w 4122374"/>
              <a:gd name="connsiteY3" fmla="*/ 10044391 h 10568850"/>
              <a:gd name="connsiteX4" fmla="*/ 2 w 4122374"/>
              <a:gd name="connsiteY4" fmla="*/ 10568847 h 10568850"/>
              <a:gd name="connsiteX5" fmla="*/ 3160718 w 4122374"/>
              <a:gd name="connsiteY5" fmla="*/ 10568790 h 10568850"/>
              <a:gd name="connsiteX6" fmla="*/ 3160738 w 4122374"/>
              <a:gd name="connsiteY6" fmla="*/ 10568850 h 10568850"/>
              <a:gd name="connsiteX7" fmla="*/ 3597631 w 4122374"/>
              <a:gd name="connsiteY7" fmla="*/ 10568850 h 10568850"/>
              <a:gd name="connsiteX8" fmla="*/ 3597843 w 4122374"/>
              <a:gd name="connsiteY8" fmla="*/ 10568850 h 10568850"/>
              <a:gd name="connsiteX9" fmla="*/ 4111712 w 4122374"/>
              <a:gd name="connsiteY9" fmla="*/ 10150074 h 10568850"/>
              <a:gd name="connsiteX10" fmla="*/ 4122368 w 4122374"/>
              <a:gd name="connsiteY10" fmla="*/ 10044365 h 10568850"/>
              <a:gd name="connsiteX11" fmla="*/ 4122374 w 4122374"/>
              <a:gd name="connsiteY11" fmla="*/ 10044365 h 10568850"/>
              <a:gd name="connsiteX12" fmla="*/ 4122373 w 4122374"/>
              <a:gd name="connsiteY12" fmla="*/ 0 h 1056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22374" h="10568850">
                <a:moveTo>
                  <a:pt x="0" y="0"/>
                </a:moveTo>
                <a:lnTo>
                  <a:pt x="0" y="10044365"/>
                </a:lnTo>
                <a:lnTo>
                  <a:pt x="1434047" y="10044365"/>
                </a:lnTo>
                <a:lnTo>
                  <a:pt x="2" y="10044391"/>
                </a:lnTo>
                <a:lnTo>
                  <a:pt x="2" y="10568847"/>
                </a:lnTo>
                <a:lnTo>
                  <a:pt x="3160718" y="10568790"/>
                </a:lnTo>
                <a:lnTo>
                  <a:pt x="3160738" y="10568850"/>
                </a:lnTo>
                <a:lnTo>
                  <a:pt x="3597631" y="10568850"/>
                </a:lnTo>
                <a:lnTo>
                  <a:pt x="3597843" y="10568850"/>
                </a:lnTo>
                <a:cubicBezTo>
                  <a:pt x="3851251" y="10568850"/>
                  <a:pt x="4062788" y="10389157"/>
                  <a:pt x="4111712" y="10150074"/>
                </a:cubicBezTo>
                <a:lnTo>
                  <a:pt x="4122368" y="10044365"/>
                </a:lnTo>
                <a:lnTo>
                  <a:pt x="4122374" y="10044365"/>
                </a:lnTo>
                <a:lnTo>
                  <a:pt x="4122373" y="0"/>
                </a:lnTo>
                <a:close/>
              </a:path>
            </a:pathLst>
          </a:custGeom>
          <a:solidFill>
            <a:schemeClr val="bg1"/>
          </a:solidFill>
          <a:ln w="4244" cap="flat">
            <a:noFill/>
            <a:prstDash val="solid"/>
            <a:miter/>
          </a:ln>
          <a:effectLst>
            <a:outerShdw blurRad="254000" algn="ctr" rotWithShape="0">
              <a:srgbClr val="132153">
                <a:alpha val="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195F80CB-C3CB-0808-6A7F-41FA66C8D6A9}"/>
              </a:ext>
            </a:extLst>
          </p:cNvPr>
          <p:cNvSpPr txBox="1"/>
          <p:nvPr/>
        </p:nvSpPr>
        <p:spPr>
          <a:xfrm>
            <a:off x="811577" y="869629"/>
            <a:ext cx="7552944" cy="593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78000"/>
              </a:lnSpc>
              <a:defRPr/>
            </a:pPr>
            <a:r>
              <a:rPr lang="es-ES" sz="400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PARTNERS TECNOLÓGICOS</a:t>
            </a:r>
          </a:p>
        </p:txBody>
      </p:sp>
      <p:sp>
        <p:nvSpPr>
          <p:cNvPr id="1037" name="Retângulo 205">
            <a:extLst>
              <a:ext uri="{FF2B5EF4-FFF2-40B4-BE49-F238E27FC236}">
                <a16:creationId xmlns:a16="http://schemas.microsoft.com/office/drawing/2014/main" id="{1A50741F-253D-36C0-8CC8-D754B0F32E9B}"/>
              </a:ext>
            </a:extLst>
          </p:cNvPr>
          <p:cNvSpPr/>
          <p:nvPr/>
        </p:nvSpPr>
        <p:spPr>
          <a:xfrm rot="16200000" flipH="1">
            <a:off x="9534531" y="-632652"/>
            <a:ext cx="275915" cy="3693873"/>
          </a:xfrm>
          <a:custGeom>
            <a:avLst/>
            <a:gdLst>
              <a:gd name="connsiteX0" fmla="*/ 0 w 1635417"/>
              <a:gd name="connsiteY0" fmla="*/ 0 h 1179213"/>
              <a:gd name="connsiteX1" fmla="*/ 1635417 w 1635417"/>
              <a:gd name="connsiteY1" fmla="*/ 0 h 1179213"/>
              <a:gd name="connsiteX2" fmla="*/ 1635417 w 1635417"/>
              <a:gd name="connsiteY2" fmla="*/ 1179213 h 1179213"/>
              <a:gd name="connsiteX3" fmla="*/ 0 w 1635417"/>
              <a:gd name="connsiteY3" fmla="*/ 1179213 h 1179213"/>
              <a:gd name="connsiteX4" fmla="*/ 0 w 1635417"/>
              <a:gd name="connsiteY4" fmla="*/ 0 h 1179213"/>
              <a:gd name="connsiteX0" fmla="*/ 1635417 w 1726857"/>
              <a:gd name="connsiteY0" fmla="*/ 0 h 1179213"/>
              <a:gd name="connsiteX1" fmla="*/ 1635417 w 1726857"/>
              <a:gd name="connsiteY1" fmla="*/ 1179213 h 1179213"/>
              <a:gd name="connsiteX2" fmla="*/ 0 w 1726857"/>
              <a:gd name="connsiteY2" fmla="*/ 1179213 h 1179213"/>
              <a:gd name="connsiteX3" fmla="*/ 0 w 1726857"/>
              <a:gd name="connsiteY3" fmla="*/ 0 h 1179213"/>
              <a:gd name="connsiteX4" fmla="*/ 1726857 w 1726857"/>
              <a:gd name="connsiteY4" fmla="*/ 91440 h 1179213"/>
              <a:gd name="connsiteX0" fmla="*/ 1635417 w 1635417"/>
              <a:gd name="connsiteY0" fmla="*/ 0 h 1179213"/>
              <a:gd name="connsiteX1" fmla="*/ 1635417 w 1635417"/>
              <a:gd name="connsiteY1" fmla="*/ 1179213 h 1179213"/>
              <a:gd name="connsiteX2" fmla="*/ 0 w 1635417"/>
              <a:gd name="connsiteY2" fmla="*/ 1179213 h 1179213"/>
              <a:gd name="connsiteX3" fmla="*/ 0 w 1635417"/>
              <a:gd name="connsiteY3" fmla="*/ 0 h 1179213"/>
              <a:gd name="connsiteX0" fmla="*/ 1635417 w 1635417"/>
              <a:gd name="connsiteY0" fmla="*/ 1179213 h 1179213"/>
              <a:gd name="connsiteX1" fmla="*/ 0 w 1635417"/>
              <a:gd name="connsiteY1" fmla="*/ 1179213 h 1179213"/>
              <a:gd name="connsiteX2" fmla="*/ 0 w 1635417"/>
              <a:gd name="connsiteY2" fmla="*/ 0 h 117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5417" h="1179213">
                <a:moveTo>
                  <a:pt x="1635417" y="1179213"/>
                </a:moveTo>
                <a:lnTo>
                  <a:pt x="0" y="1179213"/>
                </a:lnTo>
                <a:lnTo>
                  <a:pt x="0" y="0"/>
                </a:lnTo>
              </a:path>
            </a:pathLst>
          </a:custGeom>
          <a:noFill/>
          <a:ln w="6350" cap="sq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50A78-E27A-DC2F-6520-109599ECCF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1D91D-E532-414E-8BE0-BA80ED49D994}" type="slidenum">
              <a:rPr kumimoji="0" lang="pt-PT" sz="900" b="0" i="0" u="none" strike="noStrike" kern="1200" cap="none" spc="0" normalizeH="0" baseline="0" noProof="0" smtClean="0">
                <a:ln>
                  <a:noFill/>
                </a:ln>
                <a:solidFill>
                  <a:srgbClr val="132153"/>
                </a:solidFill>
                <a:effectLst/>
                <a:uLnTx/>
                <a:uFillTx/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PT" sz="900" b="0" i="0" u="none" strike="noStrike" kern="1200" cap="none" spc="0" normalizeH="0" baseline="0" noProof="0" dirty="0">
              <a:ln>
                <a:noFill/>
              </a:ln>
              <a:solidFill>
                <a:srgbClr val="132153"/>
              </a:solidFill>
              <a:effectLst/>
              <a:uLnTx/>
              <a:uFillTx/>
              <a:latin typeface="ALTIA Eddi Light" panose="020B0000000000020000" pitchFamily="34" charset="0"/>
              <a:ea typeface="ALTIA Eddi Light" panose="020B0000000000020000" pitchFamily="34" charset="0"/>
              <a:cs typeface="ALTIA Eddi Light" panose="020B0000000000020000" pitchFamily="34" charset="0"/>
            </a:endParaRPr>
          </a:p>
        </p:txBody>
      </p:sp>
      <p:sp>
        <p:nvSpPr>
          <p:cNvPr id="14" name="TextBox 29">
            <a:extLst>
              <a:ext uri="{FF2B5EF4-FFF2-40B4-BE49-F238E27FC236}">
                <a16:creationId xmlns:a16="http://schemas.microsoft.com/office/drawing/2014/main" id="{047F7569-082F-7869-67D6-82A7C36D5AC5}"/>
              </a:ext>
            </a:extLst>
          </p:cNvPr>
          <p:cNvSpPr txBox="1"/>
          <p:nvPr/>
        </p:nvSpPr>
        <p:spPr>
          <a:xfrm>
            <a:off x="808217" y="1859133"/>
            <a:ext cx="1775367" cy="4809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PT"/>
            </a:defPPr>
            <a:lvl1pPr>
              <a:defRPr sz="1100" b="1" spc="300">
                <a:solidFill>
                  <a:srgbClr val="0D1427"/>
                </a:solidFill>
                <a:latin typeface="Ubuntu" panose="020B0504030602030204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pt-PT" sz="1400" b="0" spc="0" dirty="0">
                <a:solidFill>
                  <a:srgbClr val="1D3EB6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Cloud &amp;</a:t>
            </a:r>
          </a:p>
          <a:p>
            <a:pPr algn="ctr">
              <a:lnSpc>
                <a:spcPct val="90000"/>
              </a:lnSpc>
            </a:pPr>
            <a:r>
              <a:rPr lang="pt-PT" sz="1400" b="0" spc="0" dirty="0">
                <a:solidFill>
                  <a:srgbClr val="1D3EB6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Big Tech</a:t>
            </a:r>
          </a:p>
        </p:txBody>
      </p:sp>
      <p:sp>
        <p:nvSpPr>
          <p:cNvPr id="16" name="TextBox 29">
            <a:extLst>
              <a:ext uri="{FF2B5EF4-FFF2-40B4-BE49-F238E27FC236}">
                <a16:creationId xmlns:a16="http://schemas.microsoft.com/office/drawing/2014/main" id="{115711C6-C8FE-CAC3-0FA3-D26B544F2211}"/>
              </a:ext>
            </a:extLst>
          </p:cNvPr>
          <p:cNvSpPr txBox="1"/>
          <p:nvPr/>
        </p:nvSpPr>
        <p:spPr>
          <a:xfrm>
            <a:off x="2648612" y="1954968"/>
            <a:ext cx="1755821" cy="287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PT"/>
            </a:defPPr>
            <a:lvl1pPr>
              <a:defRPr sz="1100" b="1" spc="300">
                <a:solidFill>
                  <a:srgbClr val="0D1427"/>
                </a:solidFill>
                <a:latin typeface="Ubuntu" panose="020B0504030602030204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pt-PT" sz="1400" b="0" spc="0" dirty="0">
                <a:solidFill>
                  <a:srgbClr val="1D3EB6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Data &amp; IA</a:t>
            </a:r>
          </a:p>
        </p:txBody>
      </p:sp>
      <p:sp>
        <p:nvSpPr>
          <p:cNvPr id="17" name="TextBox 29">
            <a:extLst>
              <a:ext uri="{FF2B5EF4-FFF2-40B4-BE49-F238E27FC236}">
                <a16:creationId xmlns:a16="http://schemas.microsoft.com/office/drawing/2014/main" id="{FF68B95E-C6F9-2F06-0D9C-31EAD049212F}"/>
              </a:ext>
            </a:extLst>
          </p:cNvPr>
          <p:cNvSpPr txBox="1"/>
          <p:nvPr/>
        </p:nvSpPr>
        <p:spPr>
          <a:xfrm>
            <a:off x="4441939" y="1954968"/>
            <a:ext cx="1718322" cy="287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PT"/>
            </a:defPPr>
            <a:lvl1pPr>
              <a:defRPr sz="1100" b="1" spc="300">
                <a:solidFill>
                  <a:srgbClr val="0D1427"/>
                </a:solidFill>
                <a:latin typeface="Ubuntu" panose="020B0504030602030204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pt-PT" sz="1400" b="0" spc="0" dirty="0">
                <a:solidFill>
                  <a:srgbClr val="1D3EB6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Ciberseguridad</a:t>
            </a:r>
          </a:p>
        </p:txBody>
      </p:sp>
      <p:sp>
        <p:nvSpPr>
          <p:cNvPr id="18" name="TextBox 29">
            <a:extLst>
              <a:ext uri="{FF2B5EF4-FFF2-40B4-BE49-F238E27FC236}">
                <a16:creationId xmlns:a16="http://schemas.microsoft.com/office/drawing/2014/main" id="{907C0B89-A2A2-35DD-B15E-993DADDC768C}"/>
              </a:ext>
            </a:extLst>
          </p:cNvPr>
          <p:cNvSpPr txBox="1"/>
          <p:nvPr/>
        </p:nvSpPr>
        <p:spPr>
          <a:xfrm>
            <a:off x="6225283" y="1962790"/>
            <a:ext cx="1718323" cy="287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PT"/>
            </a:defPPr>
            <a:lvl1pPr>
              <a:defRPr sz="1100" b="1" spc="300">
                <a:solidFill>
                  <a:srgbClr val="0D1427"/>
                </a:solidFill>
                <a:latin typeface="Ubuntu" panose="020B0504030602030204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pt-PT" sz="1400" b="0" spc="0" dirty="0">
                <a:solidFill>
                  <a:srgbClr val="1D3EB6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Infraestructura</a:t>
            </a: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0CA66CE4-195D-5C1C-D81C-39146B23EDA3}"/>
              </a:ext>
            </a:extLst>
          </p:cNvPr>
          <p:cNvSpPr txBox="1"/>
          <p:nvPr/>
        </p:nvSpPr>
        <p:spPr>
          <a:xfrm>
            <a:off x="7998656" y="1845366"/>
            <a:ext cx="1728291" cy="4809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PT"/>
            </a:defPPr>
            <a:lvl1pPr>
              <a:defRPr sz="1100" b="1" spc="300">
                <a:solidFill>
                  <a:srgbClr val="0D1427"/>
                </a:solidFill>
                <a:latin typeface="Ubuntu" panose="020B0504030602030204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pt-PT" sz="1400" b="0" spc="0" dirty="0">
                <a:solidFill>
                  <a:srgbClr val="1D3EB6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Enterprise Solutions</a:t>
            </a:r>
          </a:p>
        </p:txBody>
      </p:sp>
      <p:sp>
        <p:nvSpPr>
          <p:cNvPr id="23" name="TextBox 29">
            <a:extLst>
              <a:ext uri="{FF2B5EF4-FFF2-40B4-BE49-F238E27FC236}">
                <a16:creationId xmlns:a16="http://schemas.microsoft.com/office/drawing/2014/main" id="{DE4B7D4C-2411-F527-A827-36EF7A2EAC4E}"/>
              </a:ext>
            </a:extLst>
          </p:cNvPr>
          <p:cNvSpPr txBox="1"/>
          <p:nvPr/>
        </p:nvSpPr>
        <p:spPr>
          <a:xfrm>
            <a:off x="9782008" y="1859133"/>
            <a:ext cx="1652350" cy="4809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PT"/>
            </a:defPPr>
            <a:lvl1pPr>
              <a:defRPr sz="1100" b="1" spc="300">
                <a:solidFill>
                  <a:srgbClr val="0D1427"/>
                </a:solidFill>
                <a:latin typeface="Ubuntu" panose="020B0504030602030204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pt-PT" sz="1400" b="0" spc="0" dirty="0">
                <a:solidFill>
                  <a:srgbClr val="1D3EB6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Low-Code &amp; Automatización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B96F626-E7B1-4952-99A7-755ABF6158E6}"/>
              </a:ext>
            </a:extLst>
          </p:cNvPr>
          <p:cNvGrpSpPr/>
          <p:nvPr/>
        </p:nvGrpSpPr>
        <p:grpSpPr>
          <a:xfrm>
            <a:off x="2621087" y="1896989"/>
            <a:ext cx="7133390" cy="458699"/>
            <a:chOff x="2621087" y="1896989"/>
            <a:chExt cx="7133390" cy="458699"/>
          </a:xfrm>
        </p:grpSpPr>
        <p:cxnSp>
          <p:nvCxnSpPr>
            <p:cNvPr id="1081" name="Straight Connector 1080">
              <a:extLst>
                <a:ext uri="{FF2B5EF4-FFF2-40B4-BE49-F238E27FC236}">
                  <a16:creationId xmlns:a16="http://schemas.microsoft.com/office/drawing/2014/main" id="{1BB33A5D-5A73-9A96-1B88-47D14AD347C2}"/>
                </a:ext>
              </a:extLst>
            </p:cNvPr>
            <p:cNvCxnSpPr>
              <a:cxnSpLocks/>
            </p:cNvCxnSpPr>
            <p:nvPr/>
          </p:nvCxnSpPr>
          <p:spPr>
            <a:xfrm>
              <a:off x="2621087" y="1896989"/>
              <a:ext cx="0" cy="43662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5" name="Straight Connector 1084">
              <a:extLst>
                <a:ext uri="{FF2B5EF4-FFF2-40B4-BE49-F238E27FC236}">
                  <a16:creationId xmlns:a16="http://schemas.microsoft.com/office/drawing/2014/main" id="{FDD9A17A-FC2A-D4A7-18D3-B4B172184BF9}"/>
                </a:ext>
              </a:extLst>
            </p:cNvPr>
            <p:cNvCxnSpPr>
              <a:cxnSpLocks/>
            </p:cNvCxnSpPr>
            <p:nvPr/>
          </p:nvCxnSpPr>
          <p:spPr>
            <a:xfrm>
              <a:off x="4404435" y="1919068"/>
              <a:ext cx="0" cy="43662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7" name="Straight Connector 1086">
              <a:extLst>
                <a:ext uri="{FF2B5EF4-FFF2-40B4-BE49-F238E27FC236}">
                  <a16:creationId xmlns:a16="http://schemas.microsoft.com/office/drawing/2014/main" id="{FF83363E-1791-9426-3507-2671A6BB2560}"/>
                </a:ext>
              </a:extLst>
            </p:cNvPr>
            <p:cNvCxnSpPr>
              <a:cxnSpLocks/>
            </p:cNvCxnSpPr>
            <p:nvPr/>
          </p:nvCxnSpPr>
          <p:spPr>
            <a:xfrm>
              <a:off x="6187783" y="1909559"/>
              <a:ext cx="0" cy="43662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9" name="Straight Connector 1088">
              <a:extLst>
                <a:ext uri="{FF2B5EF4-FFF2-40B4-BE49-F238E27FC236}">
                  <a16:creationId xmlns:a16="http://schemas.microsoft.com/office/drawing/2014/main" id="{6C80D933-18C4-7A21-7103-410E31C5CE02}"/>
                </a:ext>
              </a:extLst>
            </p:cNvPr>
            <p:cNvCxnSpPr>
              <a:cxnSpLocks/>
            </p:cNvCxnSpPr>
            <p:nvPr/>
          </p:nvCxnSpPr>
          <p:spPr>
            <a:xfrm>
              <a:off x="7971131" y="1903479"/>
              <a:ext cx="0" cy="43662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1" name="Straight Connector 1090">
              <a:extLst>
                <a:ext uri="{FF2B5EF4-FFF2-40B4-BE49-F238E27FC236}">
                  <a16:creationId xmlns:a16="http://schemas.microsoft.com/office/drawing/2014/main" id="{BE45058A-37D9-A907-3399-ECA6E42554C2}"/>
                </a:ext>
              </a:extLst>
            </p:cNvPr>
            <p:cNvCxnSpPr>
              <a:cxnSpLocks/>
            </p:cNvCxnSpPr>
            <p:nvPr/>
          </p:nvCxnSpPr>
          <p:spPr>
            <a:xfrm>
              <a:off x="9754477" y="1896989"/>
              <a:ext cx="0" cy="43662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080">
            <a:extLst>
              <a:ext uri="{FF2B5EF4-FFF2-40B4-BE49-F238E27FC236}">
                <a16:creationId xmlns:a16="http://schemas.microsoft.com/office/drawing/2014/main" id="{7120B7F0-71AC-6A9F-16B7-20159B4CEF01}"/>
              </a:ext>
            </a:extLst>
          </p:cNvPr>
          <p:cNvCxnSpPr>
            <a:cxnSpLocks/>
          </p:cNvCxnSpPr>
          <p:nvPr/>
        </p:nvCxnSpPr>
        <p:spPr>
          <a:xfrm>
            <a:off x="9754477" y="2656159"/>
            <a:ext cx="0" cy="334497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080">
            <a:extLst>
              <a:ext uri="{FF2B5EF4-FFF2-40B4-BE49-F238E27FC236}">
                <a16:creationId xmlns:a16="http://schemas.microsoft.com/office/drawing/2014/main" id="{770B68EF-D4D5-8C12-CFDD-C846D1E6F575}"/>
              </a:ext>
            </a:extLst>
          </p:cNvPr>
          <p:cNvCxnSpPr>
            <a:cxnSpLocks/>
          </p:cNvCxnSpPr>
          <p:nvPr/>
        </p:nvCxnSpPr>
        <p:spPr>
          <a:xfrm>
            <a:off x="7971309" y="2656159"/>
            <a:ext cx="0" cy="334497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080">
            <a:extLst>
              <a:ext uri="{FF2B5EF4-FFF2-40B4-BE49-F238E27FC236}">
                <a16:creationId xmlns:a16="http://schemas.microsoft.com/office/drawing/2014/main" id="{E49A3890-B5F0-ADCF-3149-7E2A19772461}"/>
              </a:ext>
            </a:extLst>
          </p:cNvPr>
          <p:cNvCxnSpPr>
            <a:cxnSpLocks/>
          </p:cNvCxnSpPr>
          <p:nvPr/>
        </p:nvCxnSpPr>
        <p:spPr>
          <a:xfrm>
            <a:off x="6188141" y="2656159"/>
            <a:ext cx="0" cy="334497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080">
            <a:extLst>
              <a:ext uri="{FF2B5EF4-FFF2-40B4-BE49-F238E27FC236}">
                <a16:creationId xmlns:a16="http://schemas.microsoft.com/office/drawing/2014/main" id="{87EF6A66-91FC-79FE-A863-2677CBA80F2C}"/>
              </a:ext>
            </a:extLst>
          </p:cNvPr>
          <p:cNvCxnSpPr>
            <a:cxnSpLocks/>
          </p:cNvCxnSpPr>
          <p:nvPr/>
        </p:nvCxnSpPr>
        <p:spPr>
          <a:xfrm>
            <a:off x="4404973" y="2656159"/>
            <a:ext cx="0" cy="334497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080">
            <a:extLst>
              <a:ext uri="{FF2B5EF4-FFF2-40B4-BE49-F238E27FC236}">
                <a16:creationId xmlns:a16="http://schemas.microsoft.com/office/drawing/2014/main" id="{996914A5-8DDA-BCF7-015E-0B01DBB8C099}"/>
              </a:ext>
            </a:extLst>
          </p:cNvPr>
          <p:cNvCxnSpPr>
            <a:cxnSpLocks/>
          </p:cNvCxnSpPr>
          <p:nvPr/>
        </p:nvCxnSpPr>
        <p:spPr>
          <a:xfrm>
            <a:off x="2621805" y="2656159"/>
            <a:ext cx="0" cy="334497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áfico 13">
            <a:extLst>
              <a:ext uri="{FF2B5EF4-FFF2-40B4-BE49-F238E27FC236}">
                <a16:creationId xmlns:a16="http://schemas.microsoft.com/office/drawing/2014/main" id="{B2A8FB1A-DCE7-4E85-86E9-7015FC4BACA1}"/>
              </a:ext>
            </a:extLst>
          </p:cNvPr>
          <p:cNvGrpSpPr/>
          <p:nvPr/>
        </p:nvGrpSpPr>
        <p:grpSpPr>
          <a:xfrm>
            <a:off x="11294533" y="278232"/>
            <a:ext cx="574444" cy="138775"/>
            <a:chOff x="2843212" y="2643187"/>
            <a:chExt cx="6505575" cy="1571625"/>
          </a:xfrm>
        </p:grpSpPr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648B0B37-ADB1-4AED-A2F1-0BED8A39E3EC}"/>
                </a:ext>
              </a:extLst>
            </p:cNvPr>
            <p:cNvSpPr/>
            <p:nvPr/>
          </p:nvSpPr>
          <p:spPr>
            <a:xfrm>
              <a:off x="7260907" y="2636234"/>
              <a:ext cx="276225" cy="1581150"/>
            </a:xfrm>
            <a:custGeom>
              <a:avLst/>
              <a:gdLst>
                <a:gd name="connsiteX0" fmla="*/ 269367 w 276225"/>
                <a:gd name="connsiteY0" fmla="*/ 7144 h 1581150"/>
                <a:gd name="connsiteX1" fmla="*/ 269367 w 276225"/>
                <a:gd name="connsiteY1" fmla="*/ 7144 h 1581150"/>
                <a:gd name="connsiteX2" fmla="*/ 269367 w 276225"/>
                <a:gd name="connsiteY2" fmla="*/ 1580579 h 1581150"/>
                <a:gd name="connsiteX3" fmla="*/ 7144 w 276225"/>
                <a:gd name="connsiteY3" fmla="*/ 1580579 h 1581150"/>
                <a:gd name="connsiteX4" fmla="*/ 7144 w 276225"/>
                <a:gd name="connsiteY4" fmla="*/ 269367 h 1581150"/>
                <a:gd name="connsiteX5" fmla="*/ 269367 w 276225"/>
                <a:gd name="connsiteY5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25" h="1581150">
                  <a:moveTo>
                    <a:pt x="269367" y="7144"/>
                  </a:moveTo>
                  <a:lnTo>
                    <a:pt x="269367" y="7144"/>
                  </a:lnTo>
                  <a:lnTo>
                    <a:pt x="269367" y="1580579"/>
                  </a:lnTo>
                  <a:lnTo>
                    <a:pt x="7144" y="1580579"/>
                  </a:lnTo>
                  <a:lnTo>
                    <a:pt x="7144" y="269367"/>
                  </a:lnTo>
                  <a:cubicBezTo>
                    <a:pt x="7144" y="124587"/>
                    <a:pt x="124587" y="7239"/>
                    <a:pt x="269367" y="7144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12BA6507-CF07-4A24-97AC-B0C6AEB37CFD}"/>
                </a:ext>
              </a:extLst>
            </p:cNvPr>
            <p:cNvSpPr/>
            <p:nvPr/>
          </p:nvSpPr>
          <p:spPr>
            <a:xfrm>
              <a:off x="5687472" y="2636234"/>
              <a:ext cx="1323975" cy="1581150"/>
            </a:xfrm>
            <a:custGeom>
              <a:avLst/>
              <a:gdLst>
                <a:gd name="connsiteX0" fmla="*/ 793814 w 1323975"/>
                <a:gd name="connsiteY0" fmla="*/ 7144 h 1581150"/>
                <a:gd name="connsiteX1" fmla="*/ 91916 w 1323975"/>
                <a:gd name="connsiteY1" fmla="*/ 7144 h 1581150"/>
                <a:gd name="connsiteX2" fmla="*/ 7144 w 1323975"/>
                <a:gd name="connsiteY2" fmla="*/ 269367 h 1581150"/>
                <a:gd name="connsiteX3" fmla="*/ 531591 w 1323975"/>
                <a:gd name="connsiteY3" fmla="*/ 269367 h 1581150"/>
                <a:gd name="connsiteX4" fmla="*/ 531591 w 1323975"/>
                <a:gd name="connsiteY4" fmla="*/ 1580674 h 1581150"/>
                <a:gd name="connsiteX5" fmla="*/ 793814 w 1323975"/>
                <a:gd name="connsiteY5" fmla="*/ 1580674 h 1581150"/>
                <a:gd name="connsiteX6" fmla="*/ 793814 w 1323975"/>
                <a:gd name="connsiteY6" fmla="*/ 269367 h 1581150"/>
                <a:gd name="connsiteX7" fmla="*/ 1056132 w 1323975"/>
                <a:gd name="connsiteY7" fmla="*/ 269367 h 1581150"/>
                <a:gd name="connsiteX8" fmla="*/ 1318355 w 1323975"/>
                <a:gd name="connsiteY8" fmla="*/ 7144 h 1581150"/>
                <a:gd name="connsiteX9" fmla="*/ 793814 w 1323975"/>
                <a:gd name="connsiteY9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3975" h="1581150">
                  <a:moveTo>
                    <a:pt x="793814" y="7144"/>
                  </a:moveTo>
                  <a:lnTo>
                    <a:pt x="91916" y="7144"/>
                  </a:lnTo>
                  <a:lnTo>
                    <a:pt x="7144" y="269367"/>
                  </a:lnTo>
                  <a:lnTo>
                    <a:pt x="531591" y="269367"/>
                  </a:lnTo>
                  <a:lnTo>
                    <a:pt x="531591" y="1580674"/>
                  </a:lnTo>
                  <a:lnTo>
                    <a:pt x="793814" y="1580674"/>
                  </a:lnTo>
                  <a:lnTo>
                    <a:pt x="793814" y="269367"/>
                  </a:lnTo>
                  <a:lnTo>
                    <a:pt x="1056132" y="269367"/>
                  </a:lnTo>
                  <a:cubicBezTo>
                    <a:pt x="1200912" y="269367"/>
                    <a:pt x="1318260" y="151924"/>
                    <a:pt x="1318355" y="7144"/>
                  </a:cubicBezTo>
                  <a:lnTo>
                    <a:pt x="793814" y="71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ACE0FD15-4B2F-429F-BE0C-D9756556015B}"/>
                </a:ext>
              </a:extLst>
            </p:cNvPr>
            <p:cNvSpPr/>
            <p:nvPr/>
          </p:nvSpPr>
          <p:spPr>
            <a:xfrm>
              <a:off x="2836068" y="2636043"/>
              <a:ext cx="1590675" cy="1581150"/>
            </a:xfrm>
            <a:custGeom>
              <a:avLst/>
              <a:gdLst>
                <a:gd name="connsiteX0" fmla="*/ 1321499 w 1590675"/>
                <a:gd name="connsiteY0" fmla="*/ 1580769 h 1581150"/>
                <a:gd name="connsiteX1" fmla="*/ 1586484 w 1590675"/>
                <a:gd name="connsiteY1" fmla="*/ 1580769 h 1581150"/>
                <a:gd name="connsiteX2" fmla="*/ 1122140 w 1590675"/>
                <a:gd name="connsiteY2" fmla="*/ 186500 h 1581150"/>
                <a:gd name="connsiteX3" fmla="*/ 873347 w 1590675"/>
                <a:gd name="connsiteY3" fmla="*/ 7144 h 1581150"/>
                <a:gd name="connsiteX4" fmla="*/ 531590 w 1590675"/>
                <a:gd name="connsiteY4" fmla="*/ 7144 h 1581150"/>
                <a:gd name="connsiteX5" fmla="*/ 7144 w 1590675"/>
                <a:gd name="connsiteY5" fmla="*/ 1580769 h 1581150"/>
                <a:gd name="connsiteX6" fmla="*/ 272510 w 1590675"/>
                <a:gd name="connsiteY6" fmla="*/ 1580769 h 1581150"/>
                <a:gd name="connsiteX7" fmla="*/ 403670 w 1590675"/>
                <a:gd name="connsiteY7" fmla="*/ 1187482 h 1581150"/>
                <a:gd name="connsiteX8" fmla="*/ 839629 w 1590675"/>
                <a:gd name="connsiteY8" fmla="*/ 1187482 h 1581150"/>
                <a:gd name="connsiteX9" fmla="*/ 1101852 w 1590675"/>
                <a:gd name="connsiteY9" fmla="*/ 925163 h 1581150"/>
                <a:gd name="connsiteX10" fmla="*/ 491109 w 1590675"/>
                <a:gd name="connsiteY10" fmla="*/ 925163 h 1581150"/>
                <a:gd name="connsiteX11" fmla="*/ 796957 w 1590675"/>
                <a:gd name="connsiteY11" fmla="*/ 7334 h 1581150"/>
                <a:gd name="connsiteX12" fmla="*/ 1321499 w 1590675"/>
                <a:gd name="connsiteY12" fmla="*/ 1580769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90675" h="1581150">
                  <a:moveTo>
                    <a:pt x="1321499" y="1580769"/>
                  </a:moveTo>
                  <a:lnTo>
                    <a:pt x="1586484" y="1580769"/>
                  </a:lnTo>
                  <a:lnTo>
                    <a:pt x="1122140" y="186500"/>
                  </a:lnTo>
                  <a:cubicBezTo>
                    <a:pt x="1086422" y="79439"/>
                    <a:pt x="986219" y="7144"/>
                    <a:pt x="873347" y="7144"/>
                  </a:cubicBezTo>
                  <a:lnTo>
                    <a:pt x="531590" y="7144"/>
                  </a:lnTo>
                  <a:lnTo>
                    <a:pt x="7144" y="1580769"/>
                  </a:lnTo>
                  <a:lnTo>
                    <a:pt x="272510" y="1580769"/>
                  </a:lnTo>
                  <a:lnTo>
                    <a:pt x="403670" y="1187482"/>
                  </a:lnTo>
                  <a:lnTo>
                    <a:pt x="839629" y="1187482"/>
                  </a:lnTo>
                  <a:cubicBezTo>
                    <a:pt x="984504" y="1187482"/>
                    <a:pt x="1101852" y="1070039"/>
                    <a:pt x="1101852" y="925163"/>
                  </a:cubicBezTo>
                  <a:lnTo>
                    <a:pt x="491109" y="925163"/>
                  </a:lnTo>
                  <a:lnTo>
                    <a:pt x="796957" y="7334"/>
                  </a:lnTo>
                  <a:lnTo>
                    <a:pt x="1321499" y="1580769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4E5B48B3-1DE7-47DA-B4BF-829B2A418A35}"/>
                </a:ext>
              </a:extLst>
            </p:cNvPr>
            <p:cNvSpPr/>
            <p:nvPr/>
          </p:nvSpPr>
          <p:spPr>
            <a:xfrm>
              <a:off x="7764875" y="2636234"/>
              <a:ext cx="1104900" cy="1581150"/>
            </a:xfrm>
            <a:custGeom>
              <a:avLst/>
              <a:gdLst>
                <a:gd name="connsiteX0" fmla="*/ 531590 w 1104900"/>
                <a:gd name="connsiteY0" fmla="*/ 7144 h 1581150"/>
                <a:gd name="connsiteX1" fmla="*/ 7144 w 1104900"/>
                <a:gd name="connsiteY1" fmla="*/ 1580579 h 1581150"/>
                <a:gd name="connsiteX2" fmla="*/ 272510 w 1104900"/>
                <a:gd name="connsiteY2" fmla="*/ 1580579 h 1581150"/>
                <a:gd name="connsiteX3" fmla="*/ 403574 w 1104900"/>
                <a:gd name="connsiteY3" fmla="*/ 1187196 h 1581150"/>
                <a:gd name="connsiteX4" fmla="*/ 839152 w 1104900"/>
                <a:gd name="connsiteY4" fmla="*/ 1187196 h 1581150"/>
                <a:gd name="connsiteX5" fmla="*/ 1101471 w 1104900"/>
                <a:gd name="connsiteY5" fmla="*/ 925068 h 1581150"/>
                <a:gd name="connsiteX6" fmla="*/ 1101471 w 1104900"/>
                <a:gd name="connsiteY6" fmla="*/ 925068 h 1581150"/>
                <a:gd name="connsiteX7" fmla="*/ 490918 w 1104900"/>
                <a:gd name="connsiteY7" fmla="*/ 925068 h 1581150"/>
                <a:gd name="connsiteX8" fmla="*/ 796957 w 1104900"/>
                <a:gd name="connsiteY8" fmla="*/ 7144 h 1581150"/>
                <a:gd name="connsiteX9" fmla="*/ 531590 w 1104900"/>
                <a:gd name="connsiteY9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4900" h="1581150">
                  <a:moveTo>
                    <a:pt x="531590" y="7144"/>
                  </a:moveTo>
                  <a:lnTo>
                    <a:pt x="7144" y="1580579"/>
                  </a:lnTo>
                  <a:lnTo>
                    <a:pt x="272510" y="1580579"/>
                  </a:lnTo>
                  <a:lnTo>
                    <a:pt x="403574" y="1187196"/>
                  </a:lnTo>
                  <a:lnTo>
                    <a:pt x="839152" y="1187196"/>
                  </a:lnTo>
                  <a:cubicBezTo>
                    <a:pt x="983932" y="1187196"/>
                    <a:pt x="1101376" y="1069848"/>
                    <a:pt x="1101471" y="925068"/>
                  </a:cubicBezTo>
                  <a:lnTo>
                    <a:pt x="1101471" y="925068"/>
                  </a:lnTo>
                  <a:cubicBezTo>
                    <a:pt x="1101471" y="925068"/>
                    <a:pt x="490918" y="925068"/>
                    <a:pt x="490918" y="925068"/>
                  </a:cubicBezTo>
                  <a:lnTo>
                    <a:pt x="796957" y="7144"/>
                  </a:lnTo>
                  <a:lnTo>
                    <a:pt x="531590" y="71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CCB31AA8-C94C-4125-980B-00683B944EF2}"/>
                </a:ext>
              </a:extLst>
            </p:cNvPr>
            <p:cNvSpPr/>
            <p:nvPr/>
          </p:nvSpPr>
          <p:spPr>
            <a:xfrm>
              <a:off x="8554783" y="2636043"/>
              <a:ext cx="800100" cy="1581150"/>
            </a:xfrm>
            <a:custGeom>
              <a:avLst/>
              <a:gdLst>
                <a:gd name="connsiteX0" fmla="*/ 796861 w 800100"/>
                <a:gd name="connsiteY0" fmla="*/ 1580769 h 1581150"/>
                <a:gd name="connsiteX1" fmla="*/ 332137 w 800100"/>
                <a:gd name="connsiteY1" fmla="*/ 186500 h 1581150"/>
                <a:gd name="connsiteX2" fmla="*/ 83344 w 800100"/>
                <a:gd name="connsiteY2" fmla="*/ 7144 h 1581150"/>
                <a:gd name="connsiteX3" fmla="*/ 7144 w 800100"/>
                <a:gd name="connsiteY3" fmla="*/ 7144 h 1581150"/>
                <a:gd name="connsiteX4" fmla="*/ 531590 w 800100"/>
                <a:gd name="connsiteY4" fmla="*/ 1580579 h 1581150"/>
                <a:gd name="connsiteX5" fmla="*/ 796861 w 800100"/>
                <a:gd name="connsiteY5" fmla="*/ 1580769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1581150">
                  <a:moveTo>
                    <a:pt x="796861" y="1580769"/>
                  </a:moveTo>
                  <a:lnTo>
                    <a:pt x="332137" y="186500"/>
                  </a:lnTo>
                  <a:cubicBezTo>
                    <a:pt x="296513" y="79343"/>
                    <a:pt x="196215" y="7144"/>
                    <a:pt x="83344" y="7144"/>
                  </a:cubicBezTo>
                  <a:lnTo>
                    <a:pt x="7144" y="7144"/>
                  </a:lnTo>
                  <a:lnTo>
                    <a:pt x="531590" y="1580579"/>
                  </a:lnTo>
                  <a:lnTo>
                    <a:pt x="796861" y="1580769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0E31ECB1-9160-4979-AC44-AA10BCDE5E92}"/>
                </a:ext>
              </a:extLst>
            </p:cNvPr>
            <p:cNvSpPr/>
            <p:nvPr/>
          </p:nvSpPr>
          <p:spPr>
            <a:xfrm>
              <a:off x="4679537" y="2636234"/>
              <a:ext cx="1057275" cy="1581150"/>
            </a:xfrm>
            <a:custGeom>
              <a:avLst/>
              <a:gdLst>
                <a:gd name="connsiteX0" fmla="*/ 269367 w 1057275"/>
                <a:gd name="connsiteY0" fmla="*/ 1318355 h 1581150"/>
                <a:gd name="connsiteX1" fmla="*/ 269367 w 1057275"/>
                <a:gd name="connsiteY1" fmla="*/ 7144 h 1581150"/>
                <a:gd name="connsiteX2" fmla="*/ 7144 w 1057275"/>
                <a:gd name="connsiteY2" fmla="*/ 7144 h 1581150"/>
                <a:gd name="connsiteX3" fmla="*/ 7144 w 1057275"/>
                <a:gd name="connsiteY3" fmla="*/ 1318355 h 1581150"/>
                <a:gd name="connsiteX4" fmla="*/ 269367 w 1057275"/>
                <a:gd name="connsiteY4" fmla="*/ 1580579 h 1581150"/>
                <a:gd name="connsiteX5" fmla="*/ 968693 w 1057275"/>
                <a:gd name="connsiteY5" fmla="*/ 1580579 h 1581150"/>
                <a:gd name="connsiteX6" fmla="*/ 1056132 w 1057275"/>
                <a:gd name="connsiteY6" fmla="*/ 1318355 h 1581150"/>
                <a:gd name="connsiteX7" fmla="*/ 269367 w 1057275"/>
                <a:gd name="connsiteY7" fmla="*/ 1318355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7275" h="1581150">
                  <a:moveTo>
                    <a:pt x="269367" y="1318355"/>
                  </a:moveTo>
                  <a:lnTo>
                    <a:pt x="269367" y="7144"/>
                  </a:lnTo>
                  <a:lnTo>
                    <a:pt x="7144" y="7144"/>
                  </a:lnTo>
                  <a:lnTo>
                    <a:pt x="7144" y="1318355"/>
                  </a:lnTo>
                  <a:cubicBezTo>
                    <a:pt x="7525" y="1463040"/>
                    <a:pt x="124682" y="1580198"/>
                    <a:pt x="269367" y="1580579"/>
                  </a:cubicBezTo>
                  <a:lnTo>
                    <a:pt x="968693" y="1580579"/>
                  </a:lnTo>
                  <a:lnTo>
                    <a:pt x="1056132" y="1318355"/>
                  </a:lnTo>
                  <a:lnTo>
                    <a:pt x="269367" y="1318355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BB077285-2593-4996-B3AC-43B27B4388C8}"/>
              </a:ext>
            </a:extLst>
          </p:cNvPr>
          <p:cNvGrpSpPr/>
          <p:nvPr/>
        </p:nvGrpSpPr>
        <p:grpSpPr>
          <a:xfrm>
            <a:off x="889058" y="2571101"/>
            <a:ext cx="1702126" cy="3391860"/>
            <a:chOff x="889058" y="2571101"/>
            <a:chExt cx="1702126" cy="339186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B236C4E1-A361-4A4C-9F74-C98BF8EE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58" y="2571101"/>
              <a:ext cx="1702126" cy="1021275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EC5E8A2D-94ED-4408-8FEB-4C980564C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892" y="5103486"/>
              <a:ext cx="1432459" cy="859475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A05C0868-2B68-43AA-9F90-988A66219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892" y="4275146"/>
              <a:ext cx="1432459" cy="859475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86FE6E19-083F-4853-B5E5-179DD784D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892" y="3446805"/>
              <a:ext cx="1432459" cy="859475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DFA0C10E-D7A6-495C-8724-49C86323D82D}"/>
              </a:ext>
            </a:extLst>
          </p:cNvPr>
          <p:cNvGrpSpPr/>
          <p:nvPr/>
        </p:nvGrpSpPr>
        <p:grpSpPr>
          <a:xfrm>
            <a:off x="2907579" y="2566170"/>
            <a:ext cx="1163105" cy="3475034"/>
            <a:chOff x="2907579" y="2566170"/>
            <a:chExt cx="1163105" cy="3475034"/>
          </a:xfrm>
        </p:grpSpPr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C70C04B8-6AE3-4AD6-B90F-B82EF8E0C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2692" y="2566170"/>
              <a:ext cx="1040858" cy="624515"/>
            </a:xfrm>
            <a:prstGeom prst="rect">
              <a:avLst/>
            </a:prstGeom>
          </p:spPr>
        </p:pic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6D2A87A7-68CE-41AD-8098-5468F37E8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579" y="2934121"/>
              <a:ext cx="1163105" cy="697863"/>
            </a:xfrm>
            <a:prstGeom prst="rect">
              <a:avLst/>
            </a:prstGeom>
          </p:spPr>
        </p:pic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EAECACF8-B8DA-4977-8934-87E88FB79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307" y="3429559"/>
              <a:ext cx="1053547" cy="632128"/>
            </a:xfrm>
            <a:prstGeom prst="rect">
              <a:avLst/>
            </a:prstGeom>
          </p:spPr>
        </p:pic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93074ADD-E349-4379-AE22-D7D92B337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6347" y="4652265"/>
              <a:ext cx="1053548" cy="632129"/>
            </a:xfrm>
            <a:prstGeom prst="rect">
              <a:avLst/>
            </a:prstGeom>
          </p:spPr>
        </p:pic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3EF3D28F-AA19-4BEC-9EFA-88CBA56CA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2692" y="4246404"/>
              <a:ext cx="1053548" cy="632129"/>
            </a:xfrm>
            <a:prstGeom prst="rect">
              <a:avLst/>
            </a:prstGeom>
          </p:spPr>
        </p:pic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ED05B51F-F8D0-4225-932C-4D044269A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387" y="5059350"/>
              <a:ext cx="1053548" cy="632129"/>
            </a:xfrm>
            <a:prstGeom prst="rect">
              <a:avLst/>
            </a:prstGeom>
          </p:spPr>
        </p:pic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D0E2B8E0-ACAE-4327-928E-77CCF0E54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224" y="5476578"/>
              <a:ext cx="941043" cy="564626"/>
            </a:xfrm>
            <a:prstGeom prst="rect">
              <a:avLst/>
            </a:prstGeom>
          </p:spPr>
        </p:pic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5A09A67F-3748-4301-AEF1-8FC9A9E88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252" y="3831181"/>
              <a:ext cx="1053548" cy="632129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30F01E8E-9BB3-4899-A052-ECDD8EC69032}"/>
              </a:ext>
            </a:extLst>
          </p:cNvPr>
          <p:cNvGrpSpPr/>
          <p:nvPr/>
        </p:nvGrpSpPr>
        <p:grpSpPr>
          <a:xfrm>
            <a:off x="4632572" y="2770216"/>
            <a:ext cx="1336173" cy="3189804"/>
            <a:chOff x="4632572" y="2770216"/>
            <a:chExt cx="1336173" cy="3189804"/>
          </a:xfrm>
        </p:grpSpPr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id="{AC20127D-C3ED-4924-94AC-7BD11C1A8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91" b="22058"/>
            <a:stretch/>
          </p:blipFill>
          <p:spPr>
            <a:xfrm>
              <a:off x="4723645" y="3829440"/>
              <a:ext cx="1154026" cy="396423"/>
            </a:xfrm>
            <a:prstGeom prst="rect">
              <a:avLst/>
            </a:prstGeom>
          </p:spPr>
        </p:pic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id="{36E9EB25-FD7D-4E3A-B83E-E2A8A4382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87" b="28400"/>
            <a:stretch/>
          </p:blipFill>
          <p:spPr>
            <a:xfrm>
              <a:off x="4723645" y="3469500"/>
              <a:ext cx="1154026" cy="280519"/>
            </a:xfrm>
            <a:prstGeom prst="rect">
              <a:avLst/>
            </a:prstGeom>
          </p:spPr>
        </p:pic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7C243607-ACEF-4455-BF3E-5DA24CF7E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58" b="23343"/>
            <a:stretch/>
          </p:blipFill>
          <p:spPr>
            <a:xfrm>
              <a:off x="4632572" y="2982027"/>
              <a:ext cx="1336173" cy="408052"/>
            </a:xfrm>
            <a:prstGeom prst="rect">
              <a:avLst/>
            </a:prstGeom>
          </p:spPr>
        </p:pic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9E292BDB-E47C-4650-9CE7-61043593F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88" b="30047"/>
            <a:stretch/>
          </p:blipFill>
          <p:spPr>
            <a:xfrm>
              <a:off x="4723645" y="4795159"/>
              <a:ext cx="1154026" cy="296801"/>
            </a:xfrm>
            <a:prstGeom prst="rect">
              <a:avLst/>
            </a:prstGeom>
          </p:spPr>
        </p:pic>
        <p:pic>
          <p:nvPicPr>
            <p:cNvPr id="64" name="Imagen 63">
              <a:extLst>
                <a:ext uri="{FF2B5EF4-FFF2-40B4-BE49-F238E27FC236}">
                  <a16:creationId xmlns:a16="http://schemas.microsoft.com/office/drawing/2014/main" id="{52B4041E-968E-4919-995D-49E5179CA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08" b="19113"/>
            <a:stretch/>
          </p:blipFill>
          <p:spPr>
            <a:xfrm>
              <a:off x="4723645" y="4305284"/>
              <a:ext cx="1154026" cy="410454"/>
            </a:xfrm>
            <a:prstGeom prst="rect">
              <a:avLst/>
            </a:prstGeom>
          </p:spPr>
        </p:pic>
        <p:pic>
          <p:nvPicPr>
            <p:cNvPr id="66" name="Imagen 65">
              <a:extLst>
                <a:ext uri="{FF2B5EF4-FFF2-40B4-BE49-F238E27FC236}">
                  <a16:creationId xmlns:a16="http://schemas.microsoft.com/office/drawing/2014/main" id="{24C03C09-B03C-4EB4-859D-95866110C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205" b="23582"/>
            <a:stretch/>
          </p:blipFill>
          <p:spPr>
            <a:xfrm>
              <a:off x="4723645" y="5171381"/>
              <a:ext cx="1154026" cy="354610"/>
            </a:xfrm>
            <a:prstGeom prst="rect">
              <a:avLst/>
            </a:prstGeom>
          </p:spPr>
        </p:pic>
        <p:pic>
          <p:nvPicPr>
            <p:cNvPr id="68" name="Imagen 67">
              <a:extLst>
                <a:ext uri="{FF2B5EF4-FFF2-40B4-BE49-F238E27FC236}">
                  <a16:creationId xmlns:a16="http://schemas.microsoft.com/office/drawing/2014/main" id="{1CF4A8F3-1C56-44A3-A16F-6B814A2E6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58" b="23429"/>
            <a:stretch/>
          </p:blipFill>
          <p:spPr>
            <a:xfrm>
              <a:off x="4723645" y="5605410"/>
              <a:ext cx="1154026" cy="354610"/>
            </a:xfrm>
            <a:prstGeom prst="rect">
              <a:avLst/>
            </a:prstGeom>
          </p:spPr>
        </p:pic>
        <p:pic>
          <p:nvPicPr>
            <p:cNvPr id="102" name="Imagen 101">
              <a:extLst>
                <a:ext uri="{FF2B5EF4-FFF2-40B4-BE49-F238E27FC236}">
                  <a16:creationId xmlns:a16="http://schemas.microsoft.com/office/drawing/2014/main" id="{32A22FE2-8518-4DCE-954D-CFCD56544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828" y="2770216"/>
              <a:ext cx="1067660" cy="132390"/>
            </a:xfrm>
            <a:prstGeom prst="rect">
              <a:avLst/>
            </a:prstGeom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7CE480F0-18F0-4C71-B22F-A045C2281C90}"/>
              </a:ext>
            </a:extLst>
          </p:cNvPr>
          <p:cNvGrpSpPr/>
          <p:nvPr/>
        </p:nvGrpSpPr>
        <p:grpSpPr>
          <a:xfrm>
            <a:off x="6161245" y="2695694"/>
            <a:ext cx="1694382" cy="3173438"/>
            <a:chOff x="6161245" y="2695694"/>
            <a:chExt cx="1694382" cy="3173438"/>
          </a:xfrm>
        </p:grpSpPr>
        <p:pic>
          <p:nvPicPr>
            <p:cNvPr id="104" name="Imagen 103">
              <a:extLst>
                <a:ext uri="{FF2B5EF4-FFF2-40B4-BE49-F238E27FC236}">
                  <a16:creationId xmlns:a16="http://schemas.microsoft.com/office/drawing/2014/main" id="{18B57D3E-BE07-413B-BE1A-08AA816F4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245" y="2695694"/>
              <a:ext cx="880475" cy="528285"/>
            </a:xfrm>
            <a:prstGeom prst="rect">
              <a:avLst/>
            </a:prstGeom>
          </p:spPr>
        </p:pic>
        <p:pic>
          <p:nvPicPr>
            <p:cNvPr id="106" name="Imagen 105">
              <a:extLst>
                <a:ext uri="{FF2B5EF4-FFF2-40B4-BE49-F238E27FC236}">
                  <a16:creationId xmlns:a16="http://schemas.microsoft.com/office/drawing/2014/main" id="{8907F1E6-7803-4ABD-A08C-F11A0B8E0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4990" y="2702126"/>
              <a:ext cx="880475" cy="528285"/>
            </a:xfrm>
            <a:prstGeom prst="rect">
              <a:avLst/>
            </a:prstGeom>
          </p:spPr>
        </p:pic>
        <p:pic>
          <p:nvPicPr>
            <p:cNvPr id="108" name="Imagen 107">
              <a:extLst>
                <a:ext uri="{FF2B5EF4-FFF2-40B4-BE49-F238E27FC236}">
                  <a16:creationId xmlns:a16="http://schemas.microsoft.com/office/drawing/2014/main" id="{DD83ACB7-E7B7-4258-938E-E539854A3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904" y="3292558"/>
              <a:ext cx="736182" cy="441709"/>
            </a:xfrm>
            <a:prstGeom prst="rect">
              <a:avLst/>
            </a:prstGeom>
          </p:spPr>
        </p:pic>
        <p:pic>
          <p:nvPicPr>
            <p:cNvPr id="110" name="Imagen 109">
              <a:extLst>
                <a:ext uri="{FF2B5EF4-FFF2-40B4-BE49-F238E27FC236}">
                  <a16:creationId xmlns:a16="http://schemas.microsoft.com/office/drawing/2014/main" id="{C518D228-CD76-4B98-BF10-C54D84394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808" y="3286290"/>
              <a:ext cx="707744" cy="424646"/>
            </a:xfrm>
            <a:prstGeom prst="rect">
              <a:avLst/>
            </a:prstGeom>
          </p:spPr>
        </p:pic>
        <p:pic>
          <p:nvPicPr>
            <p:cNvPr id="112" name="Imagen 111">
              <a:extLst>
                <a:ext uri="{FF2B5EF4-FFF2-40B4-BE49-F238E27FC236}">
                  <a16:creationId xmlns:a16="http://schemas.microsoft.com/office/drawing/2014/main" id="{F77D9887-BC50-446E-A6E5-21FFDF3BD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686" y="3785908"/>
              <a:ext cx="739402" cy="443641"/>
            </a:xfrm>
            <a:prstGeom prst="rect">
              <a:avLst/>
            </a:prstGeom>
          </p:spPr>
        </p:pic>
        <p:pic>
          <p:nvPicPr>
            <p:cNvPr id="114" name="Imagen 113">
              <a:extLst>
                <a:ext uri="{FF2B5EF4-FFF2-40B4-BE49-F238E27FC236}">
                  <a16:creationId xmlns:a16="http://schemas.microsoft.com/office/drawing/2014/main" id="{10DE3D43-BD2F-4404-8BD0-77A70223F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8532" y="3859469"/>
              <a:ext cx="591892" cy="355135"/>
            </a:xfrm>
            <a:prstGeom prst="rect">
              <a:avLst/>
            </a:prstGeom>
          </p:spPr>
        </p:pic>
        <p:pic>
          <p:nvPicPr>
            <p:cNvPr id="116" name="Imagen 115">
              <a:extLst>
                <a:ext uri="{FF2B5EF4-FFF2-40B4-BE49-F238E27FC236}">
                  <a16:creationId xmlns:a16="http://schemas.microsoft.com/office/drawing/2014/main" id="{0F4A96E6-7420-4E6A-8703-76207C451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1654" y="4879112"/>
              <a:ext cx="806086" cy="483652"/>
            </a:xfrm>
            <a:prstGeom prst="rect">
              <a:avLst/>
            </a:prstGeom>
          </p:spPr>
        </p:pic>
        <p:pic>
          <p:nvPicPr>
            <p:cNvPr id="118" name="Imagen 117">
              <a:extLst>
                <a:ext uri="{FF2B5EF4-FFF2-40B4-BE49-F238E27FC236}">
                  <a16:creationId xmlns:a16="http://schemas.microsoft.com/office/drawing/2014/main" id="{2DDBD08D-DC9B-40F2-91A2-FA8C109CB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42" b="26857"/>
            <a:stretch/>
          </p:blipFill>
          <p:spPr>
            <a:xfrm>
              <a:off x="7010869" y="4451807"/>
              <a:ext cx="757502" cy="205439"/>
            </a:xfrm>
            <a:prstGeom prst="rect">
              <a:avLst/>
            </a:prstGeom>
          </p:spPr>
        </p:pic>
        <p:pic>
          <p:nvPicPr>
            <p:cNvPr id="120" name="Imagen 119">
              <a:extLst>
                <a:ext uri="{FF2B5EF4-FFF2-40B4-BE49-F238E27FC236}">
                  <a16:creationId xmlns:a16="http://schemas.microsoft.com/office/drawing/2014/main" id="{0B0AC524-C084-4335-A66D-1B3D7001A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595" y="4380255"/>
              <a:ext cx="558372" cy="335024"/>
            </a:xfrm>
            <a:prstGeom prst="rect">
              <a:avLst/>
            </a:prstGeom>
          </p:spPr>
        </p:pic>
        <p:pic>
          <p:nvPicPr>
            <p:cNvPr id="122" name="Imagen 121">
              <a:extLst>
                <a:ext uri="{FF2B5EF4-FFF2-40B4-BE49-F238E27FC236}">
                  <a16:creationId xmlns:a16="http://schemas.microsoft.com/office/drawing/2014/main" id="{9D3AAFE8-4EDF-41B9-AD01-6A8874F63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5152" y="4827817"/>
              <a:ext cx="880475" cy="528285"/>
            </a:xfrm>
            <a:prstGeom prst="rect">
              <a:avLst/>
            </a:prstGeom>
          </p:spPr>
        </p:pic>
        <p:pic>
          <p:nvPicPr>
            <p:cNvPr id="124" name="Imagen 123">
              <a:extLst>
                <a:ext uri="{FF2B5EF4-FFF2-40B4-BE49-F238E27FC236}">
                  <a16:creationId xmlns:a16="http://schemas.microsoft.com/office/drawing/2014/main" id="{653F98CD-4708-4EAC-8444-52B076898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0659" y="5428946"/>
              <a:ext cx="733644" cy="440186"/>
            </a:xfrm>
            <a:prstGeom prst="rect">
              <a:avLst/>
            </a:prstGeom>
          </p:spPr>
        </p:pic>
        <p:pic>
          <p:nvPicPr>
            <p:cNvPr id="126" name="Imagen 125">
              <a:extLst>
                <a:ext uri="{FF2B5EF4-FFF2-40B4-BE49-F238E27FC236}">
                  <a16:creationId xmlns:a16="http://schemas.microsoft.com/office/drawing/2014/main" id="{67757650-7E60-489C-8E90-7D94530C3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541" y="5458660"/>
              <a:ext cx="644924" cy="386954"/>
            </a:xfrm>
            <a:prstGeom prst="rect">
              <a:avLst/>
            </a:prstGeom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39B8C598-10A9-48F0-AC10-05BC9405E72F}"/>
              </a:ext>
            </a:extLst>
          </p:cNvPr>
          <p:cNvGrpSpPr/>
          <p:nvPr/>
        </p:nvGrpSpPr>
        <p:grpSpPr>
          <a:xfrm>
            <a:off x="9877330" y="2597379"/>
            <a:ext cx="1365083" cy="3275851"/>
            <a:chOff x="9877330" y="2597379"/>
            <a:chExt cx="1365083" cy="3275851"/>
          </a:xfrm>
        </p:grpSpPr>
        <p:pic>
          <p:nvPicPr>
            <p:cNvPr id="1033" name="Imagen 1032">
              <a:extLst>
                <a:ext uri="{FF2B5EF4-FFF2-40B4-BE49-F238E27FC236}">
                  <a16:creationId xmlns:a16="http://schemas.microsoft.com/office/drawing/2014/main" id="{05233BBC-507C-4565-BE92-AFF9A0725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6697" y="2597379"/>
              <a:ext cx="1286349" cy="771809"/>
            </a:xfrm>
            <a:prstGeom prst="rect">
              <a:avLst/>
            </a:prstGeom>
          </p:spPr>
        </p:pic>
        <p:pic>
          <p:nvPicPr>
            <p:cNvPr id="1035" name="Imagen 1034">
              <a:extLst>
                <a:ext uri="{FF2B5EF4-FFF2-40B4-BE49-F238E27FC236}">
                  <a16:creationId xmlns:a16="http://schemas.microsoft.com/office/drawing/2014/main" id="{F474D578-AC22-411D-9F47-4FD30F7AA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0470" y="4540641"/>
              <a:ext cx="1278803" cy="767281"/>
            </a:xfrm>
            <a:prstGeom prst="rect">
              <a:avLst/>
            </a:prstGeom>
          </p:spPr>
        </p:pic>
        <p:pic>
          <p:nvPicPr>
            <p:cNvPr id="1039" name="Imagen 1038">
              <a:extLst>
                <a:ext uri="{FF2B5EF4-FFF2-40B4-BE49-F238E27FC236}">
                  <a16:creationId xmlns:a16="http://schemas.microsoft.com/office/drawing/2014/main" id="{7137FF8F-3F9B-4798-9B0B-7891C7B8C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3470" y="5325549"/>
              <a:ext cx="912802" cy="547681"/>
            </a:xfrm>
            <a:prstGeom prst="rect">
              <a:avLst/>
            </a:prstGeom>
          </p:spPr>
        </p:pic>
        <p:pic>
          <p:nvPicPr>
            <p:cNvPr id="165" name="Imagen 164">
              <a:extLst>
                <a:ext uri="{FF2B5EF4-FFF2-40B4-BE49-F238E27FC236}">
                  <a16:creationId xmlns:a16="http://schemas.microsoft.com/office/drawing/2014/main" id="{04763E53-8CAF-48BF-90FE-6C69AE36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0578" y="3334183"/>
              <a:ext cx="918586" cy="551151"/>
            </a:xfrm>
            <a:prstGeom prst="rect">
              <a:avLst/>
            </a:prstGeom>
          </p:spPr>
        </p:pic>
        <p:pic>
          <p:nvPicPr>
            <p:cNvPr id="166" name="Imagen 165">
              <a:extLst>
                <a:ext uri="{FF2B5EF4-FFF2-40B4-BE49-F238E27FC236}">
                  <a16:creationId xmlns:a16="http://schemas.microsoft.com/office/drawing/2014/main" id="{31DDE8B0-AAE7-4CEE-963C-C44892A67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7330" y="3876542"/>
              <a:ext cx="1365083" cy="819049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27C86AF1-A665-4099-8EFE-87950AA415AE}"/>
              </a:ext>
            </a:extLst>
          </p:cNvPr>
          <p:cNvGrpSpPr/>
          <p:nvPr/>
        </p:nvGrpSpPr>
        <p:grpSpPr>
          <a:xfrm>
            <a:off x="8198457" y="2670846"/>
            <a:ext cx="1365083" cy="3338069"/>
            <a:chOff x="8198457" y="2670846"/>
            <a:chExt cx="1365083" cy="3338069"/>
          </a:xfrm>
        </p:grpSpPr>
        <p:pic>
          <p:nvPicPr>
            <p:cNvPr id="1024" name="Imagen 1023">
              <a:extLst>
                <a:ext uri="{FF2B5EF4-FFF2-40B4-BE49-F238E27FC236}">
                  <a16:creationId xmlns:a16="http://schemas.microsoft.com/office/drawing/2014/main" id="{D3ABBAB5-19A3-4A07-AC7B-640EA808B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2118" y="3629885"/>
              <a:ext cx="1077761" cy="646656"/>
            </a:xfrm>
            <a:prstGeom prst="rect">
              <a:avLst/>
            </a:prstGeom>
          </p:spPr>
        </p:pic>
        <p:pic>
          <p:nvPicPr>
            <p:cNvPr id="1026" name="Imagen 1025">
              <a:extLst>
                <a:ext uri="{FF2B5EF4-FFF2-40B4-BE49-F238E27FC236}">
                  <a16:creationId xmlns:a16="http://schemas.microsoft.com/office/drawing/2014/main" id="{7206AACC-6AAA-4E28-A5B7-BD04DFA6D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7665" y="3062151"/>
              <a:ext cx="1146666" cy="687999"/>
            </a:xfrm>
            <a:prstGeom prst="rect">
              <a:avLst/>
            </a:prstGeom>
          </p:spPr>
        </p:pic>
        <p:pic>
          <p:nvPicPr>
            <p:cNvPr id="1028" name="Imagen 1027">
              <a:extLst>
                <a:ext uri="{FF2B5EF4-FFF2-40B4-BE49-F238E27FC236}">
                  <a16:creationId xmlns:a16="http://schemas.microsoft.com/office/drawing/2014/main" id="{CDAA263C-64DB-4ADE-A283-B85B71DA7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1705" y="2670846"/>
              <a:ext cx="918586" cy="551151"/>
            </a:xfrm>
            <a:prstGeom prst="rect">
              <a:avLst/>
            </a:prstGeom>
          </p:spPr>
        </p:pic>
        <p:pic>
          <p:nvPicPr>
            <p:cNvPr id="1031" name="Imagen 1030">
              <a:extLst>
                <a:ext uri="{FF2B5EF4-FFF2-40B4-BE49-F238E27FC236}">
                  <a16:creationId xmlns:a16="http://schemas.microsoft.com/office/drawing/2014/main" id="{F18D60D5-D97E-4B2D-B12A-58A0FDDA2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8676" y="4106153"/>
              <a:ext cx="1244644" cy="746786"/>
            </a:xfrm>
            <a:prstGeom prst="rect">
              <a:avLst/>
            </a:prstGeom>
          </p:spPr>
        </p:pic>
        <p:pic>
          <p:nvPicPr>
            <p:cNvPr id="158" name="Imagen 157">
              <a:extLst>
                <a:ext uri="{FF2B5EF4-FFF2-40B4-BE49-F238E27FC236}">
                  <a16:creationId xmlns:a16="http://schemas.microsoft.com/office/drawing/2014/main" id="{A9385E06-D7BD-4A3D-91DD-EAAB00F0B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0446" y="4671018"/>
              <a:ext cx="1161104" cy="696662"/>
            </a:xfrm>
            <a:prstGeom prst="rect">
              <a:avLst/>
            </a:prstGeom>
          </p:spPr>
        </p:pic>
        <p:pic>
          <p:nvPicPr>
            <p:cNvPr id="167" name="Imagen 166">
              <a:extLst>
                <a:ext uri="{FF2B5EF4-FFF2-40B4-BE49-F238E27FC236}">
                  <a16:creationId xmlns:a16="http://schemas.microsoft.com/office/drawing/2014/main" id="{49C9C23B-A176-4C89-A489-1668A17AE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8457" y="5189866"/>
              <a:ext cx="1365083" cy="8190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741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77 1.11111E-6 L -2.08333E-6 1.11111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0.03889 L 4.16667E-6 1.48148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29167E-6 0.03889 L -2.29167E-6 2.96296E-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79167E-6 0.03889 L 4.79167E-6 -4.44444E-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54167E-6 0.03888 L 3.54167E-6 4.81481E-6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08333E-6 0.03889 L -2.08333E-6 1.48148E-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  <p:bldP spid="13" grpId="1"/>
      <p:bldP spid="1037" grpId="0" animBg="1"/>
      <p:bldP spid="14" grpId="0"/>
      <p:bldP spid="14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3" grpId="0"/>
      <p:bldP spid="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DEF33-A71E-7DA1-2851-093E6C2E9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2">
            <a:extLst>
              <a:ext uri="{FF2B5EF4-FFF2-40B4-BE49-F238E27FC236}">
                <a16:creationId xmlns:a16="http://schemas.microsoft.com/office/drawing/2014/main" id="{E10568C0-A2B4-6410-5524-8EE90CE2B309}"/>
              </a:ext>
            </a:extLst>
          </p:cNvPr>
          <p:cNvSpPr txBox="1"/>
          <p:nvPr/>
        </p:nvSpPr>
        <p:spPr>
          <a:xfrm>
            <a:off x="542276" y="799337"/>
            <a:ext cx="4747353" cy="2513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78000"/>
              </a:lnSpc>
              <a:defRPr/>
            </a:pPr>
            <a:r>
              <a:rPr lang="es-ES" sz="4000" dirty="0">
                <a:solidFill>
                  <a:srgbClr val="184BFF"/>
                </a:solidFill>
                <a:latin typeface="ALTIA Eddi Medium" panose="020B0000000000020000" pitchFamily="34" charset="0"/>
                <a:ea typeface="ALTIA Eddi Medium" panose="020B0000000000020000" pitchFamily="34" charset="0"/>
                <a:cs typeface="ALTIA Eddi Medium" panose="020B0000000000020000" pitchFamily="34" charset="0"/>
              </a:rPr>
              <a:t>DISEÑAMOS ESTRATEGIAS PARA GENERAR VALOR MÁS RÁPIDO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9CEC3C-F3FF-D0B8-C717-96F0AEFB6AE8}"/>
              </a:ext>
            </a:extLst>
          </p:cNvPr>
          <p:cNvSpPr txBox="1"/>
          <p:nvPr/>
        </p:nvSpPr>
        <p:spPr>
          <a:xfrm>
            <a:off x="584489" y="3466545"/>
            <a:ext cx="4008293" cy="1959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84286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ja-JP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Desarrollamos soluciones a medida basadas en la experiencia y conocimiento, con una visión innovadora de la tecnología. </a:t>
            </a:r>
          </a:p>
          <a:p>
            <a:pPr lvl="0" eaLnBrk="0" fontAlgn="base" hangingPunct="0">
              <a:lnSpc>
                <a:spcPct val="84286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s-ES" altLang="ja-JP" dirty="0">
              <a:solidFill>
                <a:srgbClr val="132153"/>
              </a:solidFill>
              <a:latin typeface="ALTIA Eddi Light" panose="020B0000000000020000" pitchFamily="34" charset="0"/>
              <a:ea typeface="ALTIA Eddi Light" panose="020B0000000000020000" pitchFamily="34" charset="0"/>
              <a:cs typeface="ALTIA Eddi Light" panose="020B0000000000020000" pitchFamily="34" charset="0"/>
            </a:endParaRPr>
          </a:p>
          <a:p>
            <a:pPr lvl="0" eaLnBrk="0" fontAlgn="base" hangingPunct="0">
              <a:lnSpc>
                <a:spcPct val="84286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ja-JP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Acompañamos a </a:t>
            </a:r>
            <a:r>
              <a:rPr lang="es-ES" altLang="ja-JP" b="1" dirty="0">
                <a:solidFill>
                  <a:srgbClr val="132153"/>
                </a:solidFill>
                <a:latin typeface="ALTIA Eddi" panose="020B0000000000020000" pitchFamily="34" charset="0"/>
                <a:ea typeface="ALTIA Eddi" panose="020B0000000000020000" pitchFamily="34" charset="0"/>
                <a:cs typeface="ALTIA Eddi" panose="020B0000000000020000" pitchFamily="34" charset="0"/>
              </a:rPr>
              <a:t>clientes, que son referencia en sus sectores, en su camino al cambio</a:t>
            </a:r>
            <a:r>
              <a:rPr lang="es-ES" altLang="ja-JP" dirty="0">
                <a:solidFill>
                  <a:srgbClr val="132153"/>
                </a:solidFill>
                <a:latin typeface="ALTIA Eddi Light" panose="020B0000000000020000" pitchFamily="34" charset="0"/>
                <a:ea typeface="ALTIA Eddi Light" panose="020B0000000000020000" pitchFamily="34" charset="0"/>
                <a:cs typeface="ALTIA Eddi Light" panose="020B0000000000020000" pitchFamily="34" charset="0"/>
              </a:rPr>
              <a:t>. 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A3E075DB-A614-1C2C-0B34-34CB12A029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8019" y="6444838"/>
            <a:ext cx="2743200" cy="365125"/>
          </a:xfrm>
        </p:spPr>
        <p:txBody>
          <a:bodyPr/>
          <a:lstStyle/>
          <a:p>
            <a:fld id="{EF51D91D-E532-414E-8BE0-BA80ED49D994}" type="slidenum">
              <a:rPr lang="pt-PT" smtClean="0"/>
              <a:pPr/>
              <a:t>9</a:t>
            </a:fld>
            <a:endParaRPr lang="pt-PT" dirty="0"/>
          </a:p>
        </p:txBody>
      </p:sp>
      <p:grpSp>
        <p:nvGrpSpPr>
          <p:cNvPr id="208" name="Gráfico 13">
            <a:extLst>
              <a:ext uri="{FF2B5EF4-FFF2-40B4-BE49-F238E27FC236}">
                <a16:creationId xmlns:a16="http://schemas.microsoft.com/office/drawing/2014/main" id="{F6BA5D94-4D6C-4BE7-A42F-A86CC5850F65}"/>
              </a:ext>
            </a:extLst>
          </p:cNvPr>
          <p:cNvGrpSpPr/>
          <p:nvPr/>
        </p:nvGrpSpPr>
        <p:grpSpPr>
          <a:xfrm>
            <a:off x="11294533" y="278232"/>
            <a:ext cx="574444" cy="138775"/>
            <a:chOff x="2843212" y="2643187"/>
            <a:chExt cx="6505575" cy="1571625"/>
          </a:xfrm>
        </p:grpSpPr>
        <p:sp>
          <p:nvSpPr>
            <p:cNvPr id="209" name="Forma libre: forma 208">
              <a:extLst>
                <a:ext uri="{FF2B5EF4-FFF2-40B4-BE49-F238E27FC236}">
                  <a16:creationId xmlns:a16="http://schemas.microsoft.com/office/drawing/2014/main" id="{5188FCE7-17D4-42C6-90C3-C096A565E4E0}"/>
                </a:ext>
              </a:extLst>
            </p:cNvPr>
            <p:cNvSpPr/>
            <p:nvPr/>
          </p:nvSpPr>
          <p:spPr>
            <a:xfrm>
              <a:off x="7260907" y="2636234"/>
              <a:ext cx="276225" cy="1581150"/>
            </a:xfrm>
            <a:custGeom>
              <a:avLst/>
              <a:gdLst>
                <a:gd name="connsiteX0" fmla="*/ 269367 w 276225"/>
                <a:gd name="connsiteY0" fmla="*/ 7144 h 1581150"/>
                <a:gd name="connsiteX1" fmla="*/ 269367 w 276225"/>
                <a:gd name="connsiteY1" fmla="*/ 7144 h 1581150"/>
                <a:gd name="connsiteX2" fmla="*/ 269367 w 276225"/>
                <a:gd name="connsiteY2" fmla="*/ 1580579 h 1581150"/>
                <a:gd name="connsiteX3" fmla="*/ 7144 w 276225"/>
                <a:gd name="connsiteY3" fmla="*/ 1580579 h 1581150"/>
                <a:gd name="connsiteX4" fmla="*/ 7144 w 276225"/>
                <a:gd name="connsiteY4" fmla="*/ 269367 h 1581150"/>
                <a:gd name="connsiteX5" fmla="*/ 269367 w 276225"/>
                <a:gd name="connsiteY5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25" h="1581150">
                  <a:moveTo>
                    <a:pt x="269367" y="7144"/>
                  </a:moveTo>
                  <a:lnTo>
                    <a:pt x="269367" y="7144"/>
                  </a:lnTo>
                  <a:lnTo>
                    <a:pt x="269367" y="1580579"/>
                  </a:lnTo>
                  <a:lnTo>
                    <a:pt x="7144" y="1580579"/>
                  </a:lnTo>
                  <a:lnTo>
                    <a:pt x="7144" y="269367"/>
                  </a:lnTo>
                  <a:cubicBezTo>
                    <a:pt x="7144" y="124587"/>
                    <a:pt x="124587" y="7239"/>
                    <a:pt x="269367" y="7144"/>
                  </a:cubicBezTo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0" name="Forma libre: forma 209">
              <a:extLst>
                <a:ext uri="{FF2B5EF4-FFF2-40B4-BE49-F238E27FC236}">
                  <a16:creationId xmlns:a16="http://schemas.microsoft.com/office/drawing/2014/main" id="{5EFA5D4A-2BEB-459C-8315-33D70850F48F}"/>
                </a:ext>
              </a:extLst>
            </p:cNvPr>
            <p:cNvSpPr/>
            <p:nvPr/>
          </p:nvSpPr>
          <p:spPr>
            <a:xfrm>
              <a:off x="5687472" y="2636234"/>
              <a:ext cx="1323975" cy="1581150"/>
            </a:xfrm>
            <a:custGeom>
              <a:avLst/>
              <a:gdLst>
                <a:gd name="connsiteX0" fmla="*/ 793814 w 1323975"/>
                <a:gd name="connsiteY0" fmla="*/ 7144 h 1581150"/>
                <a:gd name="connsiteX1" fmla="*/ 91916 w 1323975"/>
                <a:gd name="connsiteY1" fmla="*/ 7144 h 1581150"/>
                <a:gd name="connsiteX2" fmla="*/ 7144 w 1323975"/>
                <a:gd name="connsiteY2" fmla="*/ 269367 h 1581150"/>
                <a:gd name="connsiteX3" fmla="*/ 531591 w 1323975"/>
                <a:gd name="connsiteY3" fmla="*/ 269367 h 1581150"/>
                <a:gd name="connsiteX4" fmla="*/ 531591 w 1323975"/>
                <a:gd name="connsiteY4" fmla="*/ 1580674 h 1581150"/>
                <a:gd name="connsiteX5" fmla="*/ 793814 w 1323975"/>
                <a:gd name="connsiteY5" fmla="*/ 1580674 h 1581150"/>
                <a:gd name="connsiteX6" fmla="*/ 793814 w 1323975"/>
                <a:gd name="connsiteY6" fmla="*/ 269367 h 1581150"/>
                <a:gd name="connsiteX7" fmla="*/ 1056132 w 1323975"/>
                <a:gd name="connsiteY7" fmla="*/ 269367 h 1581150"/>
                <a:gd name="connsiteX8" fmla="*/ 1318355 w 1323975"/>
                <a:gd name="connsiteY8" fmla="*/ 7144 h 1581150"/>
                <a:gd name="connsiteX9" fmla="*/ 793814 w 1323975"/>
                <a:gd name="connsiteY9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3975" h="1581150">
                  <a:moveTo>
                    <a:pt x="793814" y="7144"/>
                  </a:moveTo>
                  <a:lnTo>
                    <a:pt x="91916" y="7144"/>
                  </a:lnTo>
                  <a:lnTo>
                    <a:pt x="7144" y="269367"/>
                  </a:lnTo>
                  <a:lnTo>
                    <a:pt x="531591" y="269367"/>
                  </a:lnTo>
                  <a:lnTo>
                    <a:pt x="531591" y="1580674"/>
                  </a:lnTo>
                  <a:lnTo>
                    <a:pt x="793814" y="1580674"/>
                  </a:lnTo>
                  <a:lnTo>
                    <a:pt x="793814" y="269367"/>
                  </a:lnTo>
                  <a:lnTo>
                    <a:pt x="1056132" y="269367"/>
                  </a:lnTo>
                  <a:cubicBezTo>
                    <a:pt x="1200912" y="269367"/>
                    <a:pt x="1318260" y="151924"/>
                    <a:pt x="1318355" y="7144"/>
                  </a:cubicBezTo>
                  <a:lnTo>
                    <a:pt x="793814" y="71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2" name="Forma libre: forma 211">
              <a:extLst>
                <a:ext uri="{FF2B5EF4-FFF2-40B4-BE49-F238E27FC236}">
                  <a16:creationId xmlns:a16="http://schemas.microsoft.com/office/drawing/2014/main" id="{4B3AC321-E88A-45A3-9527-AB9B919D26C3}"/>
                </a:ext>
              </a:extLst>
            </p:cNvPr>
            <p:cNvSpPr/>
            <p:nvPr/>
          </p:nvSpPr>
          <p:spPr>
            <a:xfrm>
              <a:off x="2836068" y="2636043"/>
              <a:ext cx="1590675" cy="1581150"/>
            </a:xfrm>
            <a:custGeom>
              <a:avLst/>
              <a:gdLst>
                <a:gd name="connsiteX0" fmla="*/ 1321499 w 1590675"/>
                <a:gd name="connsiteY0" fmla="*/ 1580769 h 1581150"/>
                <a:gd name="connsiteX1" fmla="*/ 1586484 w 1590675"/>
                <a:gd name="connsiteY1" fmla="*/ 1580769 h 1581150"/>
                <a:gd name="connsiteX2" fmla="*/ 1122140 w 1590675"/>
                <a:gd name="connsiteY2" fmla="*/ 186500 h 1581150"/>
                <a:gd name="connsiteX3" fmla="*/ 873347 w 1590675"/>
                <a:gd name="connsiteY3" fmla="*/ 7144 h 1581150"/>
                <a:gd name="connsiteX4" fmla="*/ 531590 w 1590675"/>
                <a:gd name="connsiteY4" fmla="*/ 7144 h 1581150"/>
                <a:gd name="connsiteX5" fmla="*/ 7144 w 1590675"/>
                <a:gd name="connsiteY5" fmla="*/ 1580769 h 1581150"/>
                <a:gd name="connsiteX6" fmla="*/ 272510 w 1590675"/>
                <a:gd name="connsiteY6" fmla="*/ 1580769 h 1581150"/>
                <a:gd name="connsiteX7" fmla="*/ 403670 w 1590675"/>
                <a:gd name="connsiteY7" fmla="*/ 1187482 h 1581150"/>
                <a:gd name="connsiteX8" fmla="*/ 839629 w 1590675"/>
                <a:gd name="connsiteY8" fmla="*/ 1187482 h 1581150"/>
                <a:gd name="connsiteX9" fmla="*/ 1101852 w 1590675"/>
                <a:gd name="connsiteY9" fmla="*/ 925163 h 1581150"/>
                <a:gd name="connsiteX10" fmla="*/ 491109 w 1590675"/>
                <a:gd name="connsiteY10" fmla="*/ 925163 h 1581150"/>
                <a:gd name="connsiteX11" fmla="*/ 796957 w 1590675"/>
                <a:gd name="connsiteY11" fmla="*/ 7334 h 1581150"/>
                <a:gd name="connsiteX12" fmla="*/ 1321499 w 1590675"/>
                <a:gd name="connsiteY12" fmla="*/ 1580769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90675" h="1581150">
                  <a:moveTo>
                    <a:pt x="1321499" y="1580769"/>
                  </a:moveTo>
                  <a:lnTo>
                    <a:pt x="1586484" y="1580769"/>
                  </a:lnTo>
                  <a:lnTo>
                    <a:pt x="1122140" y="186500"/>
                  </a:lnTo>
                  <a:cubicBezTo>
                    <a:pt x="1086422" y="79439"/>
                    <a:pt x="986219" y="7144"/>
                    <a:pt x="873347" y="7144"/>
                  </a:cubicBezTo>
                  <a:lnTo>
                    <a:pt x="531590" y="7144"/>
                  </a:lnTo>
                  <a:lnTo>
                    <a:pt x="7144" y="1580769"/>
                  </a:lnTo>
                  <a:lnTo>
                    <a:pt x="272510" y="1580769"/>
                  </a:lnTo>
                  <a:lnTo>
                    <a:pt x="403670" y="1187482"/>
                  </a:lnTo>
                  <a:lnTo>
                    <a:pt x="839629" y="1187482"/>
                  </a:lnTo>
                  <a:cubicBezTo>
                    <a:pt x="984504" y="1187482"/>
                    <a:pt x="1101852" y="1070039"/>
                    <a:pt x="1101852" y="925163"/>
                  </a:cubicBezTo>
                  <a:lnTo>
                    <a:pt x="491109" y="925163"/>
                  </a:lnTo>
                  <a:lnTo>
                    <a:pt x="796957" y="7334"/>
                  </a:lnTo>
                  <a:lnTo>
                    <a:pt x="1321499" y="1580769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3" name="Forma libre: forma 212">
              <a:extLst>
                <a:ext uri="{FF2B5EF4-FFF2-40B4-BE49-F238E27FC236}">
                  <a16:creationId xmlns:a16="http://schemas.microsoft.com/office/drawing/2014/main" id="{7769AAC3-F5D9-4591-A4B9-95F9B714F05D}"/>
                </a:ext>
              </a:extLst>
            </p:cNvPr>
            <p:cNvSpPr/>
            <p:nvPr/>
          </p:nvSpPr>
          <p:spPr>
            <a:xfrm>
              <a:off x="7764875" y="2636234"/>
              <a:ext cx="1104900" cy="1581150"/>
            </a:xfrm>
            <a:custGeom>
              <a:avLst/>
              <a:gdLst>
                <a:gd name="connsiteX0" fmla="*/ 531590 w 1104900"/>
                <a:gd name="connsiteY0" fmla="*/ 7144 h 1581150"/>
                <a:gd name="connsiteX1" fmla="*/ 7144 w 1104900"/>
                <a:gd name="connsiteY1" fmla="*/ 1580579 h 1581150"/>
                <a:gd name="connsiteX2" fmla="*/ 272510 w 1104900"/>
                <a:gd name="connsiteY2" fmla="*/ 1580579 h 1581150"/>
                <a:gd name="connsiteX3" fmla="*/ 403574 w 1104900"/>
                <a:gd name="connsiteY3" fmla="*/ 1187196 h 1581150"/>
                <a:gd name="connsiteX4" fmla="*/ 839152 w 1104900"/>
                <a:gd name="connsiteY4" fmla="*/ 1187196 h 1581150"/>
                <a:gd name="connsiteX5" fmla="*/ 1101471 w 1104900"/>
                <a:gd name="connsiteY5" fmla="*/ 925068 h 1581150"/>
                <a:gd name="connsiteX6" fmla="*/ 1101471 w 1104900"/>
                <a:gd name="connsiteY6" fmla="*/ 925068 h 1581150"/>
                <a:gd name="connsiteX7" fmla="*/ 490918 w 1104900"/>
                <a:gd name="connsiteY7" fmla="*/ 925068 h 1581150"/>
                <a:gd name="connsiteX8" fmla="*/ 796957 w 1104900"/>
                <a:gd name="connsiteY8" fmla="*/ 7144 h 1581150"/>
                <a:gd name="connsiteX9" fmla="*/ 531590 w 1104900"/>
                <a:gd name="connsiteY9" fmla="*/ 7144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4900" h="1581150">
                  <a:moveTo>
                    <a:pt x="531590" y="7144"/>
                  </a:moveTo>
                  <a:lnTo>
                    <a:pt x="7144" y="1580579"/>
                  </a:lnTo>
                  <a:lnTo>
                    <a:pt x="272510" y="1580579"/>
                  </a:lnTo>
                  <a:lnTo>
                    <a:pt x="403574" y="1187196"/>
                  </a:lnTo>
                  <a:lnTo>
                    <a:pt x="839152" y="1187196"/>
                  </a:lnTo>
                  <a:cubicBezTo>
                    <a:pt x="983932" y="1187196"/>
                    <a:pt x="1101376" y="1069848"/>
                    <a:pt x="1101471" y="925068"/>
                  </a:cubicBezTo>
                  <a:lnTo>
                    <a:pt x="1101471" y="925068"/>
                  </a:lnTo>
                  <a:cubicBezTo>
                    <a:pt x="1101471" y="925068"/>
                    <a:pt x="490918" y="925068"/>
                    <a:pt x="490918" y="925068"/>
                  </a:cubicBezTo>
                  <a:lnTo>
                    <a:pt x="796957" y="7144"/>
                  </a:lnTo>
                  <a:lnTo>
                    <a:pt x="531590" y="7144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4" name="Forma libre: forma 213">
              <a:extLst>
                <a:ext uri="{FF2B5EF4-FFF2-40B4-BE49-F238E27FC236}">
                  <a16:creationId xmlns:a16="http://schemas.microsoft.com/office/drawing/2014/main" id="{20D479E7-987E-43B2-B659-EA26CE58BFFB}"/>
                </a:ext>
              </a:extLst>
            </p:cNvPr>
            <p:cNvSpPr/>
            <p:nvPr/>
          </p:nvSpPr>
          <p:spPr>
            <a:xfrm>
              <a:off x="8554783" y="2636043"/>
              <a:ext cx="800100" cy="1581150"/>
            </a:xfrm>
            <a:custGeom>
              <a:avLst/>
              <a:gdLst>
                <a:gd name="connsiteX0" fmla="*/ 796861 w 800100"/>
                <a:gd name="connsiteY0" fmla="*/ 1580769 h 1581150"/>
                <a:gd name="connsiteX1" fmla="*/ 332137 w 800100"/>
                <a:gd name="connsiteY1" fmla="*/ 186500 h 1581150"/>
                <a:gd name="connsiteX2" fmla="*/ 83344 w 800100"/>
                <a:gd name="connsiteY2" fmla="*/ 7144 h 1581150"/>
                <a:gd name="connsiteX3" fmla="*/ 7144 w 800100"/>
                <a:gd name="connsiteY3" fmla="*/ 7144 h 1581150"/>
                <a:gd name="connsiteX4" fmla="*/ 531590 w 800100"/>
                <a:gd name="connsiteY4" fmla="*/ 1580579 h 1581150"/>
                <a:gd name="connsiteX5" fmla="*/ 796861 w 800100"/>
                <a:gd name="connsiteY5" fmla="*/ 1580769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1581150">
                  <a:moveTo>
                    <a:pt x="796861" y="1580769"/>
                  </a:moveTo>
                  <a:lnTo>
                    <a:pt x="332137" y="186500"/>
                  </a:lnTo>
                  <a:cubicBezTo>
                    <a:pt x="296513" y="79343"/>
                    <a:pt x="196215" y="7144"/>
                    <a:pt x="83344" y="7144"/>
                  </a:cubicBezTo>
                  <a:lnTo>
                    <a:pt x="7144" y="7144"/>
                  </a:lnTo>
                  <a:lnTo>
                    <a:pt x="531590" y="1580579"/>
                  </a:lnTo>
                  <a:lnTo>
                    <a:pt x="796861" y="1580769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7" name="Forma libre: forma 216">
              <a:extLst>
                <a:ext uri="{FF2B5EF4-FFF2-40B4-BE49-F238E27FC236}">
                  <a16:creationId xmlns:a16="http://schemas.microsoft.com/office/drawing/2014/main" id="{98CA25FA-FF6A-4996-BA6E-591D8E35A879}"/>
                </a:ext>
              </a:extLst>
            </p:cNvPr>
            <p:cNvSpPr/>
            <p:nvPr/>
          </p:nvSpPr>
          <p:spPr>
            <a:xfrm>
              <a:off x="4679537" y="2636234"/>
              <a:ext cx="1057275" cy="1581150"/>
            </a:xfrm>
            <a:custGeom>
              <a:avLst/>
              <a:gdLst>
                <a:gd name="connsiteX0" fmla="*/ 269367 w 1057275"/>
                <a:gd name="connsiteY0" fmla="*/ 1318355 h 1581150"/>
                <a:gd name="connsiteX1" fmla="*/ 269367 w 1057275"/>
                <a:gd name="connsiteY1" fmla="*/ 7144 h 1581150"/>
                <a:gd name="connsiteX2" fmla="*/ 7144 w 1057275"/>
                <a:gd name="connsiteY2" fmla="*/ 7144 h 1581150"/>
                <a:gd name="connsiteX3" fmla="*/ 7144 w 1057275"/>
                <a:gd name="connsiteY3" fmla="*/ 1318355 h 1581150"/>
                <a:gd name="connsiteX4" fmla="*/ 269367 w 1057275"/>
                <a:gd name="connsiteY4" fmla="*/ 1580579 h 1581150"/>
                <a:gd name="connsiteX5" fmla="*/ 968693 w 1057275"/>
                <a:gd name="connsiteY5" fmla="*/ 1580579 h 1581150"/>
                <a:gd name="connsiteX6" fmla="*/ 1056132 w 1057275"/>
                <a:gd name="connsiteY6" fmla="*/ 1318355 h 1581150"/>
                <a:gd name="connsiteX7" fmla="*/ 269367 w 1057275"/>
                <a:gd name="connsiteY7" fmla="*/ 1318355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7275" h="1581150">
                  <a:moveTo>
                    <a:pt x="269367" y="1318355"/>
                  </a:moveTo>
                  <a:lnTo>
                    <a:pt x="269367" y="7144"/>
                  </a:lnTo>
                  <a:lnTo>
                    <a:pt x="7144" y="7144"/>
                  </a:lnTo>
                  <a:lnTo>
                    <a:pt x="7144" y="1318355"/>
                  </a:lnTo>
                  <a:cubicBezTo>
                    <a:pt x="7525" y="1463040"/>
                    <a:pt x="124682" y="1580198"/>
                    <a:pt x="269367" y="1580579"/>
                  </a:cubicBezTo>
                  <a:lnTo>
                    <a:pt x="968693" y="1580579"/>
                  </a:lnTo>
                  <a:lnTo>
                    <a:pt x="1056132" y="1318355"/>
                  </a:lnTo>
                  <a:lnTo>
                    <a:pt x="269367" y="1318355"/>
                  </a:lnTo>
                  <a:close/>
                </a:path>
              </a:pathLst>
            </a:custGeom>
            <a:solidFill>
              <a:srgbClr val="184B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203" name="Marcador de Posição do Texto 11">
            <a:extLst>
              <a:ext uri="{FF2B5EF4-FFF2-40B4-BE49-F238E27FC236}">
                <a16:creationId xmlns:a16="http://schemas.microsoft.com/office/drawing/2014/main" id="{D92FB575-ECA8-4F17-A058-34A09F4A673B}"/>
              </a:ext>
            </a:extLst>
          </p:cNvPr>
          <p:cNvSpPr txBox="1">
            <a:spLocks/>
          </p:cNvSpPr>
          <p:nvPr/>
        </p:nvSpPr>
        <p:spPr>
          <a:xfrm>
            <a:off x="5869976" y="799337"/>
            <a:ext cx="5064261" cy="434465"/>
          </a:xfrm>
          <a:custGeom>
            <a:avLst/>
            <a:gdLst>
              <a:gd name="connsiteX0" fmla="*/ 0 w 3690820"/>
              <a:gd name="connsiteY0" fmla="*/ 0 h 357068"/>
              <a:gd name="connsiteX1" fmla="*/ 136892 w 3690820"/>
              <a:gd name="connsiteY1" fmla="*/ 0 h 357068"/>
              <a:gd name="connsiteX2" fmla="*/ 136892 w 3690820"/>
              <a:gd name="connsiteY2" fmla="*/ 36 h 357068"/>
              <a:gd name="connsiteX3" fmla="*/ 2980304 w 3690820"/>
              <a:gd name="connsiteY3" fmla="*/ 0 h 357068"/>
              <a:gd name="connsiteX4" fmla="*/ 2980304 w 3690820"/>
              <a:gd name="connsiteY4" fmla="*/ 14 h 357068"/>
              <a:gd name="connsiteX5" fmla="*/ 3690820 w 3690820"/>
              <a:gd name="connsiteY5" fmla="*/ 14 h 357068"/>
              <a:gd name="connsiteX6" fmla="*/ 3226200 w 3690820"/>
              <a:gd name="connsiteY6" fmla="*/ 357068 h 357068"/>
              <a:gd name="connsiteX7" fmla="*/ 3226011 w 3690820"/>
              <a:gd name="connsiteY7" fmla="*/ 357068 h 357068"/>
              <a:gd name="connsiteX8" fmla="*/ 2839018 w 3690820"/>
              <a:gd name="connsiteY8" fmla="*/ 357068 h 357068"/>
              <a:gd name="connsiteX9" fmla="*/ 2838993 w 3690820"/>
              <a:gd name="connsiteY9" fmla="*/ 357009 h 357068"/>
              <a:gd name="connsiteX10" fmla="*/ 0 w 3690820"/>
              <a:gd name="connsiteY10" fmla="*/ 357046 h 3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90820" h="357068">
                <a:moveTo>
                  <a:pt x="0" y="0"/>
                </a:moveTo>
                <a:lnTo>
                  <a:pt x="136892" y="0"/>
                </a:lnTo>
                <a:lnTo>
                  <a:pt x="136892" y="36"/>
                </a:lnTo>
                <a:lnTo>
                  <a:pt x="2980304" y="0"/>
                </a:lnTo>
                <a:lnTo>
                  <a:pt x="2980304" y="14"/>
                </a:lnTo>
                <a:lnTo>
                  <a:pt x="3690820" y="14"/>
                </a:lnTo>
                <a:cubicBezTo>
                  <a:pt x="3690820" y="197302"/>
                  <a:pt x="3482731" y="357068"/>
                  <a:pt x="3226200" y="357068"/>
                </a:cubicBezTo>
                <a:lnTo>
                  <a:pt x="3226011" y="357068"/>
                </a:lnTo>
                <a:lnTo>
                  <a:pt x="2839018" y="357068"/>
                </a:lnTo>
                <a:lnTo>
                  <a:pt x="2838993" y="357009"/>
                </a:lnTo>
                <a:lnTo>
                  <a:pt x="0" y="357046"/>
                </a:lnTo>
                <a:close/>
              </a:path>
            </a:pathLst>
          </a:custGeom>
          <a:solidFill>
            <a:srgbClr val="132153"/>
          </a:solidFill>
        </p:spPr>
        <p:txBody>
          <a:bodyPr vert="horz" wrap="square" lIns="252000" tIns="3600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all" baseline="0">
                <a:solidFill>
                  <a:srgbClr val="00FF94"/>
                </a:solidFill>
                <a:latin typeface="+mj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t-PT" dirty="0">
                <a:latin typeface="ALTIA Eddi Medium"/>
              </a:rPr>
              <a:t>industrIAS</a:t>
            </a:r>
            <a:endParaRPr kumimoji="0" lang="pt-PT" sz="1600" b="0" i="0" u="none" strike="noStrike" kern="1200" cap="all" spc="0" normalizeH="0" baseline="0" noProof="0" dirty="0">
              <a:ln>
                <a:noFill/>
              </a:ln>
              <a:solidFill>
                <a:srgbClr val="00FF94"/>
              </a:solidFill>
              <a:effectLst/>
              <a:uLnTx/>
              <a:uFillTx/>
              <a:latin typeface="ALTIA Eddi Medium"/>
              <a:ea typeface="+mn-ea"/>
              <a:cs typeface="+mn-cs"/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6BCC10DA-404F-43EC-8F34-458009E23A39}"/>
              </a:ext>
            </a:extLst>
          </p:cNvPr>
          <p:cNvGrpSpPr/>
          <p:nvPr/>
        </p:nvGrpSpPr>
        <p:grpSpPr>
          <a:xfrm>
            <a:off x="8769436" y="2456116"/>
            <a:ext cx="2246821" cy="644262"/>
            <a:chOff x="8903880" y="2456116"/>
            <a:chExt cx="2246821" cy="644262"/>
          </a:xfrm>
        </p:grpSpPr>
        <p:sp>
          <p:nvSpPr>
            <p:cNvPr id="486" name="TextBox 8">
              <a:extLst>
                <a:ext uri="{FF2B5EF4-FFF2-40B4-BE49-F238E27FC236}">
                  <a16:creationId xmlns:a16="http://schemas.microsoft.com/office/drawing/2014/main" id="{4A98B103-FF5C-02BE-8531-ECF432143E24}"/>
                </a:ext>
              </a:extLst>
            </p:cNvPr>
            <p:cNvSpPr txBox="1"/>
            <p:nvPr/>
          </p:nvSpPr>
          <p:spPr>
            <a:xfrm>
              <a:off x="9681135" y="2547190"/>
              <a:ext cx="1469566" cy="46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>
                <a:lnSpc>
                  <a:spcPct val="90000"/>
                </a:lnSpc>
                <a:defRPr sz="1400" b="1">
                  <a:solidFill>
                    <a:srgbClr val="2E2E2E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lvl="0">
                <a:lnSpc>
                  <a:spcPct val="85000"/>
                </a:lnSpc>
                <a:defRPr/>
              </a:pPr>
              <a:r>
                <a:rPr lang="pt-PT" dirty="0">
                  <a:solidFill>
                    <a:srgbClr val="184BFF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TELCO &amp; MEDIA</a:t>
              </a:r>
            </a:p>
          </p:txBody>
        </p: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3116CA84-5380-4C97-9803-7AA9F97242DD}"/>
                </a:ext>
              </a:extLst>
            </p:cNvPr>
            <p:cNvGrpSpPr/>
            <p:nvPr/>
          </p:nvGrpSpPr>
          <p:grpSpPr>
            <a:xfrm>
              <a:off x="8903880" y="2456116"/>
              <a:ext cx="644262" cy="644262"/>
              <a:chOff x="8903880" y="2498282"/>
              <a:chExt cx="644262" cy="644262"/>
            </a:xfrm>
          </p:grpSpPr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C4C6CE0C-4217-3BE8-A4B4-D739A6678C7C}"/>
                  </a:ext>
                </a:extLst>
              </p:cNvPr>
              <p:cNvSpPr/>
              <p:nvPr/>
            </p:nvSpPr>
            <p:spPr>
              <a:xfrm>
                <a:off x="8903880" y="2498282"/>
                <a:ext cx="644262" cy="644262"/>
              </a:xfrm>
              <a:prstGeom prst="ellipse">
                <a:avLst/>
              </a:prstGeom>
              <a:solidFill>
                <a:srgbClr val="132153"/>
              </a:solidFill>
              <a:ln w="4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97" name="Gráfico 13">
                <a:extLst>
                  <a:ext uri="{FF2B5EF4-FFF2-40B4-BE49-F238E27FC236}">
                    <a16:creationId xmlns:a16="http://schemas.microsoft.com/office/drawing/2014/main" id="{7E22F143-E3DA-4B74-A362-980193CE27A7}"/>
                  </a:ext>
                </a:extLst>
              </p:cNvPr>
              <p:cNvGrpSpPr/>
              <p:nvPr/>
            </p:nvGrpSpPr>
            <p:grpSpPr>
              <a:xfrm>
                <a:off x="9056639" y="2620663"/>
                <a:ext cx="351176" cy="363191"/>
                <a:chOff x="1988022" y="5703078"/>
                <a:chExt cx="282372" cy="292033"/>
              </a:xfrm>
            </p:grpSpPr>
            <p:sp>
              <p:nvSpPr>
                <p:cNvPr id="298" name="Forma livre: Forma 1401">
                  <a:extLst>
                    <a:ext uri="{FF2B5EF4-FFF2-40B4-BE49-F238E27FC236}">
                      <a16:creationId xmlns:a16="http://schemas.microsoft.com/office/drawing/2014/main" id="{D4BE06C9-F13A-494B-8E09-80EF06331F25}"/>
                    </a:ext>
                  </a:extLst>
                </p:cNvPr>
                <p:cNvSpPr/>
                <p:nvPr/>
              </p:nvSpPr>
              <p:spPr>
                <a:xfrm>
                  <a:off x="2047121" y="5749787"/>
                  <a:ext cx="152785" cy="173160"/>
                </a:xfrm>
                <a:custGeom>
                  <a:avLst/>
                  <a:gdLst>
                    <a:gd name="connsiteX0" fmla="*/ 128501 w 152785"/>
                    <a:gd name="connsiteY0" fmla="*/ 106603 h 173160"/>
                    <a:gd name="connsiteX1" fmla="*/ 149490 w 152785"/>
                    <a:gd name="connsiteY1" fmla="*/ 170993 h 173160"/>
                    <a:gd name="connsiteX2" fmla="*/ 54239 w 152785"/>
                    <a:gd name="connsiteY2" fmla="*/ 105752 h 173160"/>
                    <a:gd name="connsiteX3" fmla="*/ 3298 w 152785"/>
                    <a:gd name="connsiteY3" fmla="*/ 2168 h 173160"/>
                    <a:gd name="connsiteX4" fmla="*/ 61593 w 152785"/>
                    <a:gd name="connsiteY4" fmla="*/ 29976 h 173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785" h="173160">
                      <a:moveTo>
                        <a:pt x="128501" y="106603"/>
                      </a:moveTo>
                      <a:cubicBezTo>
                        <a:pt x="149094" y="137685"/>
                        <a:pt x="158207" y="163453"/>
                        <a:pt x="149490" y="170993"/>
                      </a:cubicBezTo>
                      <a:cubicBezTo>
                        <a:pt x="137253" y="181575"/>
                        <a:pt x="94621" y="152381"/>
                        <a:pt x="54239" y="105752"/>
                      </a:cubicBezTo>
                      <a:cubicBezTo>
                        <a:pt x="13892" y="59135"/>
                        <a:pt x="-8927" y="12751"/>
                        <a:pt x="3298" y="2168"/>
                      </a:cubicBezTo>
                      <a:cubicBezTo>
                        <a:pt x="11759" y="-5162"/>
                        <a:pt x="34811" y="6585"/>
                        <a:pt x="61593" y="29976"/>
                      </a:cubicBezTo>
                    </a:path>
                  </a:pathLst>
                </a:custGeom>
                <a:noFill/>
                <a:ln w="15875" cap="flat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299" name="Forma livre: Forma 1402">
                  <a:extLst>
                    <a:ext uri="{FF2B5EF4-FFF2-40B4-BE49-F238E27FC236}">
                      <a16:creationId xmlns:a16="http://schemas.microsoft.com/office/drawing/2014/main" id="{7643F5D4-76B0-4C25-B1AA-32EE9104C7A8}"/>
                    </a:ext>
                  </a:extLst>
                </p:cNvPr>
                <p:cNvSpPr/>
                <p:nvPr/>
              </p:nvSpPr>
              <p:spPr>
                <a:xfrm>
                  <a:off x="2096256" y="5920093"/>
                  <a:ext cx="101147" cy="28783"/>
                </a:xfrm>
                <a:custGeom>
                  <a:avLst/>
                  <a:gdLst>
                    <a:gd name="connsiteX0" fmla="*/ 0 w 101147"/>
                    <a:gd name="connsiteY0" fmla="*/ 26362 h 28783"/>
                    <a:gd name="connsiteX1" fmla="*/ 101148 w 101147"/>
                    <a:gd name="connsiteY1" fmla="*/ 0 h 28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1147" h="28783">
                      <a:moveTo>
                        <a:pt x="0" y="26362"/>
                      </a:moveTo>
                      <a:cubicBezTo>
                        <a:pt x="34159" y="33494"/>
                        <a:pt x="71884" y="24917"/>
                        <a:pt x="101148" y="0"/>
                      </a:cubicBezTo>
                    </a:path>
                  </a:pathLst>
                </a:custGeom>
                <a:noFill/>
                <a:ln w="15875" cap="flat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00" name="Forma livre: Forma 1403">
                  <a:extLst>
                    <a:ext uri="{FF2B5EF4-FFF2-40B4-BE49-F238E27FC236}">
                      <a16:creationId xmlns:a16="http://schemas.microsoft.com/office/drawing/2014/main" id="{1B095AA7-6282-4877-8C60-402BD0BC906B}"/>
                    </a:ext>
                  </a:extLst>
                </p:cNvPr>
                <p:cNvSpPr/>
                <p:nvPr/>
              </p:nvSpPr>
              <p:spPr>
                <a:xfrm>
                  <a:off x="2009865" y="5751781"/>
                  <a:ext cx="40822" cy="157939"/>
                </a:xfrm>
                <a:custGeom>
                  <a:avLst/>
                  <a:gdLst>
                    <a:gd name="connsiteX0" fmla="*/ 40822 w 40822"/>
                    <a:gd name="connsiteY0" fmla="*/ 0 h 157939"/>
                    <a:gd name="connsiteX1" fmla="*/ 24937 w 40822"/>
                    <a:gd name="connsiteY1" fmla="*/ 157939 h 157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822" h="157939">
                      <a:moveTo>
                        <a:pt x="40822" y="0"/>
                      </a:moveTo>
                      <a:cubicBezTo>
                        <a:pt x="-6937" y="41349"/>
                        <a:pt x="-13522" y="111590"/>
                        <a:pt x="24937" y="157939"/>
                      </a:cubicBezTo>
                    </a:path>
                  </a:pathLst>
                </a:custGeom>
                <a:noFill/>
                <a:ln w="15875" cap="flat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01" name="Forma livre: Forma 1404">
                  <a:extLst>
                    <a:ext uri="{FF2B5EF4-FFF2-40B4-BE49-F238E27FC236}">
                      <a16:creationId xmlns:a16="http://schemas.microsoft.com/office/drawing/2014/main" id="{BCA42E96-5B4E-434B-A350-D84E57B7FE32}"/>
                    </a:ext>
                  </a:extLst>
                </p:cNvPr>
                <p:cNvSpPr/>
                <p:nvPr/>
              </p:nvSpPr>
              <p:spPr>
                <a:xfrm>
                  <a:off x="2036796" y="5818490"/>
                  <a:ext cx="2820" cy="43202"/>
                </a:xfrm>
                <a:custGeom>
                  <a:avLst/>
                  <a:gdLst>
                    <a:gd name="connsiteX0" fmla="*/ 2820 w 2820"/>
                    <a:gd name="connsiteY0" fmla="*/ 0 h 43202"/>
                    <a:gd name="connsiteX1" fmla="*/ 384 w 2820"/>
                    <a:gd name="connsiteY1" fmla="*/ 13939 h 43202"/>
                    <a:gd name="connsiteX2" fmla="*/ 2692 w 2820"/>
                    <a:gd name="connsiteY2" fmla="*/ 43202 h 43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20" h="43202">
                      <a:moveTo>
                        <a:pt x="2820" y="0"/>
                      </a:moveTo>
                      <a:cubicBezTo>
                        <a:pt x="1643" y="4545"/>
                        <a:pt x="827" y="9207"/>
                        <a:pt x="384" y="13939"/>
                      </a:cubicBezTo>
                      <a:cubicBezTo>
                        <a:pt x="-560" y="23996"/>
                        <a:pt x="245" y="33867"/>
                        <a:pt x="2692" y="43202"/>
                      </a:cubicBezTo>
                    </a:path>
                  </a:pathLst>
                </a:custGeom>
                <a:noFill/>
                <a:ln w="15875" cap="rnd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grpSp>
              <p:nvGrpSpPr>
                <p:cNvPr id="302" name="Gráfico 13">
                  <a:extLst>
                    <a:ext uri="{FF2B5EF4-FFF2-40B4-BE49-F238E27FC236}">
                      <a16:creationId xmlns:a16="http://schemas.microsoft.com/office/drawing/2014/main" id="{51080C26-CEBE-4EE6-9DD0-370B74BFF2AF}"/>
                    </a:ext>
                  </a:extLst>
                </p:cNvPr>
                <p:cNvGrpSpPr/>
                <p:nvPr/>
              </p:nvGrpSpPr>
              <p:grpSpPr>
                <a:xfrm>
                  <a:off x="2191227" y="5703078"/>
                  <a:ext cx="79168" cy="86556"/>
                  <a:chOff x="2191227" y="5703078"/>
                  <a:chExt cx="79168" cy="86556"/>
                </a:xfrm>
                <a:noFill/>
              </p:grpSpPr>
              <p:sp>
                <p:nvSpPr>
                  <p:cNvPr id="310" name="Forma livre: Forma 1406">
                    <a:extLst>
                      <a:ext uri="{FF2B5EF4-FFF2-40B4-BE49-F238E27FC236}">
                        <a16:creationId xmlns:a16="http://schemas.microsoft.com/office/drawing/2014/main" id="{BA55F1B1-3EB5-4D1A-8701-507B867539C2}"/>
                      </a:ext>
                    </a:extLst>
                  </p:cNvPr>
                  <p:cNvSpPr/>
                  <p:nvPr/>
                </p:nvSpPr>
                <p:spPr>
                  <a:xfrm>
                    <a:off x="2191227" y="5736246"/>
                    <a:ext cx="45322" cy="53388"/>
                  </a:xfrm>
                  <a:custGeom>
                    <a:avLst/>
                    <a:gdLst>
                      <a:gd name="connsiteX0" fmla="*/ 0 w 45322"/>
                      <a:gd name="connsiteY0" fmla="*/ 0 h 53388"/>
                      <a:gd name="connsiteX1" fmla="*/ 32947 w 45322"/>
                      <a:gd name="connsiteY1" fmla="*/ 17994 h 53388"/>
                      <a:gd name="connsiteX2" fmla="*/ 45300 w 45322"/>
                      <a:gd name="connsiteY2" fmla="*/ 53388 h 53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322" h="53388">
                        <a:moveTo>
                          <a:pt x="0" y="0"/>
                        </a:moveTo>
                        <a:cubicBezTo>
                          <a:pt x="12377" y="1666"/>
                          <a:pt x="24218" y="7703"/>
                          <a:pt x="32947" y="17994"/>
                        </a:cubicBezTo>
                        <a:cubicBezTo>
                          <a:pt x="41653" y="28262"/>
                          <a:pt x="45662" y="40895"/>
                          <a:pt x="45300" y="53388"/>
                        </a:cubicBezTo>
                      </a:path>
                    </a:pathLst>
                  </a:custGeom>
                  <a:noFill/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311" name="Forma livre: Forma 1407">
                    <a:extLst>
                      <a:ext uri="{FF2B5EF4-FFF2-40B4-BE49-F238E27FC236}">
                        <a16:creationId xmlns:a16="http://schemas.microsoft.com/office/drawing/2014/main" id="{03F35461-0D60-4018-B6FF-0A3896AF0531}"/>
                      </a:ext>
                    </a:extLst>
                  </p:cNvPr>
                  <p:cNvSpPr/>
                  <p:nvPr/>
                </p:nvSpPr>
                <p:spPr>
                  <a:xfrm>
                    <a:off x="2198103" y="5703078"/>
                    <a:ext cx="72292" cy="85204"/>
                  </a:xfrm>
                  <a:custGeom>
                    <a:avLst/>
                    <a:gdLst>
                      <a:gd name="connsiteX0" fmla="*/ 0 w 72292"/>
                      <a:gd name="connsiteY0" fmla="*/ 0 h 85204"/>
                      <a:gd name="connsiteX1" fmla="*/ 51885 w 72292"/>
                      <a:gd name="connsiteY1" fmla="*/ 29287 h 85204"/>
                      <a:gd name="connsiteX2" fmla="*/ 72292 w 72292"/>
                      <a:gd name="connsiteY2" fmla="*/ 85205 h 85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292" h="85204">
                        <a:moveTo>
                          <a:pt x="0" y="0"/>
                        </a:moveTo>
                        <a:cubicBezTo>
                          <a:pt x="19544" y="3182"/>
                          <a:pt x="38086" y="13018"/>
                          <a:pt x="51885" y="29287"/>
                        </a:cubicBezTo>
                        <a:cubicBezTo>
                          <a:pt x="65684" y="45557"/>
                          <a:pt x="72338" y="65439"/>
                          <a:pt x="72292" y="85205"/>
                        </a:cubicBezTo>
                      </a:path>
                    </a:pathLst>
                  </a:custGeom>
                  <a:noFill/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sp>
              <p:nvSpPr>
                <p:cNvPr id="303" name="Forma livre: Forma 1408">
                  <a:extLst>
                    <a:ext uri="{FF2B5EF4-FFF2-40B4-BE49-F238E27FC236}">
                      <a16:creationId xmlns:a16="http://schemas.microsoft.com/office/drawing/2014/main" id="{5A7F9F93-57EE-4236-B87D-0D5776744615}"/>
                    </a:ext>
                  </a:extLst>
                </p:cNvPr>
                <p:cNvSpPr/>
                <p:nvPr/>
              </p:nvSpPr>
              <p:spPr>
                <a:xfrm>
                  <a:off x="2090417" y="5794576"/>
                  <a:ext cx="76195" cy="9719"/>
                </a:xfrm>
                <a:custGeom>
                  <a:avLst/>
                  <a:gdLst>
                    <a:gd name="connsiteX0" fmla="*/ 0 w 76195"/>
                    <a:gd name="connsiteY0" fmla="*/ 9720 h 9719"/>
                    <a:gd name="connsiteX1" fmla="*/ 76196 w 76195"/>
                    <a:gd name="connsiteY1" fmla="*/ 0 h 9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6195" h="9719">
                      <a:moveTo>
                        <a:pt x="0" y="9720"/>
                      </a:moveTo>
                      <a:lnTo>
                        <a:pt x="76196" y="0"/>
                      </a:lnTo>
                    </a:path>
                  </a:pathLst>
                </a:custGeom>
                <a:ln w="15875" cap="flat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04" name="Forma livre: Forma 1409">
                  <a:extLst>
                    <a:ext uri="{FF2B5EF4-FFF2-40B4-BE49-F238E27FC236}">
                      <a16:creationId xmlns:a16="http://schemas.microsoft.com/office/drawing/2014/main" id="{A2DD6865-0770-40DF-AD18-BDE8EC4551E0}"/>
                    </a:ext>
                  </a:extLst>
                </p:cNvPr>
                <p:cNvSpPr/>
                <p:nvPr/>
              </p:nvSpPr>
              <p:spPr>
                <a:xfrm>
                  <a:off x="2145193" y="5805204"/>
                  <a:ext cx="28413" cy="63819"/>
                </a:xfrm>
                <a:custGeom>
                  <a:avLst/>
                  <a:gdLst>
                    <a:gd name="connsiteX0" fmla="*/ 0 w 28413"/>
                    <a:gd name="connsiteY0" fmla="*/ 63819 h 63819"/>
                    <a:gd name="connsiteX1" fmla="*/ 28413 w 28413"/>
                    <a:gd name="connsiteY1" fmla="*/ 0 h 6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413" h="63819">
                      <a:moveTo>
                        <a:pt x="0" y="63819"/>
                      </a:moveTo>
                      <a:lnTo>
                        <a:pt x="28413" y="0"/>
                      </a:lnTo>
                    </a:path>
                  </a:pathLst>
                </a:custGeom>
                <a:ln w="15875" cap="flat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05" name="Forma livre: Forma 1410">
                  <a:extLst>
                    <a:ext uri="{FF2B5EF4-FFF2-40B4-BE49-F238E27FC236}">
                      <a16:creationId xmlns:a16="http://schemas.microsoft.com/office/drawing/2014/main" id="{414AB968-9D58-49E2-BE5E-64E05FC6FD7D}"/>
                    </a:ext>
                  </a:extLst>
                </p:cNvPr>
                <p:cNvSpPr/>
                <p:nvPr/>
              </p:nvSpPr>
              <p:spPr>
                <a:xfrm>
                  <a:off x="2005807" y="5894686"/>
                  <a:ext cx="106730" cy="100227"/>
                </a:xfrm>
                <a:custGeom>
                  <a:avLst/>
                  <a:gdLst>
                    <a:gd name="connsiteX0" fmla="*/ 106730 w 106730"/>
                    <a:gd name="connsiteY0" fmla="*/ 100227 h 100227"/>
                    <a:gd name="connsiteX1" fmla="*/ 79028 w 106730"/>
                    <a:gd name="connsiteY1" fmla="*/ 19160 h 100227"/>
                    <a:gd name="connsiteX2" fmla="*/ 53365 w 106730"/>
                    <a:gd name="connsiteY2" fmla="*/ 0 h 100227"/>
                    <a:gd name="connsiteX3" fmla="*/ 27691 w 106730"/>
                    <a:gd name="connsiteY3" fmla="*/ 19160 h 100227"/>
                    <a:gd name="connsiteX4" fmla="*/ 0 w 106730"/>
                    <a:gd name="connsiteY4" fmla="*/ 100227 h 100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730" h="100227">
                      <a:moveTo>
                        <a:pt x="106730" y="100227"/>
                      </a:moveTo>
                      <a:lnTo>
                        <a:pt x="79028" y="19160"/>
                      </a:lnTo>
                      <a:cubicBezTo>
                        <a:pt x="75776" y="8624"/>
                        <a:pt x="64227" y="0"/>
                        <a:pt x="53365" y="0"/>
                      </a:cubicBezTo>
                      <a:cubicBezTo>
                        <a:pt x="42503" y="0"/>
                        <a:pt x="30942" y="8624"/>
                        <a:pt x="27691" y="19160"/>
                      </a:cubicBezTo>
                      <a:lnTo>
                        <a:pt x="0" y="100227"/>
                      </a:lnTo>
                    </a:path>
                  </a:pathLst>
                </a:custGeom>
                <a:noFill/>
                <a:ln w="15875" cap="rnd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06" name="Forma livre: Forma 1411">
                  <a:extLst>
                    <a:ext uri="{FF2B5EF4-FFF2-40B4-BE49-F238E27FC236}">
                      <a16:creationId xmlns:a16="http://schemas.microsoft.com/office/drawing/2014/main" id="{79377964-D5B5-4787-9353-F0227D3B2E99}"/>
                    </a:ext>
                  </a:extLst>
                </p:cNvPr>
                <p:cNvSpPr/>
                <p:nvPr/>
              </p:nvSpPr>
              <p:spPr>
                <a:xfrm>
                  <a:off x="1988022" y="5995111"/>
                  <a:ext cx="144653" cy="1165"/>
                </a:xfrm>
                <a:custGeom>
                  <a:avLst/>
                  <a:gdLst>
                    <a:gd name="connsiteX0" fmla="*/ 0 w 144653"/>
                    <a:gd name="connsiteY0" fmla="*/ 0 h 1165"/>
                    <a:gd name="connsiteX1" fmla="*/ 144653 w 144653"/>
                    <a:gd name="connsiteY1" fmla="*/ 0 h 1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4653" h="1165">
                      <a:moveTo>
                        <a:pt x="0" y="0"/>
                      </a:moveTo>
                      <a:lnTo>
                        <a:pt x="144653" y="0"/>
                      </a:lnTo>
                    </a:path>
                  </a:pathLst>
                </a:custGeom>
                <a:ln w="15875" cap="rnd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07" name="Forma livre: Forma 1412">
                  <a:extLst>
                    <a:ext uri="{FF2B5EF4-FFF2-40B4-BE49-F238E27FC236}">
                      <a16:creationId xmlns:a16="http://schemas.microsoft.com/office/drawing/2014/main" id="{AB03542C-219E-4C73-BBDD-965B7971F56B}"/>
                    </a:ext>
                  </a:extLst>
                </p:cNvPr>
                <p:cNvSpPr/>
                <p:nvPr/>
              </p:nvSpPr>
              <p:spPr>
                <a:xfrm>
                  <a:off x="2152803" y="5995111"/>
                  <a:ext cx="12481" cy="1165"/>
                </a:xfrm>
                <a:custGeom>
                  <a:avLst/>
                  <a:gdLst>
                    <a:gd name="connsiteX0" fmla="*/ 0 w 12481"/>
                    <a:gd name="connsiteY0" fmla="*/ 0 h 1165"/>
                    <a:gd name="connsiteX1" fmla="*/ 12482 w 12481"/>
                    <a:gd name="connsiteY1" fmla="*/ 0 h 1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81" h="1165">
                      <a:moveTo>
                        <a:pt x="0" y="0"/>
                      </a:moveTo>
                      <a:lnTo>
                        <a:pt x="12482" y="0"/>
                      </a:lnTo>
                    </a:path>
                  </a:pathLst>
                </a:custGeom>
                <a:ln w="15875" cap="rnd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08" name="Forma livre: Forma 1413">
                  <a:extLst>
                    <a:ext uri="{FF2B5EF4-FFF2-40B4-BE49-F238E27FC236}">
                      <a16:creationId xmlns:a16="http://schemas.microsoft.com/office/drawing/2014/main" id="{63D7F8AD-D16E-45B2-8926-08F3F5CE2C45}"/>
                    </a:ext>
                  </a:extLst>
                </p:cNvPr>
                <p:cNvSpPr/>
                <p:nvPr/>
              </p:nvSpPr>
              <p:spPr>
                <a:xfrm>
                  <a:off x="2166038" y="5770832"/>
                  <a:ext cx="37756" cy="37758"/>
                </a:xfrm>
                <a:custGeom>
                  <a:avLst/>
                  <a:gdLst>
                    <a:gd name="connsiteX0" fmla="*/ 37578 w 37756"/>
                    <a:gd name="connsiteY0" fmla="*/ 21460 h 37758"/>
                    <a:gd name="connsiteX1" fmla="*/ 16297 w 37756"/>
                    <a:gd name="connsiteY1" fmla="*/ 37578 h 37758"/>
                    <a:gd name="connsiteX2" fmla="*/ 179 w 37756"/>
                    <a:gd name="connsiteY2" fmla="*/ 16297 h 37758"/>
                    <a:gd name="connsiteX3" fmla="*/ 21460 w 37756"/>
                    <a:gd name="connsiteY3" fmla="*/ 179 h 37758"/>
                    <a:gd name="connsiteX4" fmla="*/ 37578 w 37756"/>
                    <a:gd name="connsiteY4" fmla="*/ 21460 h 37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56" h="37758">
                      <a:moveTo>
                        <a:pt x="37578" y="21460"/>
                      </a:moveTo>
                      <a:cubicBezTo>
                        <a:pt x="36156" y="31786"/>
                        <a:pt x="26623" y="39011"/>
                        <a:pt x="16297" y="37578"/>
                      </a:cubicBezTo>
                      <a:cubicBezTo>
                        <a:pt x="5959" y="36156"/>
                        <a:pt x="-1243" y="26623"/>
                        <a:pt x="179" y="16297"/>
                      </a:cubicBezTo>
                      <a:cubicBezTo>
                        <a:pt x="1601" y="5959"/>
                        <a:pt x="11134" y="-1243"/>
                        <a:pt x="21460" y="179"/>
                      </a:cubicBezTo>
                      <a:cubicBezTo>
                        <a:pt x="31797" y="1612"/>
                        <a:pt x="38999" y="11134"/>
                        <a:pt x="37578" y="21460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09" name="Forma livre: Forma 1414">
                  <a:extLst>
                    <a:ext uri="{FF2B5EF4-FFF2-40B4-BE49-F238E27FC236}">
                      <a16:creationId xmlns:a16="http://schemas.microsoft.com/office/drawing/2014/main" id="{B8DAF6D7-1E53-49D3-8108-409DDD30C309}"/>
                    </a:ext>
                  </a:extLst>
                </p:cNvPr>
                <p:cNvSpPr/>
                <p:nvPr/>
              </p:nvSpPr>
              <p:spPr>
                <a:xfrm>
                  <a:off x="2054755" y="5922015"/>
                  <a:ext cx="7260" cy="7260"/>
                </a:xfrm>
                <a:custGeom>
                  <a:avLst/>
                  <a:gdLst>
                    <a:gd name="connsiteX0" fmla="*/ 7261 w 7260"/>
                    <a:gd name="connsiteY0" fmla="*/ 3636 h 7260"/>
                    <a:gd name="connsiteX1" fmla="*/ 3636 w 7260"/>
                    <a:gd name="connsiteY1" fmla="*/ 7261 h 7260"/>
                    <a:gd name="connsiteX2" fmla="*/ 0 w 7260"/>
                    <a:gd name="connsiteY2" fmla="*/ 3636 h 7260"/>
                    <a:gd name="connsiteX3" fmla="*/ 3636 w 7260"/>
                    <a:gd name="connsiteY3" fmla="*/ 0 h 7260"/>
                    <a:gd name="connsiteX4" fmla="*/ 7261 w 7260"/>
                    <a:gd name="connsiteY4" fmla="*/ 3636 h 7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60" h="7260">
                      <a:moveTo>
                        <a:pt x="7261" y="3636"/>
                      </a:moveTo>
                      <a:cubicBezTo>
                        <a:pt x="7261" y="5641"/>
                        <a:pt x="5652" y="7261"/>
                        <a:pt x="3636" y="7261"/>
                      </a:cubicBezTo>
                      <a:cubicBezTo>
                        <a:pt x="1620" y="7261"/>
                        <a:pt x="0" y="5641"/>
                        <a:pt x="0" y="3636"/>
                      </a:cubicBezTo>
                      <a:cubicBezTo>
                        <a:pt x="0" y="1632"/>
                        <a:pt x="1632" y="0"/>
                        <a:pt x="3636" y="0"/>
                      </a:cubicBezTo>
                      <a:cubicBezTo>
                        <a:pt x="5641" y="0"/>
                        <a:pt x="7261" y="1620"/>
                        <a:pt x="7261" y="3636"/>
                      </a:cubicBezTo>
                      <a:close/>
                    </a:path>
                  </a:pathLst>
                </a:custGeom>
                <a:solidFill>
                  <a:srgbClr val="394553"/>
                </a:solidFill>
                <a:ln w="1587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</p:grp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789A8557-E9D8-4349-A0A9-10571ED02649}"/>
              </a:ext>
            </a:extLst>
          </p:cNvPr>
          <p:cNvGrpSpPr/>
          <p:nvPr/>
        </p:nvGrpSpPr>
        <p:grpSpPr>
          <a:xfrm>
            <a:off x="5869976" y="4294826"/>
            <a:ext cx="2592075" cy="644262"/>
            <a:chOff x="6004420" y="4294826"/>
            <a:chExt cx="2592075" cy="644262"/>
          </a:xfrm>
        </p:grpSpPr>
        <p:sp>
          <p:nvSpPr>
            <p:cNvPr id="234" name="TextBox 8">
              <a:extLst>
                <a:ext uri="{FF2B5EF4-FFF2-40B4-BE49-F238E27FC236}">
                  <a16:creationId xmlns:a16="http://schemas.microsoft.com/office/drawing/2014/main" id="{22B93EE4-DB69-4A11-1F7E-27A7E4690D68}"/>
                </a:ext>
              </a:extLst>
            </p:cNvPr>
            <p:cNvSpPr txBox="1"/>
            <p:nvPr/>
          </p:nvSpPr>
          <p:spPr>
            <a:xfrm>
              <a:off x="6779144" y="4477464"/>
              <a:ext cx="1817351" cy="278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>
                <a:lnSpc>
                  <a:spcPct val="90000"/>
                </a:lnSpc>
                <a:defRPr sz="1400" b="1">
                  <a:solidFill>
                    <a:srgbClr val="2E2E2E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85000"/>
                </a:lnSpc>
                <a:defRPr/>
              </a:pPr>
              <a:r>
                <a:rPr lang="pt-PT" dirty="0">
                  <a:solidFill>
                    <a:srgbClr val="184BFF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EDUCACIÓN</a:t>
              </a:r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2AC887D-5499-4415-B8EF-6C46BDD319DA}"/>
                </a:ext>
              </a:extLst>
            </p:cNvPr>
            <p:cNvGrpSpPr/>
            <p:nvPr/>
          </p:nvGrpSpPr>
          <p:grpSpPr>
            <a:xfrm>
              <a:off x="6004420" y="4294826"/>
              <a:ext cx="644262" cy="644262"/>
              <a:chOff x="6004420" y="4399355"/>
              <a:chExt cx="644262" cy="644262"/>
            </a:xfrm>
          </p:grpSpPr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0A49C689-4FC2-76A8-9253-37C8E0B70376}"/>
                  </a:ext>
                </a:extLst>
              </p:cNvPr>
              <p:cNvSpPr/>
              <p:nvPr/>
            </p:nvSpPr>
            <p:spPr>
              <a:xfrm>
                <a:off x="6004420" y="4399355"/>
                <a:ext cx="644262" cy="644262"/>
              </a:xfrm>
              <a:prstGeom prst="ellipse">
                <a:avLst/>
              </a:prstGeom>
              <a:solidFill>
                <a:srgbClr val="132153"/>
              </a:solidFill>
              <a:ln w="4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12" name="Gráfico 14">
                <a:extLst>
                  <a:ext uri="{FF2B5EF4-FFF2-40B4-BE49-F238E27FC236}">
                    <a16:creationId xmlns:a16="http://schemas.microsoft.com/office/drawing/2014/main" id="{A3A00972-1BFA-449B-B372-745AFD8135ED}"/>
                  </a:ext>
                </a:extLst>
              </p:cNvPr>
              <p:cNvGrpSpPr/>
              <p:nvPr/>
            </p:nvGrpSpPr>
            <p:grpSpPr>
              <a:xfrm>
                <a:off x="6090216" y="4598222"/>
                <a:ext cx="485781" cy="216340"/>
                <a:chOff x="4968182" y="4279245"/>
                <a:chExt cx="398792" cy="177600"/>
              </a:xfrm>
              <a:noFill/>
            </p:grpSpPr>
            <p:grpSp>
              <p:nvGrpSpPr>
                <p:cNvPr id="313" name="Gráfico 14">
                  <a:extLst>
                    <a:ext uri="{FF2B5EF4-FFF2-40B4-BE49-F238E27FC236}">
                      <a16:creationId xmlns:a16="http://schemas.microsoft.com/office/drawing/2014/main" id="{1C450025-5486-49A4-866A-0D4D4475AEBD}"/>
                    </a:ext>
                  </a:extLst>
                </p:cNvPr>
                <p:cNvGrpSpPr/>
                <p:nvPr/>
              </p:nvGrpSpPr>
              <p:grpSpPr>
                <a:xfrm>
                  <a:off x="4985782" y="4371263"/>
                  <a:ext cx="363567" cy="61899"/>
                  <a:chOff x="4985782" y="4371263"/>
                  <a:chExt cx="363567" cy="61899"/>
                </a:xfrm>
                <a:noFill/>
              </p:grpSpPr>
              <p:sp>
                <p:nvSpPr>
                  <p:cNvPr id="321" name="Forma livre: Forma 1859">
                    <a:extLst>
                      <a:ext uri="{FF2B5EF4-FFF2-40B4-BE49-F238E27FC236}">
                        <a16:creationId xmlns:a16="http://schemas.microsoft.com/office/drawing/2014/main" id="{A6D41C05-49B0-480B-96EF-A562BFE3B021}"/>
                      </a:ext>
                    </a:extLst>
                  </p:cNvPr>
                  <p:cNvSpPr/>
                  <p:nvPr/>
                </p:nvSpPr>
                <p:spPr>
                  <a:xfrm>
                    <a:off x="5167572" y="4371263"/>
                    <a:ext cx="181777" cy="61899"/>
                  </a:xfrm>
                  <a:custGeom>
                    <a:avLst/>
                    <a:gdLst>
                      <a:gd name="connsiteX0" fmla="*/ 0 w 181777"/>
                      <a:gd name="connsiteY0" fmla="*/ 53700 h 61899"/>
                      <a:gd name="connsiteX1" fmla="*/ 24785 w 181777"/>
                      <a:gd name="connsiteY1" fmla="*/ 10005 h 61899"/>
                      <a:gd name="connsiteX2" fmla="*/ 66949 w 181777"/>
                      <a:gd name="connsiteY2" fmla="*/ 30 h 61899"/>
                      <a:gd name="connsiteX3" fmla="*/ 121964 w 181777"/>
                      <a:gd name="connsiteY3" fmla="*/ 11119 h 61899"/>
                      <a:gd name="connsiteX4" fmla="*/ 181778 w 181777"/>
                      <a:gd name="connsiteY4" fmla="*/ 13836 h 61899"/>
                      <a:gd name="connsiteX5" fmla="*/ 178840 w 181777"/>
                      <a:gd name="connsiteY5" fmla="*/ 61900 h 61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777" h="61899">
                        <a:moveTo>
                          <a:pt x="0" y="53700"/>
                        </a:moveTo>
                        <a:cubicBezTo>
                          <a:pt x="7038" y="31975"/>
                          <a:pt x="18726" y="13775"/>
                          <a:pt x="24785" y="10005"/>
                        </a:cubicBezTo>
                        <a:cubicBezTo>
                          <a:pt x="33658" y="4498"/>
                          <a:pt x="47856" y="-435"/>
                          <a:pt x="66949" y="30"/>
                        </a:cubicBezTo>
                        <a:cubicBezTo>
                          <a:pt x="84573" y="459"/>
                          <a:pt x="89469" y="9026"/>
                          <a:pt x="121964" y="11119"/>
                        </a:cubicBezTo>
                        <a:cubicBezTo>
                          <a:pt x="153652" y="13151"/>
                          <a:pt x="181778" y="13836"/>
                          <a:pt x="181778" y="13836"/>
                        </a:cubicBezTo>
                        <a:lnTo>
                          <a:pt x="178840" y="61900"/>
                        </a:lnTo>
                      </a:path>
                    </a:pathLst>
                  </a:custGeom>
                  <a:noFill/>
                  <a:ln w="15875" cap="rnd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322" name="Forma livre: Forma 1860">
                    <a:extLst>
                      <a:ext uri="{FF2B5EF4-FFF2-40B4-BE49-F238E27FC236}">
                        <a16:creationId xmlns:a16="http://schemas.microsoft.com/office/drawing/2014/main" id="{F786BD65-5A71-4424-93D1-EE161F1F4B52}"/>
                      </a:ext>
                    </a:extLst>
                  </p:cNvPr>
                  <p:cNvSpPr/>
                  <p:nvPr/>
                </p:nvSpPr>
                <p:spPr>
                  <a:xfrm>
                    <a:off x="4985782" y="4371263"/>
                    <a:ext cx="181790" cy="61899"/>
                  </a:xfrm>
                  <a:custGeom>
                    <a:avLst/>
                    <a:gdLst>
                      <a:gd name="connsiteX0" fmla="*/ 181790 w 181790"/>
                      <a:gd name="connsiteY0" fmla="*/ 53700 h 61899"/>
                      <a:gd name="connsiteX1" fmla="*/ 157006 w 181790"/>
                      <a:gd name="connsiteY1" fmla="*/ 10005 h 61899"/>
                      <a:gd name="connsiteX2" fmla="*/ 114841 w 181790"/>
                      <a:gd name="connsiteY2" fmla="*/ 30 h 61899"/>
                      <a:gd name="connsiteX3" fmla="*/ 59826 w 181790"/>
                      <a:gd name="connsiteY3" fmla="*/ 11119 h 61899"/>
                      <a:gd name="connsiteX4" fmla="*/ 0 w 181790"/>
                      <a:gd name="connsiteY4" fmla="*/ 13836 h 61899"/>
                      <a:gd name="connsiteX5" fmla="*/ 2937 w 181790"/>
                      <a:gd name="connsiteY5" fmla="*/ 61900 h 61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790" h="61899">
                        <a:moveTo>
                          <a:pt x="181790" y="53700"/>
                        </a:moveTo>
                        <a:cubicBezTo>
                          <a:pt x="174753" y="31975"/>
                          <a:pt x="163064" y="13775"/>
                          <a:pt x="157006" y="10005"/>
                        </a:cubicBezTo>
                        <a:cubicBezTo>
                          <a:pt x="148132" y="4498"/>
                          <a:pt x="133935" y="-435"/>
                          <a:pt x="114841" y="30"/>
                        </a:cubicBezTo>
                        <a:cubicBezTo>
                          <a:pt x="97217" y="459"/>
                          <a:pt x="92321" y="9026"/>
                          <a:pt x="59826" y="11119"/>
                        </a:cubicBezTo>
                        <a:cubicBezTo>
                          <a:pt x="28138" y="13151"/>
                          <a:pt x="0" y="13836"/>
                          <a:pt x="0" y="13836"/>
                        </a:cubicBezTo>
                        <a:lnTo>
                          <a:pt x="2937" y="61900"/>
                        </a:lnTo>
                      </a:path>
                    </a:pathLst>
                  </a:custGeom>
                  <a:noFill/>
                  <a:ln w="15875" cap="rnd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314" name="Gráfico 14">
                  <a:extLst>
                    <a:ext uri="{FF2B5EF4-FFF2-40B4-BE49-F238E27FC236}">
                      <a16:creationId xmlns:a16="http://schemas.microsoft.com/office/drawing/2014/main" id="{CF4B5C93-9EFA-4158-9920-04846841152B}"/>
                    </a:ext>
                  </a:extLst>
                </p:cNvPr>
                <p:cNvGrpSpPr/>
                <p:nvPr/>
              </p:nvGrpSpPr>
              <p:grpSpPr>
                <a:xfrm>
                  <a:off x="5003688" y="4332480"/>
                  <a:ext cx="327768" cy="88811"/>
                  <a:chOff x="5003688" y="4332480"/>
                  <a:chExt cx="327768" cy="88811"/>
                </a:xfrm>
                <a:noFill/>
              </p:grpSpPr>
              <p:sp>
                <p:nvSpPr>
                  <p:cNvPr id="319" name="Forma livre: Forma 1862">
                    <a:extLst>
                      <a:ext uri="{FF2B5EF4-FFF2-40B4-BE49-F238E27FC236}">
                        <a16:creationId xmlns:a16="http://schemas.microsoft.com/office/drawing/2014/main" id="{41137B35-F376-4D6E-B5DC-E48BA5772723}"/>
                      </a:ext>
                    </a:extLst>
                  </p:cNvPr>
                  <p:cNvSpPr/>
                  <p:nvPr/>
                </p:nvSpPr>
                <p:spPr>
                  <a:xfrm>
                    <a:off x="5167572" y="4332480"/>
                    <a:ext cx="163884" cy="88811"/>
                  </a:xfrm>
                  <a:custGeom>
                    <a:avLst/>
                    <a:gdLst>
                      <a:gd name="connsiteX0" fmla="*/ 0 w 163884"/>
                      <a:gd name="connsiteY0" fmla="*/ 88811 h 88811"/>
                      <a:gd name="connsiteX1" fmla="*/ 41614 w 163884"/>
                      <a:gd name="connsiteY1" fmla="*/ 16477 h 88811"/>
                      <a:gd name="connsiteX2" fmla="*/ 163884 w 163884"/>
                      <a:gd name="connsiteY2" fmla="*/ 11826 h 88811"/>
                      <a:gd name="connsiteX3" fmla="*/ 154533 w 163884"/>
                      <a:gd name="connsiteY3" fmla="*/ 32743 h 88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884" h="88811">
                        <a:moveTo>
                          <a:pt x="0" y="88811"/>
                        </a:moveTo>
                        <a:cubicBezTo>
                          <a:pt x="6120" y="53929"/>
                          <a:pt x="27220" y="25693"/>
                          <a:pt x="41614" y="16477"/>
                        </a:cubicBezTo>
                        <a:cubicBezTo>
                          <a:pt x="87511" y="-12897"/>
                          <a:pt x="142465" y="4483"/>
                          <a:pt x="163884" y="11826"/>
                        </a:cubicBezTo>
                        <a:lnTo>
                          <a:pt x="154533" y="32743"/>
                        </a:lnTo>
                      </a:path>
                    </a:pathLst>
                  </a:custGeom>
                  <a:noFill/>
                  <a:ln w="15875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320" name="Forma livre: Forma 1863">
                    <a:extLst>
                      <a:ext uri="{FF2B5EF4-FFF2-40B4-BE49-F238E27FC236}">
                        <a16:creationId xmlns:a16="http://schemas.microsoft.com/office/drawing/2014/main" id="{5AF508ED-AACC-443D-83EC-A63F1E2980FE}"/>
                      </a:ext>
                    </a:extLst>
                  </p:cNvPr>
                  <p:cNvSpPr/>
                  <p:nvPr/>
                </p:nvSpPr>
                <p:spPr>
                  <a:xfrm>
                    <a:off x="5003688" y="4332480"/>
                    <a:ext cx="163884" cy="88811"/>
                  </a:xfrm>
                  <a:custGeom>
                    <a:avLst/>
                    <a:gdLst>
                      <a:gd name="connsiteX0" fmla="*/ 163884 w 163884"/>
                      <a:gd name="connsiteY0" fmla="*/ 88811 h 88811"/>
                      <a:gd name="connsiteX1" fmla="*/ 122270 w 163884"/>
                      <a:gd name="connsiteY1" fmla="*/ 16477 h 88811"/>
                      <a:gd name="connsiteX2" fmla="*/ 0 w 163884"/>
                      <a:gd name="connsiteY2" fmla="*/ 11826 h 88811"/>
                      <a:gd name="connsiteX3" fmla="*/ 9351 w 163884"/>
                      <a:gd name="connsiteY3" fmla="*/ 32743 h 88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884" h="88811">
                        <a:moveTo>
                          <a:pt x="163884" y="88811"/>
                        </a:moveTo>
                        <a:cubicBezTo>
                          <a:pt x="157764" y="53929"/>
                          <a:pt x="136664" y="25693"/>
                          <a:pt x="122270" y="16477"/>
                        </a:cubicBezTo>
                        <a:cubicBezTo>
                          <a:pt x="76373" y="-12897"/>
                          <a:pt x="21419" y="4483"/>
                          <a:pt x="0" y="11826"/>
                        </a:cubicBezTo>
                        <a:lnTo>
                          <a:pt x="9351" y="32743"/>
                        </a:lnTo>
                      </a:path>
                    </a:pathLst>
                  </a:custGeom>
                  <a:noFill/>
                  <a:ln w="15875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315" name="Gráfico 14">
                  <a:extLst>
                    <a:ext uri="{FF2B5EF4-FFF2-40B4-BE49-F238E27FC236}">
                      <a16:creationId xmlns:a16="http://schemas.microsoft.com/office/drawing/2014/main" id="{3DCDDB68-1220-420E-8E03-EEB8A5AFC0F4}"/>
                    </a:ext>
                  </a:extLst>
                </p:cNvPr>
                <p:cNvGrpSpPr/>
                <p:nvPr/>
              </p:nvGrpSpPr>
              <p:grpSpPr>
                <a:xfrm>
                  <a:off x="5020224" y="4279245"/>
                  <a:ext cx="294697" cy="134701"/>
                  <a:chOff x="5020224" y="4279245"/>
                  <a:chExt cx="294697" cy="134701"/>
                </a:xfrm>
                <a:noFill/>
              </p:grpSpPr>
              <p:sp>
                <p:nvSpPr>
                  <p:cNvPr id="317" name="Forma livre: Forma 1865">
                    <a:extLst>
                      <a:ext uri="{FF2B5EF4-FFF2-40B4-BE49-F238E27FC236}">
                        <a16:creationId xmlns:a16="http://schemas.microsoft.com/office/drawing/2014/main" id="{182F1724-5C26-4699-9CC2-0DF5BD3E5B61}"/>
                      </a:ext>
                    </a:extLst>
                  </p:cNvPr>
                  <p:cNvSpPr/>
                  <p:nvPr/>
                </p:nvSpPr>
                <p:spPr>
                  <a:xfrm>
                    <a:off x="5167572" y="4279245"/>
                    <a:ext cx="147348" cy="134701"/>
                  </a:xfrm>
                  <a:custGeom>
                    <a:avLst/>
                    <a:gdLst>
                      <a:gd name="connsiteX0" fmla="*/ 0 w 147348"/>
                      <a:gd name="connsiteY0" fmla="*/ 134702 h 134701"/>
                      <a:gd name="connsiteX1" fmla="*/ 42226 w 147348"/>
                      <a:gd name="connsiteY1" fmla="*/ 20265 h 134701"/>
                      <a:gd name="connsiteX2" fmla="*/ 147349 w 147348"/>
                      <a:gd name="connsiteY2" fmla="*/ 927 h 134701"/>
                      <a:gd name="connsiteX3" fmla="*/ 131878 w 147348"/>
                      <a:gd name="connsiteY3" fmla="*/ 33140 h 134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48" h="134701">
                        <a:moveTo>
                          <a:pt x="0" y="134702"/>
                        </a:moveTo>
                        <a:cubicBezTo>
                          <a:pt x="0" y="64326"/>
                          <a:pt x="28212" y="30044"/>
                          <a:pt x="42226" y="20265"/>
                        </a:cubicBezTo>
                        <a:cubicBezTo>
                          <a:pt x="68540" y="1906"/>
                          <a:pt x="103287" y="-2133"/>
                          <a:pt x="147349" y="927"/>
                        </a:cubicBezTo>
                        <a:lnTo>
                          <a:pt x="131878" y="33140"/>
                        </a:lnTo>
                      </a:path>
                    </a:pathLst>
                  </a:custGeom>
                  <a:noFill/>
                  <a:ln w="15875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318" name="Forma livre: Forma 1866">
                    <a:extLst>
                      <a:ext uri="{FF2B5EF4-FFF2-40B4-BE49-F238E27FC236}">
                        <a16:creationId xmlns:a16="http://schemas.microsoft.com/office/drawing/2014/main" id="{CC3787F5-67CF-431C-87C1-06292E5A62D0}"/>
                      </a:ext>
                    </a:extLst>
                  </p:cNvPr>
                  <p:cNvSpPr/>
                  <p:nvPr/>
                </p:nvSpPr>
                <p:spPr>
                  <a:xfrm>
                    <a:off x="5020224" y="4279245"/>
                    <a:ext cx="147348" cy="134701"/>
                  </a:xfrm>
                  <a:custGeom>
                    <a:avLst/>
                    <a:gdLst>
                      <a:gd name="connsiteX0" fmla="*/ 147349 w 147348"/>
                      <a:gd name="connsiteY0" fmla="*/ 134702 h 134701"/>
                      <a:gd name="connsiteX1" fmla="*/ 105123 w 147348"/>
                      <a:gd name="connsiteY1" fmla="*/ 20265 h 134701"/>
                      <a:gd name="connsiteX2" fmla="*/ 0 w 147348"/>
                      <a:gd name="connsiteY2" fmla="*/ 927 h 134701"/>
                      <a:gd name="connsiteX3" fmla="*/ 15470 w 147348"/>
                      <a:gd name="connsiteY3" fmla="*/ 33140 h 134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48" h="134701">
                        <a:moveTo>
                          <a:pt x="147349" y="134702"/>
                        </a:moveTo>
                        <a:cubicBezTo>
                          <a:pt x="147349" y="64326"/>
                          <a:pt x="119137" y="30044"/>
                          <a:pt x="105123" y="20265"/>
                        </a:cubicBezTo>
                        <a:cubicBezTo>
                          <a:pt x="78809" y="1906"/>
                          <a:pt x="44061" y="-2133"/>
                          <a:pt x="0" y="927"/>
                        </a:cubicBezTo>
                        <a:lnTo>
                          <a:pt x="15470" y="33140"/>
                        </a:lnTo>
                      </a:path>
                    </a:pathLst>
                  </a:custGeom>
                  <a:noFill/>
                  <a:ln w="15875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sp>
              <p:nvSpPr>
                <p:cNvPr id="316" name="Forma livre: Forma 1867">
                  <a:extLst>
                    <a:ext uri="{FF2B5EF4-FFF2-40B4-BE49-F238E27FC236}">
                      <a16:creationId xmlns:a16="http://schemas.microsoft.com/office/drawing/2014/main" id="{833E5E7B-705A-4146-87CA-25AA6D692ADB}"/>
                    </a:ext>
                  </a:extLst>
                </p:cNvPr>
                <p:cNvSpPr/>
                <p:nvPr/>
              </p:nvSpPr>
              <p:spPr>
                <a:xfrm>
                  <a:off x="4968182" y="4426052"/>
                  <a:ext cx="398792" cy="30794"/>
                </a:xfrm>
                <a:custGeom>
                  <a:avLst/>
                  <a:gdLst>
                    <a:gd name="connsiteX0" fmla="*/ 398793 w 398792"/>
                    <a:gd name="connsiteY0" fmla="*/ 10452 h 30794"/>
                    <a:gd name="connsiteX1" fmla="*/ 254859 w 398792"/>
                    <a:gd name="connsiteY1" fmla="*/ 0 h 30794"/>
                    <a:gd name="connsiteX2" fmla="*/ 236010 w 398792"/>
                    <a:gd name="connsiteY2" fmla="*/ 13463 h 30794"/>
                    <a:gd name="connsiteX3" fmla="*/ 225350 w 398792"/>
                    <a:gd name="connsiteY3" fmla="*/ 30794 h 30794"/>
                    <a:gd name="connsiteX4" fmla="*/ 173443 w 398792"/>
                    <a:gd name="connsiteY4" fmla="*/ 30794 h 30794"/>
                    <a:gd name="connsiteX5" fmla="*/ 162782 w 398792"/>
                    <a:gd name="connsiteY5" fmla="*/ 13463 h 30794"/>
                    <a:gd name="connsiteX6" fmla="*/ 143934 w 398792"/>
                    <a:gd name="connsiteY6" fmla="*/ 0 h 30794"/>
                    <a:gd name="connsiteX7" fmla="*/ 0 w 398792"/>
                    <a:gd name="connsiteY7" fmla="*/ 10452 h 30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8792" h="30794">
                      <a:moveTo>
                        <a:pt x="398793" y="10452"/>
                      </a:moveTo>
                      <a:cubicBezTo>
                        <a:pt x="398793" y="10452"/>
                        <a:pt x="262631" y="0"/>
                        <a:pt x="254859" y="0"/>
                      </a:cubicBezTo>
                      <a:cubicBezTo>
                        <a:pt x="247087" y="0"/>
                        <a:pt x="240502" y="820"/>
                        <a:pt x="236010" y="13463"/>
                      </a:cubicBezTo>
                      <a:cubicBezTo>
                        <a:pt x="231518" y="26119"/>
                        <a:pt x="234505" y="30794"/>
                        <a:pt x="225350" y="30794"/>
                      </a:cubicBezTo>
                      <a:lnTo>
                        <a:pt x="173443" y="30794"/>
                      </a:lnTo>
                      <a:cubicBezTo>
                        <a:pt x="164276" y="30794"/>
                        <a:pt x="167274" y="26119"/>
                        <a:pt x="162782" y="13463"/>
                      </a:cubicBezTo>
                      <a:cubicBezTo>
                        <a:pt x="158291" y="820"/>
                        <a:pt x="151706" y="0"/>
                        <a:pt x="143934" y="0"/>
                      </a:cubicBezTo>
                      <a:cubicBezTo>
                        <a:pt x="136162" y="0"/>
                        <a:pt x="0" y="10452"/>
                        <a:pt x="0" y="10452"/>
                      </a:cubicBezTo>
                    </a:path>
                  </a:pathLst>
                </a:custGeom>
                <a:noFill/>
                <a:ln w="15875" cap="rnd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</p:grp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70AA929-C943-4023-A3DF-92630B1D260D}"/>
              </a:ext>
            </a:extLst>
          </p:cNvPr>
          <p:cNvGrpSpPr/>
          <p:nvPr/>
        </p:nvGrpSpPr>
        <p:grpSpPr>
          <a:xfrm>
            <a:off x="5869976" y="1536761"/>
            <a:ext cx="2714915" cy="644262"/>
            <a:chOff x="6004420" y="1536761"/>
            <a:chExt cx="2714915" cy="644262"/>
          </a:xfrm>
        </p:grpSpPr>
        <p:sp>
          <p:nvSpPr>
            <p:cNvPr id="242" name="TextBox 8">
              <a:extLst>
                <a:ext uri="{FF2B5EF4-FFF2-40B4-BE49-F238E27FC236}">
                  <a16:creationId xmlns:a16="http://schemas.microsoft.com/office/drawing/2014/main" id="{2874D876-AC3E-442C-BFD5-5BADA113B99F}"/>
                </a:ext>
              </a:extLst>
            </p:cNvPr>
            <p:cNvSpPr txBox="1"/>
            <p:nvPr/>
          </p:nvSpPr>
          <p:spPr>
            <a:xfrm>
              <a:off x="6779144" y="1627835"/>
              <a:ext cx="1940191" cy="46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>
                <a:lnSpc>
                  <a:spcPct val="90000"/>
                </a:lnSpc>
                <a:defRPr sz="1400" b="1">
                  <a:solidFill>
                    <a:srgbClr val="2E2E2E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lvl="0">
                <a:lnSpc>
                  <a:spcPct val="85000"/>
                </a:lnSpc>
                <a:defRPr/>
              </a:pPr>
              <a:r>
                <a:rPr lang="pt-PT" dirty="0">
                  <a:solidFill>
                    <a:srgbClr val="184BFF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SECTOR</a:t>
              </a:r>
            </a:p>
            <a:p>
              <a:pPr lvl="0">
                <a:lnSpc>
                  <a:spcPct val="85000"/>
                </a:lnSpc>
                <a:defRPr/>
              </a:pPr>
              <a:r>
                <a:rPr lang="pt-PT" dirty="0">
                  <a:solidFill>
                    <a:srgbClr val="184BFF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PÚBLICO</a:t>
              </a:r>
              <a:endParaRPr kumimoji="0" lang="pt-PT" b="0" i="0" u="none" strike="noStrike" kern="1200" cap="none" spc="0" normalizeH="0" baseline="0" noProof="0" dirty="0">
                <a:ln>
                  <a:noFill/>
                </a:ln>
                <a:solidFill>
                  <a:srgbClr val="184BFF"/>
                </a:solidFill>
                <a:effectLst/>
                <a:uLnTx/>
                <a:uFillTx/>
                <a:latin typeface="ALTIA Eddi Light" panose="020B0604020202020204" charset="0"/>
                <a:ea typeface="ALTIA Eddi Light" panose="020B0604020202020204" charset="0"/>
                <a:cs typeface="ALTIA Eddi Light" panose="020B0604020202020204" charset="0"/>
              </a:endParaRPr>
            </a:p>
          </p:txBody>
        </p: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9CD292E0-BE1A-4038-9A4A-952510BEEF5B}"/>
                </a:ext>
              </a:extLst>
            </p:cNvPr>
            <p:cNvGrpSpPr/>
            <p:nvPr/>
          </p:nvGrpSpPr>
          <p:grpSpPr>
            <a:xfrm>
              <a:off x="6004420" y="1536761"/>
              <a:ext cx="644262" cy="644262"/>
              <a:chOff x="6004420" y="1536761"/>
              <a:chExt cx="644262" cy="644262"/>
            </a:xfrm>
          </p:grpSpPr>
          <p:sp>
            <p:nvSpPr>
              <p:cNvPr id="258" name="Oval 505">
                <a:extLst>
                  <a:ext uri="{FF2B5EF4-FFF2-40B4-BE49-F238E27FC236}">
                    <a16:creationId xmlns:a16="http://schemas.microsoft.com/office/drawing/2014/main" id="{44881283-CC6B-4E93-807B-217EE6F67129}"/>
                  </a:ext>
                </a:extLst>
              </p:cNvPr>
              <p:cNvSpPr/>
              <p:nvPr/>
            </p:nvSpPr>
            <p:spPr>
              <a:xfrm>
                <a:off x="6004420" y="1536761"/>
                <a:ext cx="644262" cy="644262"/>
              </a:xfrm>
              <a:prstGeom prst="ellipse">
                <a:avLst/>
              </a:prstGeom>
              <a:solidFill>
                <a:srgbClr val="132153"/>
              </a:solidFill>
              <a:ln w="4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23" name="Gráfico 6">
                <a:extLst>
                  <a:ext uri="{FF2B5EF4-FFF2-40B4-BE49-F238E27FC236}">
                    <a16:creationId xmlns:a16="http://schemas.microsoft.com/office/drawing/2014/main" id="{6570819D-D9C6-4F34-B8DF-1913ABFDD43A}"/>
                  </a:ext>
                </a:extLst>
              </p:cNvPr>
              <p:cNvGrpSpPr/>
              <p:nvPr/>
            </p:nvGrpSpPr>
            <p:grpSpPr>
              <a:xfrm>
                <a:off x="6102956" y="1663868"/>
                <a:ext cx="452715" cy="304700"/>
                <a:chOff x="4983542" y="2617472"/>
                <a:chExt cx="372051" cy="250409"/>
              </a:xfrm>
              <a:noFill/>
            </p:grpSpPr>
            <p:grpSp>
              <p:nvGrpSpPr>
                <p:cNvPr id="324" name="Gráfico 6">
                  <a:extLst>
                    <a:ext uri="{FF2B5EF4-FFF2-40B4-BE49-F238E27FC236}">
                      <a16:creationId xmlns:a16="http://schemas.microsoft.com/office/drawing/2014/main" id="{F9EEB6BE-226B-4878-B71B-6B53F65384E8}"/>
                    </a:ext>
                  </a:extLst>
                </p:cNvPr>
                <p:cNvGrpSpPr/>
                <p:nvPr/>
              </p:nvGrpSpPr>
              <p:grpSpPr>
                <a:xfrm>
                  <a:off x="5085747" y="2696814"/>
                  <a:ext cx="167642" cy="117965"/>
                  <a:chOff x="5085747" y="2696814"/>
                  <a:chExt cx="167642" cy="117965"/>
                </a:xfrm>
              </p:grpSpPr>
              <p:grpSp>
                <p:nvGrpSpPr>
                  <p:cNvPr id="335" name="Gráfico 6">
                    <a:extLst>
                      <a:ext uri="{FF2B5EF4-FFF2-40B4-BE49-F238E27FC236}">
                        <a16:creationId xmlns:a16="http://schemas.microsoft.com/office/drawing/2014/main" id="{75C2B4D2-2BCD-447F-9CB8-6B59BE6F3BCB}"/>
                      </a:ext>
                    </a:extLst>
                  </p:cNvPr>
                  <p:cNvGrpSpPr/>
                  <p:nvPr/>
                </p:nvGrpSpPr>
                <p:grpSpPr>
                  <a:xfrm>
                    <a:off x="5085747" y="2696814"/>
                    <a:ext cx="111761" cy="117965"/>
                    <a:chOff x="5085747" y="2696814"/>
                    <a:chExt cx="111761" cy="117965"/>
                  </a:xfrm>
                </p:grpSpPr>
                <p:sp>
                  <p:nvSpPr>
                    <p:cNvPr id="337" name="Forma livre: Forma 315">
                      <a:extLst>
                        <a:ext uri="{FF2B5EF4-FFF2-40B4-BE49-F238E27FC236}">
                          <a16:creationId xmlns:a16="http://schemas.microsoft.com/office/drawing/2014/main" id="{EC743561-7F81-4F1C-ACF3-425617FEF3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85747" y="2696814"/>
                      <a:ext cx="1197" cy="117965"/>
                    </a:xfrm>
                    <a:custGeom>
                      <a:avLst/>
                      <a:gdLst>
                        <a:gd name="connsiteX0" fmla="*/ 0 w 1197"/>
                        <a:gd name="connsiteY0" fmla="*/ 0 h 117965"/>
                        <a:gd name="connsiteX1" fmla="*/ 0 w 1197"/>
                        <a:gd name="connsiteY1" fmla="*/ 117965 h 117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97" h="117965">
                          <a:moveTo>
                            <a:pt x="0" y="0"/>
                          </a:moveTo>
                          <a:lnTo>
                            <a:pt x="0" y="117965"/>
                          </a:lnTo>
                        </a:path>
                      </a:pathLst>
                    </a:custGeom>
                    <a:ln w="15875" cap="flat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sp>
                  <p:nvSpPr>
                    <p:cNvPr id="338" name="Forma livre: Forma 316">
                      <a:extLst>
                        <a:ext uri="{FF2B5EF4-FFF2-40B4-BE49-F238E27FC236}">
                          <a16:creationId xmlns:a16="http://schemas.microsoft.com/office/drawing/2014/main" id="{86E9511F-BD03-4349-91A9-54C2359DD0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1627" y="2696814"/>
                      <a:ext cx="1197" cy="117965"/>
                    </a:xfrm>
                    <a:custGeom>
                      <a:avLst/>
                      <a:gdLst>
                        <a:gd name="connsiteX0" fmla="*/ 0 w 1197"/>
                        <a:gd name="connsiteY0" fmla="*/ 0 h 117965"/>
                        <a:gd name="connsiteX1" fmla="*/ 0 w 1197"/>
                        <a:gd name="connsiteY1" fmla="*/ 117965 h 117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97" h="117965">
                          <a:moveTo>
                            <a:pt x="0" y="0"/>
                          </a:moveTo>
                          <a:lnTo>
                            <a:pt x="0" y="117965"/>
                          </a:lnTo>
                        </a:path>
                      </a:pathLst>
                    </a:custGeom>
                    <a:ln w="15875" cap="flat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sp>
                  <p:nvSpPr>
                    <p:cNvPr id="339" name="Forma livre: Forma 317">
                      <a:extLst>
                        <a:ext uri="{FF2B5EF4-FFF2-40B4-BE49-F238E27FC236}">
                          <a16:creationId xmlns:a16="http://schemas.microsoft.com/office/drawing/2014/main" id="{BDBAEEAB-A94F-4598-A227-BEEC58457F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7508" y="2696814"/>
                      <a:ext cx="1197" cy="117965"/>
                    </a:xfrm>
                    <a:custGeom>
                      <a:avLst/>
                      <a:gdLst>
                        <a:gd name="connsiteX0" fmla="*/ 0 w 1197"/>
                        <a:gd name="connsiteY0" fmla="*/ 0 h 117965"/>
                        <a:gd name="connsiteX1" fmla="*/ 0 w 1197"/>
                        <a:gd name="connsiteY1" fmla="*/ 117965 h 117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97" h="117965">
                          <a:moveTo>
                            <a:pt x="0" y="0"/>
                          </a:moveTo>
                          <a:lnTo>
                            <a:pt x="0" y="117965"/>
                          </a:lnTo>
                        </a:path>
                      </a:pathLst>
                    </a:custGeom>
                    <a:ln w="15875" cap="flat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</p:grpSp>
              <p:sp>
                <p:nvSpPr>
                  <p:cNvPr id="336" name="Forma livre: Forma 318">
                    <a:extLst>
                      <a:ext uri="{FF2B5EF4-FFF2-40B4-BE49-F238E27FC236}">
                        <a16:creationId xmlns:a16="http://schemas.microsoft.com/office/drawing/2014/main" id="{90A04CD9-58B4-4428-9C97-97FE493F3618}"/>
                      </a:ext>
                    </a:extLst>
                  </p:cNvPr>
                  <p:cNvSpPr/>
                  <p:nvPr/>
                </p:nvSpPr>
                <p:spPr>
                  <a:xfrm>
                    <a:off x="5253389" y="2696814"/>
                    <a:ext cx="1197" cy="117965"/>
                  </a:xfrm>
                  <a:custGeom>
                    <a:avLst/>
                    <a:gdLst>
                      <a:gd name="connsiteX0" fmla="*/ 0 w 1197"/>
                      <a:gd name="connsiteY0" fmla="*/ 0 h 117965"/>
                      <a:gd name="connsiteX1" fmla="*/ 0 w 1197"/>
                      <a:gd name="connsiteY1" fmla="*/ 117965 h 117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97" h="117965">
                        <a:moveTo>
                          <a:pt x="0" y="0"/>
                        </a:moveTo>
                        <a:lnTo>
                          <a:pt x="0" y="117965"/>
                        </a:lnTo>
                      </a:path>
                    </a:pathLst>
                  </a:custGeom>
                  <a:ln w="15875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sp>
              <p:nvSpPr>
                <p:cNvPr id="325" name="Forma livre: Forma 319">
                  <a:extLst>
                    <a:ext uri="{FF2B5EF4-FFF2-40B4-BE49-F238E27FC236}">
                      <a16:creationId xmlns:a16="http://schemas.microsoft.com/office/drawing/2014/main" id="{ECA0CA2C-3B1C-4DFF-8A44-53C4B4F58F6A}"/>
                    </a:ext>
                  </a:extLst>
                </p:cNvPr>
                <p:cNvSpPr/>
                <p:nvPr/>
              </p:nvSpPr>
              <p:spPr>
                <a:xfrm>
                  <a:off x="4983542" y="2867881"/>
                  <a:ext cx="372051" cy="1197"/>
                </a:xfrm>
                <a:custGeom>
                  <a:avLst/>
                  <a:gdLst>
                    <a:gd name="connsiteX0" fmla="*/ 372051 w 372051"/>
                    <a:gd name="connsiteY0" fmla="*/ 0 h 1197"/>
                    <a:gd name="connsiteX1" fmla="*/ 0 w 372051"/>
                    <a:gd name="connsiteY1" fmla="*/ 0 h 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2051" h="1197">
                      <a:moveTo>
                        <a:pt x="372051" y="0"/>
                      </a:moveTo>
                      <a:lnTo>
                        <a:pt x="0" y="0"/>
                      </a:lnTo>
                    </a:path>
                  </a:pathLst>
                </a:custGeom>
                <a:ln w="15875" cap="rnd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26" name="Forma livre: Forma 320">
                  <a:extLst>
                    <a:ext uri="{FF2B5EF4-FFF2-40B4-BE49-F238E27FC236}">
                      <a16:creationId xmlns:a16="http://schemas.microsoft.com/office/drawing/2014/main" id="{16DEE9FE-0309-42ED-A63B-C126835382A9}"/>
                    </a:ext>
                  </a:extLst>
                </p:cNvPr>
                <p:cNvSpPr/>
                <p:nvPr/>
              </p:nvSpPr>
              <p:spPr>
                <a:xfrm>
                  <a:off x="5057603" y="2617472"/>
                  <a:ext cx="224061" cy="77521"/>
                </a:xfrm>
                <a:custGeom>
                  <a:avLst/>
                  <a:gdLst>
                    <a:gd name="connsiteX0" fmla="*/ 0 w 224061"/>
                    <a:gd name="connsiteY0" fmla="*/ 77522 h 77521"/>
                    <a:gd name="connsiteX1" fmla="*/ 224062 w 224061"/>
                    <a:gd name="connsiteY1" fmla="*/ 77522 h 77521"/>
                    <a:gd name="connsiteX2" fmla="*/ 224062 w 224061"/>
                    <a:gd name="connsiteY2" fmla="*/ 53306 h 77521"/>
                    <a:gd name="connsiteX3" fmla="*/ 112073 w 224061"/>
                    <a:gd name="connsiteY3" fmla="*/ 0 h 77521"/>
                    <a:gd name="connsiteX4" fmla="*/ 0 w 224061"/>
                    <a:gd name="connsiteY4" fmla="*/ 53210 h 77521"/>
                    <a:gd name="connsiteX5" fmla="*/ 0 w 224061"/>
                    <a:gd name="connsiteY5" fmla="*/ 77522 h 77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4061" h="77521">
                      <a:moveTo>
                        <a:pt x="0" y="77522"/>
                      </a:moveTo>
                      <a:lnTo>
                        <a:pt x="224062" y="77522"/>
                      </a:lnTo>
                      <a:lnTo>
                        <a:pt x="224062" y="53306"/>
                      </a:lnTo>
                      <a:lnTo>
                        <a:pt x="112073" y="0"/>
                      </a:lnTo>
                      <a:lnTo>
                        <a:pt x="0" y="53210"/>
                      </a:lnTo>
                      <a:lnTo>
                        <a:pt x="0" y="77522"/>
                      </a:lnTo>
                      <a:close/>
                    </a:path>
                  </a:pathLst>
                </a:custGeom>
                <a:noFill/>
                <a:ln w="15875" cap="rnd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27" name="Forma livre: Forma 321">
                  <a:extLst>
                    <a:ext uri="{FF2B5EF4-FFF2-40B4-BE49-F238E27FC236}">
                      <a16:creationId xmlns:a16="http://schemas.microsoft.com/office/drawing/2014/main" id="{D3BFA058-582D-40F2-9BDF-C18ADAB648E9}"/>
                    </a:ext>
                  </a:extLst>
                </p:cNvPr>
                <p:cNvSpPr/>
                <p:nvPr/>
              </p:nvSpPr>
              <p:spPr>
                <a:xfrm>
                  <a:off x="5003243" y="2836899"/>
                  <a:ext cx="332649" cy="1197"/>
                </a:xfrm>
                <a:custGeom>
                  <a:avLst/>
                  <a:gdLst>
                    <a:gd name="connsiteX0" fmla="*/ 332650 w 332649"/>
                    <a:gd name="connsiteY0" fmla="*/ 0 h 1197"/>
                    <a:gd name="connsiteX1" fmla="*/ 0 w 332649"/>
                    <a:gd name="connsiteY1" fmla="*/ 0 h 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2649" h="1197">
                      <a:moveTo>
                        <a:pt x="332650" y="0"/>
                      </a:moveTo>
                      <a:lnTo>
                        <a:pt x="0" y="0"/>
                      </a:lnTo>
                    </a:path>
                  </a:pathLst>
                </a:custGeom>
                <a:ln w="15875" cap="rnd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grpSp>
              <p:nvGrpSpPr>
                <p:cNvPr id="328" name="Gráfico 6">
                  <a:extLst>
                    <a:ext uri="{FF2B5EF4-FFF2-40B4-BE49-F238E27FC236}">
                      <a16:creationId xmlns:a16="http://schemas.microsoft.com/office/drawing/2014/main" id="{1066ECFC-A82A-4B85-9DD5-645CE526D18D}"/>
                    </a:ext>
                  </a:extLst>
                </p:cNvPr>
                <p:cNvGrpSpPr/>
                <p:nvPr/>
              </p:nvGrpSpPr>
              <p:grpSpPr>
                <a:xfrm>
                  <a:off x="5008872" y="2739772"/>
                  <a:ext cx="321391" cy="75006"/>
                  <a:chOff x="5008872" y="2739772"/>
                  <a:chExt cx="321391" cy="75006"/>
                </a:xfrm>
                <a:noFill/>
              </p:grpSpPr>
              <p:grpSp>
                <p:nvGrpSpPr>
                  <p:cNvPr id="329" name="Gráfico 6">
                    <a:extLst>
                      <a:ext uri="{FF2B5EF4-FFF2-40B4-BE49-F238E27FC236}">
                        <a16:creationId xmlns:a16="http://schemas.microsoft.com/office/drawing/2014/main" id="{FC33DE4E-EA44-40AF-8B14-DCD4378C60A2}"/>
                      </a:ext>
                    </a:extLst>
                  </p:cNvPr>
                  <p:cNvGrpSpPr/>
                  <p:nvPr/>
                </p:nvGrpSpPr>
                <p:grpSpPr>
                  <a:xfrm>
                    <a:off x="5008872" y="2739772"/>
                    <a:ext cx="53689" cy="75006"/>
                    <a:chOff x="5008872" y="2739772"/>
                    <a:chExt cx="53689" cy="75006"/>
                  </a:xfrm>
                  <a:noFill/>
                </p:grpSpPr>
                <p:sp>
                  <p:nvSpPr>
                    <p:cNvPr id="333" name="Forma livre: Forma 324">
                      <a:extLst>
                        <a:ext uri="{FF2B5EF4-FFF2-40B4-BE49-F238E27FC236}">
                          <a16:creationId xmlns:a16="http://schemas.microsoft.com/office/drawing/2014/main" id="{42BF1A89-C98E-4205-B169-C96A866810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29914" y="2770886"/>
                      <a:ext cx="1197" cy="43892"/>
                    </a:xfrm>
                    <a:custGeom>
                      <a:avLst/>
                      <a:gdLst>
                        <a:gd name="connsiteX0" fmla="*/ 0 w 1197"/>
                        <a:gd name="connsiteY0" fmla="*/ 0 h 43892"/>
                        <a:gd name="connsiteX1" fmla="*/ 0 w 1197"/>
                        <a:gd name="connsiteY1" fmla="*/ 43893 h 43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97" h="43892">
                          <a:moveTo>
                            <a:pt x="0" y="0"/>
                          </a:moveTo>
                          <a:lnTo>
                            <a:pt x="0" y="43893"/>
                          </a:lnTo>
                        </a:path>
                      </a:pathLst>
                    </a:custGeom>
                    <a:ln w="15875" cap="flat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sp>
                  <p:nvSpPr>
                    <p:cNvPr id="334" name="Forma livre: Forma 325">
                      <a:extLst>
                        <a:ext uri="{FF2B5EF4-FFF2-40B4-BE49-F238E27FC236}">
                          <a16:creationId xmlns:a16="http://schemas.microsoft.com/office/drawing/2014/main" id="{537A8C8F-E923-44FB-B6F3-61E4622CB5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08872" y="2739772"/>
                      <a:ext cx="53689" cy="28587"/>
                    </a:xfrm>
                    <a:custGeom>
                      <a:avLst/>
                      <a:gdLst>
                        <a:gd name="connsiteX0" fmla="*/ 53689 w 53689"/>
                        <a:gd name="connsiteY0" fmla="*/ 0 h 28587"/>
                        <a:gd name="connsiteX1" fmla="*/ 0 w 53689"/>
                        <a:gd name="connsiteY1" fmla="*/ 0 h 28587"/>
                        <a:gd name="connsiteX2" fmla="*/ 0 w 53689"/>
                        <a:gd name="connsiteY2" fmla="*/ 28587 h 28587"/>
                        <a:gd name="connsiteX3" fmla="*/ 53689 w 53689"/>
                        <a:gd name="connsiteY3" fmla="*/ 28587 h 28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689" h="28587">
                          <a:moveTo>
                            <a:pt x="53689" y="0"/>
                          </a:moveTo>
                          <a:lnTo>
                            <a:pt x="0" y="0"/>
                          </a:lnTo>
                          <a:lnTo>
                            <a:pt x="0" y="28587"/>
                          </a:lnTo>
                          <a:lnTo>
                            <a:pt x="53689" y="28587"/>
                          </a:lnTo>
                        </a:path>
                      </a:pathLst>
                    </a:custGeom>
                    <a:noFill/>
                    <a:ln w="15875" cap="flat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</p:grpSp>
              <p:grpSp>
                <p:nvGrpSpPr>
                  <p:cNvPr id="330" name="Gráfico 6">
                    <a:extLst>
                      <a:ext uri="{FF2B5EF4-FFF2-40B4-BE49-F238E27FC236}">
                        <a16:creationId xmlns:a16="http://schemas.microsoft.com/office/drawing/2014/main" id="{92CA7B39-B8CC-4462-8777-0AB0E0BA8CDA}"/>
                      </a:ext>
                    </a:extLst>
                  </p:cNvPr>
                  <p:cNvGrpSpPr/>
                  <p:nvPr/>
                </p:nvGrpSpPr>
                <p:grpSpPr>
                  <a:xfrm>
                    <a:off x="5276575" y="2739772"/>
                    <a:ext cx="53689" cy="75006"/>
                    <a:chOff x="5276575" y="2739772"/>
                    <a:chExt cx="53689" cy="75006"/>
                  </a:xfrm>
                  <a:noFill/>
                </p:grpSpPr>
                <p:sp>
                  <p:nvSpPr>
                    <p:cNvPr id="331" name="Forma livre: Forma 327">
                      <a:extLst>
                        <a:ext uri="{FF2B5EF4-FFF2-40B4-BE49-F238E27FC236}">
                          <a16:creationId xmlns:a16="http://schemas.microsoft.com/office/drawing/2014/main" id="{276780E6-71DB-49EC-A9D8-4C1CD43E1D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9317" y="2770886"/>
                      <a:ext cx="1197" cy="43892"/>
                    </a:xfrm>
                    <a:custGeom>
                      <a:avLst/>
                      <a:gdLst>
                        <a:gd name="connsiteX0" fmla="*/ 0 w 1197"/>
                        <a:gd name="connsiteY0" fmla="*/ 0 h 43892"/>
                        <a:gd name="connsiteX1" fmla="*/ 0 w 1197"/>
                        <a:gd name="connsiteY1" fmla="*/ 43893 h 43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97" h="43892">
                          <a:moveTo>
                            <a:pt x="0" y="0"/>
                          </a:moveTo>
                          <a:lnTo>
                            <a:pt x="0" y="43893"/>
                          </a:lnTo>
                        </a:path>
                      </a:pathLst>
                    </a:custGeom>
                    <a:ln w="15875" cap="flat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sp>
                  <p:nvSpPr>
                    <p:cNvPr id="332" name="Forma livre: Forma 328">
                      <a:extLst>
                        <a:ext uri="{FF2B5EF4-FFF2-40B4-BE49-F238E27FC236}">
                          <a16:creationId xmlns:a16="http://schemas.microsoft.com/office/drawing/2014/main" id="{A71D931D-8E31-4D31-9ED6-8BEC82AFF6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6575" y="2739772"/>
                      <a:ext cx="53689" cy="28587"/>
                    </a:xfrm>
                    <a:custGeom>
                      <a:avLst/>
                      <a:gdLst>
                        <a:gd name="connsiteX0" fmla="*/ 0 w 53689"/>
                        <a:gd name="connsiteY0" fmla="*/ 0 h 28587"/>
                        <a:gd name="connsiteX1" fmla="*/ 53689 w 53689"/>
                        <a:gd name="connsiteY1" fmla="*/ 0 h 28587"/>
                        <a:gd name="connsiteX2" fmla="*/ 53689 w 53689"/>
                        <a:gd name="connsiteY2" fmla="*/ 28587 h 28587"/>
                        <a:gd name="connsiteX3" fmla="*/ 0 w 53689"/>
                        <a:gd name="connsiteY3" fmla="*/ 28587 h 28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689" h="28587">
                          <a:moveTo>
                            <a:pt x="0" y="0"/>
                          </a:moveTo>
                          <a:lnTo>
                            <a:pt x="53689" y="0"/>
                          </a:lnTo>
                          <a:lnTo>
                            <a:pt x="53689" y="28587"/>
                          </a:lnTo>
                          <a:lnTo>
                            <a:pt x="0" y="28587"/>
                          </a:lnTo>
                        </a:path>
                      </a:pathLst>
                    </a:custGeom>
                    <a:noFill/>
                    <a:ln w="15875" cap="flat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</p:grpSp>
            </p:grpSp>
          </p:grpSp>
        </p:grp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338EA558-0E4F-406B-9081-6016CF13B606}"/>
              </a:ext>
            </a:extLst>
          </p:cNvPr>
          <p:cNvGrpSpPr/>
          <p:nvPr/>
        </p:nvGrpSpPr>
        <p:grpSpPr>
          <a:xfrm>
            <a:off x="5869976" y="2456116"/>
            <a:ext cx="2298102" cy="644262"/>
            <a:chOff x="6004420" y="2456116"/>
            <a:chExt cx="2298102" cy="644262"/>
          </a:xfrm>
        </p:grpSpPr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AF646A89-878F-EE88-B583-27F2E0FFA975}"/>
                </a:ext>
              </a:extLst>
            </p:cNvPr>
            <p:cNvSpPr txBox="1"/>
            <p:nvPr/>
          </p:nvSpPr>
          <p:spPr>
            <a:xfrm>
              <a:off x="6779144" y="2638754"/>
              <a:ext cx="1523378" cy="278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>
                <a:lnSpc>
                  <a:spcPct val="90000"/>
                </a:lnSpc>
                <a:defRPr sz="1400" b="1">
                  <a:solidFill>
                    <a:srgbClr val="2E2E2E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lvl="0">
                <a:lnSpc>
                  <a:spcPct val="85000"/>
                </a:lnSpc>
                <a:defRPr/>
              </a:pPr>
              <a:r>
                <a:rPr lang="pt-PT" dirty="0">
                  <a:solidFill>
                    <a:srgbClr val="184BFF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SANIDAD</a:t>
              </a:r>
            </a:p>
          </p:txBody>
        </p: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2746B860-F0FD-4677-B426-82C448EF5FC2}"/>
                </a:ext>
              </a:extLst>
            </p:cNvPr>
            <p:cNvGrpSpPr/>
            <p:nvPr/>
          </p:nvGrpSpPr>
          <p:grpSpPr>
            <a:xfrm>
              <a:off x="6004420" y="2456116"/>
              <a:ext cx="644262" cy="644262"/>
              <a:chOff x="6004420" y="2498282"/>
              <a:chExt cx="644262" cy="644262"/>
            </a:xfrm>
          </p:grpSpPr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F1A3EB3B-814F-5D63-E376-3C186C2988C5}"/>
                  </a:ext>
                </a:extLst>
              </p:cNvPr>
              <p:cNvSpPr/>
              <p:nvPr/>
            </p:nvSpPr>
            <p:spPr>
              <a:xfrm>
                <a:off x="6004420" y="2498282"/>
                <a:ext cx="644262" cy="644262"/>
              </a:xfrm>
              <a:prstGeom prst="ellipse">
                <a:avLst/>
              </a:prstGeom>
              <a:solidFill>
                <a:srgbClr val="132153"/>
              </a:solidFill>
              <a:ln w="4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40" name="Gráfico 13">
                <a:extLst>
                  <a:ext uri="{FF2B5EF4-FFF2-40B4-BE49-F238E27FC236}">
                    <a16:creationId xmlns:a16="http://schemas.microsoft.com/office/drawing/2014/main" id="{F1B42EC0-3D4F-4691-A68C-18FF922161C3}"/>
                  </a:ext>
                </a:extLst>
              </p:cNvPr>
              <p:cNvGrpSpPr/>
              <p:nvPr/>
            </p:nvGrpSpPr>
            <p:grpSpPr>
              <a:xfrm>
                <a:off x="6116125" y="2599472"/>
                <a:ext cx="469666" cy="343864"/>
                <a:chOff x="3110088" y="4192933"/>
                <a:chExt cx="413617" cy="302828"/>
              </a:xfrm>
              <a:noFill/>
            </p:grpSpPr>
            <p:sp>
              <p:nvSpPr>
                <p:cNvPr id="341" name="Forma livre: Forma 1548">
                  <a:extLst>
                    <a:ext uri="{FF2B5EF4-FFF2-40B4-BE49-F238E27FC236}">
                      <a16:creationId xmlns:a16="http://schemas.microsoft.com/office/drawing/2014/main" id="{6953B0B9-8AF5-44FB-B65D-AA239C9F2A61}"/>
                    </a:ext>
                  </a:extLst>
                </p:cNvPr>
                <p:cNvSpPr/>
                <p:nvPr/>
              </p:nvSpPr>
              <p:spPr>
                <a:xfrm>
                  <a:off x="3506706" y="4495761"/>
                  <a:ext cx="16999" cy="1209"/>
                </a:xfrm>
                <a:custGeom>
                  <a:avLst/>
                  <a:gdLst>
                    <a:gd name="connsiteX0" fmla="*/ 0 w 16999"/>
                    <a:gd name="connsiteY0" fmla="*/ 0 h 1209"/>
                    <a:gd name="connsiteX1" fmla="*/ 17000 w 16999"/>
                    <a:gd name="connsiteY1" fmla="*/ 0 h 1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99" h="1209">
                      <a:moveTo>
                        <a:pt x="0" y="0"/>
                      </a:moveTo>
                      <a:lnTo>
                        <a:pt x="17000" y="0"/>
                      </a:lnTo>
                    </a:path>
                  </a:pathLst>
                </a:custGeom>
                <a:ln w="15875" cap="rnd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42" name="Forma livre: Forma 1549">
                  <a:extLst>
                    <a:ext uri="{FF2B5EF4-FFF2-40B4-BE49-F238E27FC236}">
                      <a16:creationId xmlns:a16="http://schemas.microsoft.com/office/drawing/2014/main" id="{0FE5B8E9-4EEB-4FA0-9A66-CF9583202542}"/>
                    </a:ext>
                  </a:extLst>
                </p:cNvPr>
                <p:cNvSpPr/>
                <p:nvPr/>
              </p:nvSpPr>
              <p:spPr>
                <a:xfrm>
                  <a:off x="3110088" y="4495761"/>
                  <a:ext cx="373958" cy="1209"/>
                </a:xfrm>
                <a:custGeom>
                  <a:avLst/>
                  <a:gdLst>
                    <a:gd name="connsiteX0" fmla="*/ 0 w 373958"/>
                    <a:gd name="connsiteY0" fmla="*/ 0 h 1209"/>
                    <a:gd name="connsiteX1" fmla="*/ 373959 w 373958"/>
                    <a:gd name="connsiteY1" fmla="*/ 0 h 1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3958" h="1209">
                      <a:moveTo>
                        <a:pt x="0" y="0"/>
                      </a:moveTo>
                      <a:lnTo>
                        <a:pt x="373959" y="0"/>
                      </a:lnTo>
                    </a:path>
                  </a:pathLst>
                </a:custGeom>
                <a:ln w="15875" cap="rnd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grpSp>
              <p:nvGrpSpPr>
                <p:cNvPr id="343" name="Gráfico 13">
                  <a:extLst>
                    <a:ext uri="{FF2B5EF4-FFF2-40B4-BE49-F238E27FC236}">
                      <a16:creationId xmlns:a16="http://schemas.microsoft.com/office/drawing/2014/main" id="{087AD6B7-7A3A-4FF2-83DD-20AC41AE4256}"/>
                    </a:ext>
                  </a:extLst>
                </p:cNvPr>
                <p:cNvGrpSpPr/>
                <p:nvPr/>
              </p:nvGrpSpPr>
              <p:grpSpPr>
                <a:xfrm>
                  <a:off x="3136725" y="4330672"/>
                  <a:ext cx="319828" cy="163988"/>
                  <a:chOff x="3136725" y="4330672"/>
                  <a:chExt cx="319828" cy="163988"/>
                </a:xfrm>
                <a:noFill/>
              </p:grpSpPr>
              <p:grpSp>
                <p:nvGrpSpPr>
                  <p:cNvPr id="361" name="Gráfico 13">
                    <a:extLst>
                      <a:ext uri="{FF2B5EF4-FFF2-40B4-BE49-F238E27FC236}">
                        <a16:creationId xmlns:a16="http://schemas.microsoft.com/office/drawing/2014/main" id="{2EE175DE-D987-4CBB-AA69-76DE85C1607B}"/>
                      </a:ext>
                    </a:extLst>
                  </p:cNvPr>
                  <p:cNvGrpSpPr/>
                  <p:nvPr/>
                </p:nvGrpSpPr>
                <p:grpSpPr>
                  <a:xfrm>
                    <a:off x="3136725" y="4330672"/>
                    <a:ext cx="39621" cy="163988"/>
                    <a:chOff x="3136725" y="4330672"/>
                    <a:chExt cx="39621" cy="163988"/>
                  </a:xfrm>
                  <a:noFill/>
                </p:grpSpPr>
                <p:sp>
                  <p:nvSpPr>
                    <p:cNvPr id="368" name="Forma livre: Forma 1552">
                      <a:extLst>
                        <a:ext uri="{FF2B5EF4-FFF2-40B4-BE49-F238E27FC236}">
                          <a16:creationId xmlns:a16="http://schemas.microsoft.com/office/drawing/2014/main" id="{53580BFF-4034-4A75-BD90-56F9E2A06E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6725" y="4330672"/>
                      <a:ext cx="39621" cy="144316"/>
                    </a:xfrm>
                    <a:custGeom>
                      <a:avLst/>
                      <a:gdLst>
                        <a:gd name="connsiteX0" fmla="*/ 0 w 39621"/>
                        <a:gd name="connsiteY0" fmla="*/ 144317 h 144316"/>
                        <a:gd name="connsiteX1" fmla="*/ 0 w 39621"/>
                        <a:gd name="connsiteY1" fmla="*/ 0 h 144316"/>
                        <a:gd name="connsiteX2" fmla="*/ 39622 w 39621"/>
                        <a:gd name="connsiteY2" fmla="*/ 0 h 1443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9621" h="144316">
                          <a:moveTo>
                            <a:pt x="0" y="144317"/>
                          </a:moveTo>
                          <a:lnTo>
                            <a:pt x="0" y="0"/>
                          </a:lnTo>
                          <a:lnTo>
                            <a:pt x="39622" y="0"/>
                          </a:lnTo>
                        </a:path>
                      </a:pathLst>
                    </a:custGeom>
                    <a:noFill/>
                    <a:ln w="15875" cap="flat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grpSp>
                  <p:nvGrpSpPr>
                    <p:cNvPr id="369" name="Gráfico 13">
                      <a:extLst>
                        <a:ext uri="{FF2B5EF4-FFF2-40B4-BE49-F238E27FC236}">
                          <a16:creationId xmlns:a16="http://schemas.microsoft.com/office/drawing/2014/main" id="{6941EB33-915F-483B-9F69-871BEBB0DB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68064" y="4361528"/>
                      <a:ext cx="1209" cy="133132"/>
                      <a:chOff x="3168064" y="4361528"/>
                      <a:chExt cx="1209" cy="133132"/>
                    </a:xfrm>
                  </p:grpSpPr>
                  <p:sp>
                    <p:nvSpPr>
                      <p:cNvPr id="370" name="Forma livre: Forma 1554">
                        <a:extLst>
                          <a:ext uri="{FF2B5EF4-FFF2-40B4-BE49-F238E27FC236}">
                            <a16:creationId xmlns:a16="http://schemas.microsoft.com/office/drawing/2014/main" id="{B827989F-7A3B-4281-BD75-2646F709A2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68064" y="4414051"/>
                        <a:ext cx="1209" cy="26745"/>
                      </a:xfrm>
                      <a:custGeom>
                        <a:avLst/>
                        <a:gdLst>
                          <a:gd name="connsiteX0" fmla="*/ 0 w 1209"/>
                          <a:gd name="connsiteY0" fmla="*/ 0 h 26745"/>
                          <a:gd name="connsiteX1" fmla="*/ 0 w 1209"/>
                          <a:gd name="connsiteY1" fmla="*/ 26745 h 267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09" h="26745">
                            <a:moveTo>
                              <a:pt x="0" y="0"/>
                            </a:moveTo>
                            <a:lnTo>
                              <a:pt x="0" y="26745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FF94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PT"/>
                      </a:p>
                    </p:txBody>
                  </p:sp>
                  <p:sp>
                    <p:nvSpPr>
                      <p:cNvPr id="371" name="Forma livre: Forma 1555">
                        <a:extLst>
                          <a:ext uri="{FF2B5EF4-FFF2-40B4-BE49-F238E27FC236}">
                            <a16:creationId xmlns:a16="http://schemas.microsoft.com/office/drawing/2014/main" id="{C3489AC8-EF52-4849-91FC-69E63DBF82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68064" y="4361528"/>
                        <a:ext cx="1209" cy="26757"/>
                      </a:xfrm>
                      <a:custGeom>
                        <a:avLst/>
                        <a:gdLst>
                          <a:gd name="connsiteX0" fmla="*/ 0 w 1209"/>
                          <a:gd name="connsiteY0" fmla="*/ 0 h 26757"/>
                          <a:gd name="connsiteX1" fmla="*/ 0 w 1209"/>
                          <a:gd name="connsiteY1" fmla="*/ 26757 h 267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09" h="26757">
                            <a:moveTo>
                              <a:pt x="0" y="0"/>
                            </a:moveTo>
                            <a:lnTo>
                              <a:pt x="0" y="26757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FF94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PT"/>
                      </a:p>
                    </p:txBody>
                  </p:sp>
                  <p:sp>
                    <p:nvSpPr>
                      <p:cNvPr id="372" name="Forma livre: Forma 1556">
                        <a:extLst>
                          <a:ext uri="{FF2B5EF4-FFF2-40B4-BE49-F238E27FC236}">
                            <a16:creationId xmlns:a16="http://schemas.microsoft.com/office/drawing/2014/main" id="{5FB68797-69FE-4305-A893-BFFDD59709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68064" y="4465220"/>
                        <a:ext cx="1209" cy="29441"/>
                      </a:xfrm>
                      <a:custGeom>
                        <a:avLst/>
                        <a:gdLst>
                          <a:gd name="connsiteX0" fmla="*/ 0 w 1209"/>
                          <a:gd name="connsiteY0" fmla="*/ 0 h 29441"/>
                          <a:gd name="connsiteX1" fmla="*/ 0 w 1209"/>
                          <a:gd name="connsiteY1" fmla="*/ 29441 h 294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09" h="29441">
                            <a:moveTo>
                              <a:pt x="0" y="0"/>
                            </a:moveTo>
                            <a:lnTo>
                              <a:pt x="0" y="29441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FF94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PT"/>
                      </a:p>
                    </p:txBody>
                  </p:sp>
                </p:grpSp>
              </p:grpSp>
              <p:grpSp>
                <p:nvGrpSpPr>
                  <p:cNvPr id="362" name="Gráfico 13">
                    <a:extLst>
                      <a:ext uri="{FF2B5EF4-FFF2-40B4-BE49-F238E27FC236}">
                        <a16:creationId xmlns:a16="http://schemas.microsoft.com/office/drawing/2014/main" id="{61E0E4AA-E546-41EC-B4F4-EB372AA1A7AB}"/>
                      </a:ext>
                    </a:extLst>
                  </p:cNvPr>
                  <p:cNvGrpSpPr/>
                  <p:nvPr/>
                </p:nvGrpSpPr>
                <p:grpSpPr>
                  <a:xfrm>
                    <a:off x="3416919" y="4330672"/>
                    <a:ext cx="39633" cy="163988"/>
                    <a:chOff x="3416919" y="4330672"/>
                    <a:chExt cx="39633" cy="163988"/>
                  </a:xfrm>
                  <a:noFill/>
                </p:grpSpPr>
                <p:sp>
                  <p:nvSpPr>
                    <p:cNvPr id="363" name="Forma livre: Forma 1558">
                      <a:extLst>
                        <a:ext uri="{FF2B5EF4-FFF2-40B4-BE49-F238E27FC236}">
                          <a16:creationId xmlns:a16="http://schemas.microsoft.com/office/drawing/2014/main" id="{3279E0CE-D7BC-4A52-94FE-3E8907F890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6919" y="4330672"/>
                      <a:ext cx="39633" cy="162175"/>
                    </a:xfrm>
                    <a:custGeom>
                      <a:avLst/>
                      <a:gdLst>
                        <a:gd name="connsiteX0" fmla="*/ 39634 w 39633"/>
                        <a:gd name="connsiteY0" fmla="*/ 162175 h 162175"/>
                        <a:gd name="connsiteX1" fmla="*/ 39634 w 39633"/>
                        <a:gd name="connsiteY1" fmla="*/ 0 h 162175"/>
                        <a:gd name="connsiteX2" fmla="*/ 0 w 39633"/>
                        <a:gd name="connsiteY2" fmla="*/ 0 h 162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9633" h="162175">
                          <a:moveTo>
                            <a:pt x="39634" y="162175"/>
                          </a:moveTo>
                          <a:lnTo>
                            <a:pt x="39634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15875" cap="flat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grpSp>
                  <p:nvGrpSpPr>
                    <p:cNvPr id="364" name="Gráfico 13">
                      <a:extLst>
                        <a:ext uri="{FF2B5EF4-FFF2-40B4-BE49-F238E27FC236}">
                          <a16:creationId xmlns:a16="http://schemas.microsoft.com/office/drawing/2014/main" id="{D68F18DB-1D40-4864-BE4E-5630E5BC8E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25201" y="4361528"/>
                      <a:ext cx="1209" cy="133132"/>
                      <a:chOff x="3425201" y="4361528"/>
                      <a:chExt cx="1209" cy="133132"/>
                    </a:xfrm>
                  </p:grpSpPr>
                  <p:sp>
                    <p:nvSpPr>
                      <p:cNvPr id="365" name="Forma livre: Forma 1560">
                        <a:extLst>
                          <a:ext uri="{FF2B5EF4-FFF2-40B4-BE49-F238E27FC236}">
                            <a16:creationId xmlns:a16="http://schemas.microsoft.com/office/drawing/2014/main" id="{6DEC33D2-A6E5-4F6B-B6D8-7D362A2624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25201" y="4414051"/>
                        <a:ext cx="1209" cy="26745"/>
                      </a:xfrm>
                      <a:custGeom>
                        <a:avLst/>
                        <a:gdLst>
                          <a:gd name="connsiteX0" fmla="*/ 0 w 1209"/>
                          <a:gd name="connsiteY0" fmla="*/ 0 h 26745"/>
                          <a:gd name="connsiteX1" fmla="*/ 0 w 1209"/>
                          <a:gd name="connsiteY1" fmla="*/ 26745 h 267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09" h="26745">
                            <a:moveTo>
                              <a:pt x="0" y="0"/>
                            </a:moveTo>
                            <a:lnTo>
                              <a:pt x="0" y="26745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FF94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PT"/>
                      </a:p>
                    </p:txBody>
                  </p:sp>
                  <p:sp>
                    <p:nvSpPr>
                      <p:cNvPr id="366" name="Forma livre: Forma 1561">
                        <a:extLst>
                          <a:ext uri="{FF2B5EF4-FFF2-40B4-BE49-F238E27FC236}">
                            <a16:creationId xmlns:a16="http://schemas.microsoft.com/office/drawing/2014/main" id="{C7ED8E42-6BD1-46E3-AD46-59CFB48CBB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25201" y="4361528"/>
                        <a:ext cx="1209" cy="26757"/>
                      </a:xfrm>
                      <a:custGeom>
                        <a:avLst/>
                        <a:gdLst>
                          <a:gd name="connsiteX0" fmla="*/ 0 w 1209"/>
                          <a:gd name="connsiteY0" fmla="*/ 0 h 26757"/>
                          <a:gd name="connsiteX1" fmla="*/ 0 w 1209"/>
                          <a:gd name="connsiteY1" fmla="*/ 26757 h 267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09" h="26757">
                            <a:moveTo>
                              <a:pt x="0" y="0"/>
                            </a:moveTo>
                            <a:lnTo>
                              <a:pt x="0" y="26757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FF94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PT"/>
                      </a:p>
                    </p:txBody>
                  </p:sp>
                  <p:sp>
                    <p:nvSpPr>
                      <p:cNvPr id="367" name="Forma livre: Forma 1562">
                        <a:extLst>
                          <a:ext uri="{FF2B5EF4-FFF2-40B4-BE49-F238E27FC236}">
                            <a16:creationId xmlns:a16="http://schemas.microsoft.com/office/drawing/2014/main" id="{47092AF3-811D-456E-811A-948610BFE7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25201" y="4465220"/>
                        <a:ext cx="1209" cy="29441"/>
                      </a:xfrm>
                      <a:custGeom>
                        <a:avLst/>
                        <a:gdLst>
                          <a:gd name="connsiteX0" fmla="*/ 0 w 1209"/>
                          <a:gd name="connsiteY0" fmla="*/ 0 h 29441"/>
                          <a:gd name="connsiteX1" fmla="*/ 0 w 1209"/>
                          <a:gd name="connsiteY1" fmla="*/ 29441 h 294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09" h="29441">
                            <a:moveTo>
                              <a:pt x="0" y="0"/>
                            </a:moveTo>
                            <a:lnTo>
                              <a:pt x="0" y="29441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FF94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pt-PT"/>
                      </a:p>
                    </p:txBody>
                  </p:sp>
                </p:grpSp>
              </p:grpSp>
            </p:grpSp>
            <p:grpSp>
              <p:nvGrpSpPr>
                <p:cNvPr id="344" name="Gráfico 13">
                  <a:extLst>
                    <a:ext uri="{FF2B5EF4-FFF2-40B4-BE49-F238E27FC236}">
                      <a16:creationId xmlns:a16="http://schemas.microsoft.com/office/drawing/2014/main" id="{E27635A7-FDF7-4CCB-859D-C960482A874C}"/>
                    </a:ext>
                  </a:extLst>
                </p:cNvPr>
                <p:cNvGrpSpPr/>
                <p:nvPr/>
              </p:nvGrpSpPr>
              <p:grpSpPr>
                <a:xfrm>
                  <a:off x="3226874" y="4292537"/>
                  <a:ext cx="139516" cy="127740"/>
                  <a:chOff x="3226874" y="4292537"/>
                  <a:chExt cx="139516" cy="127740"/>
                </a:xfrm>
              </p:grpSpPr>
              <p:sp>
                <p:nvSpPr>
                  <p:cNvPr id="354" name="Forma livre: Forma 1564">
                    <a:extLst>
                      <a:ext uri="{FF2B5EF4-FFF2-40B4-BE49-F238E27FC236}">
                        <a16:creationId xmlns:a16="http://schemas.microsoft.com/office/drawing/2014/main" id="{0B9B2D37-8C99-4F30-9BEB-455719AEEB63}"/>
                      </a:ext>
                    </a:extLst>
                  </p:cNvPr>
                  <p:cNvSpPr/>
                  <p:nvPr/>
                </p:nvSpPr>
                <p:spPr>
                  <a:xfrm>
                    <a:off x="3336309" y="4292537"/>
                    <a:ext cx="30082" cy="1209"/>
                  </a:xfrm>
                  <a:custGeom>
                    <a:avLst/>
                    <a:gdLst>
                      <a:gd name="connsiteX0" fmla="*/ 0 w 30082"/>
                      <a:gd name="connsiteY0" fmla="*/ 0 h 1209"/>
                      <a:gd name="connsiteX1" fmla="*/ 30082 w 30082"/>
                      <a:gd name="connsiteY1" fmla="*/ 0 h 1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0082" h="1209">
                        <a:moveTo>
                          <a:pt x="0" y="0"/>
                        </a:moveTo>
                        <a:lnTo>
                          <a:pt x="30082" y="0"/>
                        </a:lnTo>
                      </a:path>
                    </a:pathLst>
                  </a:custGeom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grpSp>
                <p:nvGrpSpPr>
                  <p:cNvPr id="355" name="Gráfico 13">
                    <a:extLst>
                      <a:ext uri="{FF2B5EF4-FFF2-40B4-BE49-F238E27FC236}">
                        <a16:creationId xmlns:a16="http://schemas.microsoft.com/office/drawing/2014/main" id="{D36D94AE-F74A-4E17-884E-42AAE3CF8E8C}"/>
                      </a:ext>
                    </a:extLst>
                  </p:cNvPr>
                  <p:cNvGrpSpPr/>
                  <p:nvPr/>
                </p:nvGrpSpPr>
                <p:grpSpPr>
                  <a:xfrm>
                    <a:off x="3226874" y="4292537"/>
                    <a:ext cx="139516" cy="127740"/>
                    <a:chOff x="3226874" y="4292537"/>
                    <a:chExt cx="139516" cy="127740"/>
                  </a:xfrm>
                </p:grpSpPr>
                <p:sp>
                  <p:nvSpPr>
                    <p:cNvPr id="356" name="Forma livre: Forma 1566">
                      <a:extLst>
                        <a:ext uri="{FF2B5EF4-FFF2-40B4-BE49-F238E27FC236}">
                          <a16:creationId xmlns:a16="http://schemas.microsoft.com/office/drawing/2014/main" id="{6B97C618-AF0A-40AB-9B9A-259572F62A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26874" y="4324469"/>
                      <a:ext cx="139516" cy="1209"/>
                    </a:xfrm>
                    <a:custGeom>
                      <a:avLst/>
                      <a:gdLst>
                        <a:gd name="connsiteX0" fmla="*/ 0 w 139516"/>
                        <a:gd name="connsiteY0" fmla="*/ 0 h 1209"/>
                        <a:gd name="connsiteX1" fmla="*/ 139517 w 139516"/>
                        <a:gd name="connsiteY1" fmla="*/ 0 h 12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39516" h="1209">
                          <a:moveTo>
                            <a:pt x="0" y="0"/>
                          </a:moveTo>
                          <a:lnTo>
                            <a:pt x="139517" y="0"/>
                          </a:lnTo>
                        </a:path>
                      </a:pathLst>
                    </a:custGeom>
                    <a:ln w="15875" cap="flat">
                      <a:solidFill>
                        <a:srgbClr val="00FF94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sp>
                  <p:nvSpPr>
                    <p:cNvPr id="357" name="Forma livre: Forma 1567">
                      <a:extLst>
                        <a:ext uri="{FF2B5EF4-FFF2-40B4-BE49-F238E27FC236}">
                          <a16:creationId xmlns:a16="http://schemas.microsoft.com/office/drawing/2014/main" id="{378DCF1A-FA3A-4E10-BDAE-3DCF224124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26874" y="4292537"/>
                      <a:ext cx="30082" cy="1209"/>
                    </a:xfrm>
                    <a:custGeom>
                      <a:avLst/>
                      <a:gdLst>
                        <a:gd name="connsiteX0" fmla="*/ 0 w 30082"/>
                        <a:gd name="connsiteY0" fmla="*/ 0 h 1209"/>
                        <a:gd name="connsiteX1" fmla="*/ 30082 w 30082"/>
                        <a:gd name="connsiteY1" fmla="*/ 0 h 12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0082" h="1209">
                          <a:moveTo>
                            <a:pt x="0" y="0"/>
                          </a:moveTo>
                          <a:lnTo>
                            <a:pt x="30082" y="0"/>
                          </a:lnTo>
                        </a:path>
                      </a:pathLst>
                    </a:custGeom>
                    <a:ln w="15875" cap="flat">
                      <a:solidFill>
                        <a:srgbClr val="00FF94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sp>
                  <p:nvSpPr>
                    <p:cNvPr id="358" name="Forma livre: Forma 1568">
                      <a:extLst>
                        <a:ext uri="{FF2B5EF4-FFF2-40B4-BE49-F238E27FC236}">
                          <a16:creationId xmlns:a16="http://schemas.microsoft.com/office/drawing/2014/main" id="{7704D8BA-D7BD-4ECE-BC06-83DB2A1C40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26874" y="4420278"/>
                      <a:ext cx="139516" cy="1209"/>
                    </a:xfrm>
                    <a:custGeom>
                      <a:avLst/>
                      <a:gdLst>
                        <a:gd name="connsiteX0" fmla="*/ 0 w 139516"/>
                        <a:gd name="connsiteY0" fmla="*/ 0 h 1209"/>
                        <a:gd name="connsiteX1" fmla="*/ 139517 w 139516"/>
                        <a:gd name="connsiteY1" fmla="*/ 0 h 12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39516" h="1209">
                          <a:moveTo>
                            <a:pt x="0" y="0"/>
                          </a:moveTo>
                          <a:lnTo>
                            <a:pt x="139517" y="0"/>
                          </a:lnTo>
                        </a:path>
                      </a:pathLst>
                    </a:custGeom>
                    <a:ln w="15875" cap="flat">
                      <a:solidFill>
                        <a:srgbClr val="00FF94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sp>
                  <p:nvSpPr>
                    <p:cNvPr id="359" name="Forma livre: Forma 1569">
                      <a:extLst>
                        <a:ext uri="{FF2B5EF4-FFF2-40B4-BE49-F238E27FC236}">
                          <a16:creationId xmlns:a16="http://schemas.microsoft.com/office/drawing/2014/main" id="{ECBCC942-59E2-406D-8E8A-9022B7BF39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26874" y="4388346"/>
                      <a:ext cx="139516" cy="1209"/>
                    </a:xfrm>
                    <a:custGeom>
                      <a:avLst/>
                      <a:gdLst>
                        <a:gd name="connsiteX0" fmla="*/ 0 w 139516"/>
                        <a:gd name="connsiteY0" fmla="*/ 0 h 1209"/>
                        <a:gd name="connsiteX1" fmla="*/ 139517 w 139516"/>
                        <a:gd name="connsiteY1" fmla="*/ 0 h 12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39516" h="1209">
                          <a:moveTo>
                            <a:pt x="0" y="0"/>
                          </a:moveTo>
                          <a:lnTo>
                            <a:pt x="139517" y="0"/>
                          </a:lnTo>
                        </a:path>
                      </a:pathLst>
                    </a:custGeom>
                    <a:ln w="15875" cap="flat">
                      <a:solidFill>
                        <a:srgbClr val="00FF94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sp>
                  <p:nvSpPr>
                    <p:cNvPr id="360" name="Forma livre: Forma 1570">
                      <a:extLst>
                        <a:ext uri="{FF2B5EF4-FFF2-40B4-BE49-F238E27FC236}">
                          <a16:creationId xmlns:a16="http://schemas.microsoft.com/office/drawing/2014/main" id="{C5C862C0-9284-4116-85DC-4752B119E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26874" y="4356414"/>
                      <a:ext cx="139516" cy="1209"/>
                    </a:xfrm>
                    <a:custGeom>
                      <a:avLst/>
                      <a:gdLst>
                        <a:gd name="connsiteX0" fmla="*/ 0 w 139516"/>
                        <a:gd name="connsiteY0" fmla="*/ 0 h 1209"/>
                        <a:gd name="connsiteX1" fmla="*/ 139517 w 139516"/>
                        <a:gd name="connsiteY1" fmla="*/ 0 h 12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39516" h="1209">
                          <a:moveTo>
                            <a:pt x="0" y="0"/>
                          </a:moveTo>
                          <a:lnTo>
                            <a:pt x="139517" y="0"/>
                          </a:lnTo>
                        </a:path>
                      </a:pathLst>
                    </a:custGeom>
                    <a:ln w="15875" cap="flat">
                      <a:solidFill>
                        <a:srgbClr val="00FF94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</p:grpSp>
            </p:grpSp>
            <p:grpSp>
              <p:nvGrpSpPr>
                <p:cNvPr id="345" name="Gráfico 13">
                  <a:extLst>
                    <a:ext uri="{FF2B5EF4-FFF2-40B4-BE49-F238E27FC236}">
                      <a16:creationId xmlns:a16="http://schemas.microsoft.com/office/drawing/2014/main" id="{4E59B35A-4D27-4A92-98E5-C33D0105CBD4}"/>
                    </a:ext>
                  </a:extLst>
                </p:cNvPr>
                <p:cNvGrpSpPr/>
                <p:nvPr/>
              </p:nvGrpSpPr>
              <p:grpSpPr>
                <a:xfrm>
                  <a:off x="3198219" y="4242191"/>
                  <a:ext cx="196827" cy="252687"/>
                  <a:chOff x="3198219" y="4242191"/>
                  <a:chExt cx="196827" cy="252687"/>
                </a:xfrm>
                <a:noFill/>
              </p:grpSpPr>
              <p:sp>
                <p:nvSpPr>
                  <p:cNvPr id="352" name="Forma livre: Forma 1572">
                    <a:extLst>
                      <a:ext uri="{FF2B5EF4-FFF2-40B4-BE49-F238E27FC236}">
                        <a16:creationId xmlns:a16="http://schemas.microsoft.com/office/drawing/2014/main" id="{E7E06FA3-47D7-40EF-B2C3-D1A90F6B1346}"/>
                      </a:ext>
                    </a:extLst>
                  </p:cNvPr>
                  <p:cNvSpPr/>
                  <p:nvPr/>
                </p:nvSpPr>
                <p:spPr>
                  <a:xfrm>
                    <a:off x="3366633" y="4242191"/>
                    <a:ext cx="28413" cy="252687"/>
                  </a:xfrm>
                  <a:custGeom>
                    <a:avLst/>
                    <a:gdLst>
                      <a:gd name="connsiteX0" fmla="*/ 0 w 28413"/>
                      <a:gd name="connsiteY0" fmla="*/ 0 h 252687"/>
                      <a:gd name="connsiteX1" fmla="*/ 28414 w 28413"/>
                      <a:gd name="connsiteY1" fmla="*/ 0 h 252687"/>
                      <a:gd name="connsiteX2" fmla="*/ 28414 w 28413"/>
                      <a:gd name="connsiteY2" fmla="*/ 252687 h 25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413" h="252687">
                        <a:moveTo>
                          <a:pt x="0" y="0"/>
                        </a:moveTo>
                        <a:lnTo>
                          <a:pt x="28414" y="0"/>
                        </a:lnTo>
                        <a:lnTo>
                          <a:pt x="28414" y="252687"/>
                        </a:lnTo>
                      </a:path>
                    </a:pathLst>
                  </a:custGeom>
                  <a:noFill/>
                  <a:ln w="15875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353" name="Forma livre: Forma 1573">
                    <a:extLst>
                      <a:ext uri="{FF2B5EF4-FFF2-40B4-BE49-F238E27FC236}">
                        <a16:creationId xmlns:a16="http://schemas.microsoft.com/office/drawing/2014/main" id="{C010D1C1-76EB-4C5B-BB8C-7922536206E8}"/>
                      </a:ext>
                    </a:extLst>
                  </p:cNvPr>
                  <p:cNvSpPr/>
                  <p:nvPr/>
                </p:nvSpPr>
                <p:spPr>
                  <a:xfrm>
                    <a:off x="3198219" y="4242191"/>
                    <a:ext cx="26938" cy="252687"/>
                  </a:xfrm>
                  <a:custGeom>
                    <a:avLst/>
                    <a:gdLst>
                      <a:gd name="connsiteX0" fmla="*/ 0 w 26938"/>
                      <a:gd name="connsiteY0" fmla="*/ 252687 h 252687"/>
                      <a:gd name="connsiteX1" fmla="*/ 0 w 26938"/>
                      <a:gd name="connsiteY1" fmla="*/ 0 h 252687"/>
                      <a:gd name="connsiteX2" fmla="*/ 26939 w 26938"/>
                      <a:gd name="connsiteY2" fmla="*/ 0 h 25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938" h="252687">
                        <a:moveTo>
                          <a:pt x="0" y="252687"/>
                        </a:moveTo>
                        <a:lnTo>
                          <a:pt x="0" y="0"/>
                        </a:lnTo>
                        <a:lnTo>
                          <a:pt x="26939" y="0"/>
                        </a:lnTo>
                      </a:path>
                    </a:pathLst>
                  </a:custGeom>
                  <a:noFill/>
                  <a:ln w="15875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346" name="Gráfico 13">
                  <a:extLst>
                    <a:ext uri="{FF2B5EF4-FFF2-40B4-BE49-F238E27FC236}">
                      <a16:creationId xmlns:a16="http://schemas.microsoft.com/office/drawing/2014/main" id="{BC91CDEE-1E76-4D75-91E2-0FB2AD68EE02}"/>
                    </a:ext>
                  </a:extLst>
                </p:cNvPr>
                <p:cNvGrpSpPr/>
                <p:nvPr/>
              </p:nvGrpSpPr>
              <p:grpSpPr>
                <a:xfrm>
                  <a:off x="3262615" y="4450904"/>
                  <a:ext cx="68035" cy="44700"/>
                  <a:chOff x="3262615" y="4450904"/>
                  <a:chExt cx="68035" cy="44700"/>
                </a:xfrm>
              </p:grpSpPr>
              <p:sp>
                <p:nvSpPr>
                  <p:cNvPr id="350" name="Forma livre: Forma 1575">
                    <a:extLst>
                      <a:ext uri="{FF2B5EF4-FFF2-40B4-BE49-F238E27FC236}">
                        <a16:creationId xmlns:a16="http://schemas.microsoft.com/office/drawing/2014/main" id="{49389C4B-F19F-40BB-AC41-6E5F640BE759}"/>
                      </a:ext>
                    </a:extLst>
                  </p:cNvPr>
                  <p:cNvSpPr/>
                  <p:nvPr/>
                </p:nvSpPr>
                <p:spPr>
                  <a:xfrm>
                    <a:off x="3330650" y="4450904"/>
                    <a:ext cx="1209" cy="44700"/>
                  </a:xfrm>
                  <a:custGeom>
                    <a:avLst/>
                    <a:gdLst>
                      <a:gd name="connsiteX0" fmla="*/ 0 w 1209"/>
                      <a:gd name="connsiteY0" fmla="*/ 0 h 44700"/>
                      <a:gd name="connsiteX1" fmla="*/ 0 w 1209"/>
                      <a:gd name="connsiteY1" fmla="*/ 44700 h 44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09" h="44700">
                        <a:moveTo>
                          <a:pt x="0" y="0"/>
                        </a:moveTo>
                        <a:lnTo>
                          <a:pt x="0" y="44700"/>
                        </a:lnTo>
                      </a:path>
                    </a:pathLst>
                  </a:custGeom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351" name="Forma livre: Forma 1576">
                    <a:extLst>
                      <a:ext uri="{FF2B5EF4-FFF2-40B4-BE49-F238E27FC236}">
                        <a16:creationId xmlns:a16="http://schemas.microsoft.com/office/drawing/2014/main" id="{B189248C-7C55-45EA-AF89-15170FF1199E}"/>
                      </a:ext>
                    </a:extLst>
                  </p:cNvPr>
                  <p:cNvSpPr/>
                  <p:nvPr/>
                </p:nvSpPr>
                <p:spPr>
                  <a:xfrm>
                    <a:off x="3262615" y="4450904"/>
                    <a:ext cx="1209" cy="44700"/>
                  </a:xfrm>
                  <a:custGeom>
                    <a:avLst/>
                    <a:gdLst>
                      <a:gd name="connsiteX0" fmla="*/ 0 w 1209"/>
                      <a:gd name="connsiteY0" fmla="*/ 44700 h 44700"/>
                      <a:gd name="connsiteX1" fmla="*/ 0 w 1209"/>
                      <a:gd name="connsiteY1" fmla="*/ 0 h 44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09" h="44700">
                        <a:moveTo>
                          <a:pt x="0" y="4470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sp>
              <p:nvSpPr>
                <p:cNvPr id="347" name="Forma livre: Forma 1577">
                  <a:extLst>
                    <a:ext uri="{FF2B5EF4-FFF2-40B4-BE49-F238E27FC236}">
                      <a16:creationId xmlns:a16="http://schemas.microsoft.com/office/drawing/2014/main" id="{1EE85DF6-A4C7-4C9D-A578-C07E859AF51E}"/>
                    </a:ext>
                  </a:extLst>
                </p:cNvPr>
                <p:cNvSpPr/>
                <p:nvPr/>
              </p:nvSpPr>
              <p:spPr>
                <a:xfrm>
                  <a:off x="3296626" y="4466586"/>
                  <a:ext cx="1209" cy="26914"/>
                </a:xfrm>
                <a:custGeom>
                  <a:avLst/>
                  <a:gdLst>
                    <a:gd name="connsiteX0" fmla="*/ 0 w 1209"/>
                    <a:gd name="connsiteY0" fmla="*/ 0 h 26914"/>
                    <a:gd name="connsiteX1" fmla="*/ 0 w 1209"/>
                    <a:gd name="connsiteY1" fmla="*/ 26914 h 26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9" h="26914">
                      <a:moveTo>
                        <a:pt x="0" y="0"/>
                      </a:moveTo>
                      <a:lnTo>
                        <a:pt x="0" y="26914"/>
                      </a:lnTo>
                    </a:path>
                  </a:pathLst>
                </a:custGeom>
                <a:ln w="1587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48" name="Forma livre: Forma 1578">
                  <a:extLst>
                    <a:ext uri="{FF2B5EF4-FFF2-40B4-BE49-F238E27FC236}">
                      <a16:creationId xmlns:a16="http://schemas.microsoft.com/office/drawing/2014/main" id="{A4CD41CB-973A-4D88-A5FB-D22427A93D4A}"/>
                    </a:ext>
                  </a:extLst>
                </p:cNvPr>
                <p:cNvSpPr/>
                <p:nvPr/>
              </p:nvSpPr>
              <p:spPr>
                <a:xfrm>
                  <a:off x="3247163" y="4192933"/>
                  <a:ext cx="98939" cy="98927"/>
                </a:xfrm>
                <a:custGeom>
                  <a:avLst/>
                  <a:gdLst>
                    <a:gd name="connsiteX0" fmla="*/ 98940 w 98939"/>
                    <a:gd name="connsiteY0" fmla="*/ 32512 h 98927"/>
                    <a:gd name="connsiteX1" fmla="*/ 66427 w 98939"/>
                    <a:gd name="connsiteY1" fmla="*/ 32512 h 98927"/>
                    <a:gd name="connsiteX2" fmla="*/ 66427 w 98939"/>
                    <a:gd name="connsiteY2" fmla="*/ 0 h 98927"/>
                    <a:gd name="connsiteX3" fmla="*/ 32512 w 98939"/>
                    <a:gd name="connsiteY3" fmla="*/ 0 h 98927"/>
                    <a:gd name="connsiteX4" fmla="*/ 32512 w 98939"/>
                    <a:gd name="connsiteY4" fmla="*/ 32512 h 98927"/>
                    <a:gd name="connsiteX5" fmla="*/ 0 w 98939"/>
                    <a:gd name="connsiteY5" fmla="*/ 32512 h 98927"/>
                    <a:gd name="connsiteX6" fmla="*/ 0 w 98939"/>
                    <a:gd name="connsiteY6" fmla="*/ 66415 h 98927"/>
                    <a:gd name="connsiteX7" fmla="*/ 32512 w 98939"/>
                    <a:gd name="connsiteY7" fmla="*/ 66415 h 98927"/>
                    <a:gd name="connsiteX8" fmla="*/ 32512 w 98939"/>
                    <a:gd name="connsiteY8" fmla="*/ 98928 h 98927"/>
                    <a:gd name="connsiteX9" fmla="*/ 66427 w 98939"/>
                    <a:gd name="connsiteY9" fmla="*/ 98928 h 98927"/>
                    <a:gd name="connsiteX10" fmla="*/ 66427 w 98939"/>
                    <a:gd name="connsiteY10" fmla="*/ 66415 h 98927"/>
                    <a:gd name="connsiteX11" fmla="*/ 98940 w 98939"/>
                    <a:gd name="connsiteY11" fmla="*/ 66415 h 98927"/>
                    <a:gd name="connsiteX12" fmla="*/ 98940 w 98939"/>
                    <a:gd name="connsiteY12" fmla="*/ 32512 h 9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939" h="98927">
                      <a:moveTo>
                        <a:pt x="98940" y="32512"/>
                      </a:moveTo>
                      <a:lnTo>
                        <a:pt x="66427" y="32512"/>
                      </a:lnTo>
                      <a:lnTo>
                        <a:pt x="66427" y="0"/>
                      </a:lnTo>
                      <a:lnTo>
                        <a:pt x="32512" y="0"/>
                      </a:lnTo>
                      <a:lnTo>
                        <a:pt x="32512" y="32512"/>
                      </a:lnTo>
                      <a:lnTo>
                        <a:pt x="0" y="32512"/>
                      </a:lnTo>
                      <a:lnTo>
                        <a:pt x="0" y="66415"/>
                      </a:lnTo>
                      <a:lnTo>
                        <a:pt x="32512" y="66415"/>
                      </a:lnTo>
                      <a:lnTo>
                        <a:pt x="32512" y="98928"/>
                      </a:lnTo>
                      <a:lnTo>
                        <a:pt x="66427" y="98928"/>
                      </a:lnTo>
                      <a:lnTo>
                        <a:pt x="66427" y="66415"/>
                      </a:lnTo>
                      <a:lnTo>
                        <a:pt x="98940" y="66415"/>
                      </a:lnTo>
                      <a:lnTo>
                        <a:pt x="98940" y="32512"/>
                      </a:lnTo>
                      <a:close/>
                    </a:path>
                  </a:pathLst>
                </a:custGeom>
                <a:noFill/>
                <a:ln w="1587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349" name="Forma livre: Forma 1579">
                  <a:extLst>
                    <a:ext uri="{FF2B5EF4-FFF2-40B4-BE49-F238E27FC236}">
                      <a16:creationId xmlns:a16="http://schemas.microsoft.com/office/drawing/2014/main" id="{4BA61213-3489-4C6A-8FEF-BF0616C7240A}"/>
                    </a:ext>
                  </a:extLst>
                </p:cNvPr>
                <p:cNvSpPr/>
                <p:nvPr/>
              </p:nvSpPr>
              <p:spPr>
                <a:xfrm>
                  <a:off x="3244164" y="4448570"/>
                  <a:ext cx="104936" cy="1209"/>
                </a:xfrm>
                <a:custGeom>
                  <a:avLst/>
                  <a:gdLst>
                    <a:gd name="connsiteX0" fmla="*/ 0 w 104936"/>
                    <a:gd name="connsiteY0" fmla="*/ 0 h 1209"/>
                    <a:gd name="connsiteX1" fmla="*/ 104937 w 104936"/>
                    <a:gd name="connsiteY1" fmla="*/ 0 h 1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936" h="1209">
                      <a:moveTo>
                        <a:pt x="0" y="0"/>
                      </a:moveTo>
                      <a:lnTo>
                        <a:pt x="104937" y="0"/>
                      </a:lnTo>
                    </a:path>
                  </a:pathLst>
                </a:custGeom>
                <a:ln w="1587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</p:grp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50DF1F9F-D5BA-429A-B113-F15BFC02BEA1}"/>
              </a:ext>
            </a:extLst>
          </p:cNvPr>
          <p:cNvGrpSpPr/>
          <p:nvPr/>
        </p:nvGrpSpPr>
        <p:grpSpPr>
          <a:xfrm>
            <a:off x="5869976" y="3375471"/>
            <a:ext cx="2607380" cy="644262"/>
            <a:chOff x="6004420" y="3375471"/>
            <a:chExt cx="2607380" cy="644262"/>
          </a:xfrm>
        </p:grpSpPr>
        <p:sp>
          <p:nvSpPr>
            <p:cNvPr id="216" name="TextBox 8">
              <a:extLst>
                <a:ext uri="{FF2B5EF4-FFF2-40B4-BE49-F238E27FC236}">
                  <a16:creationId xmlns:a16="http://schemas.microsoft.com/office/drawing/2014/main" id="{ED498903-1C7A-5C24-29F5-037A27E2026F}"/>
                </a:ext>
              </a:extLst>
            </p:cNvPr>
            <p:cNvSpPr txBox="1"/>
            <p:nvPr/>
          </p:nvSpPr>
          <p:spPr>
            <a:xfrm>
              <a:off x="6779144" y="3558109"/>
              <a:ext cx="1832656" cy="278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>
                <a:lnSpc>
                  <a:spcPct val="90000"/>
                </a:lnSpc>
                <a:defRPr sz="1400" b="1">
                  <a:solidFill>
                    <a:srgbClr val="2E2E2E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lvl="0">
                <a:lnSpc>
                  <a:spcPct val="85000"/>
                </a:lnSpc>
                <a:defRPr/>
              </a:pPr>
              <a:r>
                <a:rPr lang="pt-PT" dirty="0">
                  <a:solidFill>
                    <a:srgbClr val="184BFF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LOGÍSTICA</a:t>
              </a:r>
            </a:p>
          </p:txBody>
        </p: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58BED59A-4854-4B18-ADE6-4B77087D75E5}"/>
                </a:ext>
              </a:extLst>
            </p:cNvPr>
            <p:cNvGrpSpPr/>
            <p:nvPr/>
          </p:nvGrpSpPr>
          <p:grpSpPr>
            <a:xfrm>
              <a:off x="6004420" y="3375471"/>
              <a:ext cx="644262" cy="644262"/>
              <a:chOff x="6004420" y="3445157"/>
              <a:chExt cx="644262" cy="644262"/>
            </a:xfrm>
          </p:grpSpPr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941ADA1A-68FE-A5A1-C383-86B3A79269BC}"/>
                  </a:ext>
                </a:extLst>
              </p:cNvPr>
              <p:cNvSpPr/>
              <p:nvPr/>
            </p:nvSpPr>
            <p:spPr>
              <a:xfrm>
                <a:off x="6004420" y="3445157"/>
                <a:ext cx="644262" cy="644262"/>
              </a:xfrm>
              <a:prstGeom prst="ellipse">
                <a:avLst/>
              </a:prstGeom>
              <a:solidFill>
                <a:srgbClr val="132153"/>
              </a:solidFill>
              <a:ln w="4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73" name="Gráfico 16">
                <a:extLst>
                  <a:ext uri="{FF2B5EF4-FFF2-40B4-BE49-F238E27FC236}">
                    <a16:creationId xmlns:a16="http://schemas.microsoft.com/office/drawing/2014/main" id="{32123624-DC0B-4EA4-B838-EC24B1E81723}"/>
                  </a:ext>
                </a:extLst>
              </p:cNvPr>
              <p:cNvGrpSpPr/>
              <p:nvPr/>
            </p:nvGrpSpPr>
            <p:grpSpPr>
              <a:xfrm>
                <a:off x="6134855" y="3661877"/>
                <a:ext cx="436901" cy="250826"/>
                <a:chOff x="6886075" y="4651414"/>
                <a:chExt cx="370697" cy="212818"/>
              </a:xfrm>
              <a:noFill/>
            </p:grpSpPr>
            <p:grpSp>
              <p:nvGrpSpPr>
                <p:cNvPr id="374" name="Gráfico 16">
                  <a:extLst>
                    <a:ext uri="{FF2B5EF4-FFF2-40B4-BE49-F238E27FC236}">
                      <a16:creationId xmlns:a16="http://schemas.microsoft.com/office/drawing/2014/main" id="{A65193E4-6C1A-4A8C-82A9-A62B73B4DBDC}"/>
                    </a:ext>
                  </a:extLst>
                </p:cNvPr>
                <p:cNvGrpSpPr/>
                <p:nvPr/>
              </p:nvGrpSpPr>
              <p:grpSpPr>
                <a:xfrm>
                  <a:off x="6886075" y="4651414"/>
                  <a:ext cx="370697" cy="212818"/>
                  <a:chOff x="6886075" y="4651414"/>
                  <a:chExt cx="370697" cy="212818"/>
                </a:xfrm>
                <a:noFill/>
              </p:grpSpPr>
              <p:grpSp>
                <p:nvGrpSpPr>
                  <p:cNvPr id="376" name="Gráfico 16">
                    <a:extLst>
                      <a:ext uri="{FF2B5EF4-FFF2-40B4-BE49-F238E27FC236}">
                        <a16:creationId xmlns:a16="http://schemas.microsoft.com/office/drawing/2014/main" id="{D01D4130-4BB9-4618-B92A-66103C442CCD}"/>
                      </a:ext>
                    </a:extLst>
                  </p:cNvPr>
                  <p:cNvGrpSpPr/>
                  <p:nvPr/>
                </p:nvGrpSpPr>
                <p:grpSpPr>
                  <a:xfrm>
                    <a:off x="6925469" y="4807547"/>
                    <a:ext cx="331303" cy="56684"/>
                    <a:chOff x="6925469" y="4807547"/>
                    <a:chExt cx="331303" cy="56684"/>
                  </a:xfrm>
                  <a:noFill/>
                </p:grpSpPr>
                <p:sp>
                  <p:nvSpPr>
                    <p:cNvPr id="380" name="Forma livre: Forma 2167">
                      <a:extLst>
                        <a:ext uri="{FF2B5EF4-FFF2-40B4-BE49-F238E27FC236}">
                          <a16:creationId xmlns:a16="http://schemas.microsoft.com/office/drawing/2014/main" id="{6B1B7E2B-5185-4928-8D05-34075812BC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2014" y="4832561"/>
                      <a:ext cx="134575" cy="1212"/>
                    </a:xfrm>
                    <a:custGeom>
                      <a:avLst/>
                      <a:gdLst>
                        <a:gd name="connsiteX0" fmla="*/ 0 w 134575"/>
                        <a:gd name="connsiteY0" fmla="*/ 0 h 1212"/>
                        <a:gd name="connsiteX1" fmla="*/ 134575 w 134575"/>
                        <a:gd name="connsiteY1" fmla="*/ 0 h 12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34575" h="1212">
                          <a:moveTo>
                            <a:pt x="0" y="0"/>
                          </a:moveTo>
                          <a:lnTo>
                            <a:pt x="134575" y="0"/>
                          </a:lnTo>
                        </a:path>
                      </a:pathLst>
                    </a:custGeom>
                    <a:ln w="15875" cap="flat">
                      <a:solidFill>
                        <a:srgbClr val="00FF94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sp>
                  <p:nvSpPr>
                    <p:cNvPr id="381" name="Forma livre: Forma 2168">
                      <a:extLst>
                        <a:ext uri="{FF2B5EF4-FFF2-40B4-BE49-F238E27FC236}">
                          <a16:creationId xmlns:a16="http://schemas.microsoft.com/office/drawing/2014/main" id="{69DFD89A-F708-4C9F-8BE8-60F0662320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17003" y="4807547"/>
                      <a:ext cx="39769" cy="25013"/>
                    </a:xfrm>
                    <a:custGeom>
                      <a:avLst/>
                      <a:gdLst>
                        <a:gd name="connsiteX0" fmla="*/ 0 w 39769"/>
                        <a:gd name="connsiteY0" fmla="*/ 25014 h 25013"/>
                        <a:gd name="connsiteX1" fmla="*/ 39770 w 39769"/>
                        <a:gd name="connsiteY1" fmla="*/ 25014 h 25013"/>
                        <a:gd name="connsiteX2" fmla="*/ 39770 w 39769"/>
                        <a:gd name="connsiteY2" fmla="*/ 0 h 25013"/>
                        <a:gd name="connsiteX3" fmla="*/ 13398 w 39769"/>
                        <a:gd name="connsiteY3" fmla="*/ 0 h 25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769" h="25013">
                          <a:moveTo>
                            <a:pt x="0" y="25014"/>
                          </a:moveTo>
                          <a:lnTo>
                            <a:pt x="39770" y="25014"/>
                          </a:lnTo>
                          <a:lnTo>
                            <a:pt x="39770" y="0"/>
                          </a:lnTo>
                          <a:lnTo>
                            <a:pt x="13398" y="0"/>
                          </a:lnTo>
                        </a:path>
                      </a:pathLst>
                    </a:custGeom>
                    <a:noFill/>
                    <a:ln w="15875" cap="flat">
                      <a:solidFill>
                        <a:srgbClr val="00FF94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sp>
                  <p:nvSpPr>
                    <p:cNvPr id="382" name="Forma livre: Forma 2169">
                      <a:extLst>
                        <a:ext uri="{FF2B5EF4-FFF2-40B4-BE49-F238E27FC236}">
                          <a16:creationId xmlns:a16="http://schemas.microsoft.com/office/drawing/2014/main" id="{BF2C57DA-7325-4918-8EF5-C0A6E81E15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59190" y="4808966"/>
                      <a:ext cx="55265" cy="55265"/>
                    </a:xfrm>
                    <a:custGeom>
                      <a:avLst/>
                      <a:gdLst>
                        <a:gd name="connsiteX0" fmla="*/ 55266 w 55265"/>
                        <a:gd name="connsiteY0" fmla="*/ 27633 h 55265"/>
                        <a:gd name="connsiteX1" fmla="*/ 27633 w 55265"/>
                        <a:gd name="connsiteY1" fmla="*/ 55266 h 55265"/>
                        <a:gd name="connsiteX2" fmla="*/ 0 w 55265"/>
                        <a:gd name="connsiteY2" fmla="*/ 27633 h 55265"/>
                        <a:gd name="connsiteX3" fmla="*/ 27633 w 55265"/>
                        <a:gd name="connsiteY3" fmla="*/ 0 h 55265"/>
                        <a:gd name="connsiteX4" fmla="*/ 55266 w 55265"/>
                        <a:gd name="connsiteY4" fmla="*/ 27633 h 55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265" h="55265">
                          <a:moveTo>
                            <a:pt x="55266" y="27633"/>
                          </a:moveTo>
                          <a:cubicBezTo>
                            <a:pt x="55266" y="42898"/>
                            <a:pt x="42898" y="55266"/>
                            <a:pt x="27633" y="55266"/>
                          </a:cubicBezTo>
                          <a:cubicBezTo>
                            <a:pt x="12368" y="55266"/>
                            <a:pt x="0" y="42898"/>
                            <a:pt x="0" y="27633"/>
                          </a:cubicBezTo>
                          <a:cubicBezTo>
                            <a:pt x="0" y="12367"/>
                            <a:pt x="12368" y="0"/>
                            <a:pt x="27633" y="0"/>
                          </a:cubicBezTo>
                          <a:cubicBezTo>
                            <a:pt x="42898" y="0"/>
                            <a:pt x="55266" y="12367"/>
                            <a:pt x="55266" y="27633"/>
                          </a:cubicBezTo>
                          <a:close/>
                        </a:path>
                      </a:pathLst>
                    </a:custGeom>
                    <a:noFill/>
                    <a:ln w="15875" cap="flat">
                      <a:solidFill>
                        <a:srgbClr val="00FF94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  <p:sp>
                  <p:nvSpPr>
                    <p:cNvPr id="383" name="Forma livre: Forma 2170">
                      <a:extLst>
                        <a:ext uri="{FF2B5EF4-FFF2-40B4-BE49-F238E27FC236}">
                          <a16:creationId xmlns:a16="http://schemas.microsoft.com/office/drawing/2014/main" id="{17729490-EBC2-4201-9A77-38555B794B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5469" y="4808966"/>
                      <a:ext cx="55265" cy="55265"/>
                    </a:xfrm>
                    <a:custGeom>
                      <a:avLst/>
                      <a:gdLst>
                        <a:gd name="connsiteX0" fmla="*/ 55266 w 55265"/>
                        <a:gd name="connsiteY0" fmla="*/ 27633 h 55265"/>
                        <a:gd name="connsiteX1" fmla="*/ 27633 w 55265"/>
                        <a:gd name="connsiteY1" fmla="*/ 55266 h 55265"/>
                        <a:gd name="connsiteX2" fmla="*/ 0 w 55265"/>
                        <a:gd name="connsiteY2" fmla="*/ 27633 h 55265"/>
                        <a:gd name="connsiteX3" fmla="*/ 27633 w 55265"/>
                        <a:gd name="connsiteY3" fmla="*/ 0 h 55265"/>
                        <a:gd name="connsiteX4" fmla="*/ 55266 w 55265"/>
                        <a:gd name="connsiteY4" fmla="*/ 27633 h 55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265" h="55265">
                          <a:moveTo>
                            <a:pt x="55266" y="27633"/>
                          </a:moveTo>
                          <a:cubicBezTo>
                            <a:pt x="55266" y="42898"/>
                            <a:pt x="42898" y="55266"/>
                            <a:pt x="27633" y="55266"/>
                          </a:cubicBezTo>
                          <a:cubicBezTo>
                            <a:pt x="12367" y="55266"/>
                            <a:pt x="0" y="42898"/>
                            <a:pt x="0" y="27633"/>
                          </a:cubicBezTo>
                          <a:cubicBezTo>
                            <a:pt x="0" y="12367"/>
                            <a:pt x="12367" y="0"/>
                            <a:pt x="27633" y="0"/>
                          </a:cubicBezTo>
                          <a:cubicBezTo>
                            <a:pt x="42898" y="0"/>
                            <a:pt x="55266" y="12367"/>
                            <a:pt x="55266" y="27633"/>
                          </a:cubicBezTo>
                          <a:close/>
                        </a:path>
                      </a:pathLst>
                    </a:custGeom>
                    <a:noFill/>
                    <a:ln w="15875" cap="flat">
                      <a:solidFill>
                        <a:srgbClr val="00FF94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PT"/>
                    </a:p>
                  </p:txBody>
                </p:sp>
              </p:grpSp>
              <p:sp>
                <p:nvSpPr>
                  <p:cNvPr id="377" name="Forma livre: Forma 2171">
                    <a:extLst>
                      <a:ext uri="{FF2B5EF4-FFF2-40B4-BE49-F238E27FC236}">
                        <a16:creationId xmlns:a16="http://schemas.microsoft.com/office/drawing/2014/main" id="{E2097CA4-5E9C-409B-93E7-BBB4B87A4EA6}"/>
                      </a:ext>
                    </a:extLst>
                  </p:cNvPr>
                  <p:cNvSpPr/>
                  <p:nvPr/>
                </p:nvSpPr>
                <p:spPr>
                  <a:xfrm>
                    <a:off x="7113673" y="4691887"/>
                    <a:ext cx="136624" cy="110713"/>
                  </a:xfrm>
                  <a:custGeom>
                    <a:avLst/>
                    <a:gdLst>
                      <a:gd name="connsiteX0" fmla="*/ 136625 w 136624"/>
                      <a:gd name="connsiteY0" fmla="*/ 110713 h 110713"/>
                      <a:gd name="connsiteX1" fmla="*/ 136625 w 136624"/>
                      <a:gd name="connsiteY1" fmla="*/ 83068 h 110713"/>
                      <a:gd name="connsiteX2" fmla="*/ 77624 w 136624"/>
                      <a:gd name="connsiteY2" fmla="*/ 58224 h 110713"/>
                      <a:gd name="connsiteX3" fmla="*/ 35708 w 136624"/>
                      <a:gd name="connsiteY3" fmla="*/ 0 h 110713"/>
                      <a:gd name="connsiteX4" fmla="*/ 0 w 136624"/>
                      <a:gd name="connsiteY4" fmla="*/ 0 h 11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24" h="110713">
                        <a:moveTo>
                          <a:pt x="136625" y="110713"/>
                        </a:moveTo>
                        <a:lnTo>
                          <a:pt x="136625" y="83068"/>
                        </a:lnTo>
                        <a:lnTo>
                          <a:pt x="77624" y="58224"/>
                        </a:lnTo>
                        <a:lnTo>
                          <a:pt x="35708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5875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378" name="Forma livre: Forma 2172">
                    <a:extLst>
                      <a:ext uri="{FF2B5EF4-FFF2-40B4-BE49-F238E27FC236}">
                        <a16:creationId xmlns:a16="http://schemas.microsoft.com/office/drawing/2014/main" id="{1656A449-D27B-42D9-AA6D-BB5EC9B001B0}"/>
                      </a:ext>
                    </a:extLst>
                  </p:cNvPr>
                  <p:cNvSpPr/>
                  <p:nvPr/>
                </p:nvSpPr>
                <p:spPr>
                  <a:xfrm>
                    <a:off x="7137560" y="4750111"/>
                    <a:ext cx="53738" cy="1212"/>
                  </a:xfrm>
                  <a:custGeom>
                    <a:avLst/>
                    <a:gdLst>
                      <a:gd name="connsiteX0" fmla="*/ 53738 w 53738"/>
                      <a:gd name="connsiteY0" fmla="*/ 0 h 1212"/>
                      <a:gd name="connsiteX1" fmla="*/ 0 w 53738"/>
                      <a:gd name="connsiteY1" fmla="*/ 0 h 1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3738" h="1212">
                        <a:moveTo>
                          <a:pt x="5373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379" name="Forma livre: Forma 2173">
                    <a:extLst>
                      <a:ext uri="{FF2B5EF4-FFF2-40B4-BE49-F238E27FC236}">
                        <a16:creationId xmlns:a16="http://schemas.microsoft.com/office/drawing/2014/main" id="{E3992A3A-62A2-4AAA-A638-3C4737289831}"/>
                      </a:ext>
                    </a:extLst>
                  </p:cNvPr>
                  <p:cNvSpPr/>
                  <p:nvPr/>
                </p:nvSpPr>
                <p:spPr>
                  <a:xfrm>
                    <a:off x="6886075" y="4651414"/>
                    <a:ext cx="228325" cy="181874"/>
                  </a:xfrm>
                  <a:custGeom>
                    <a:avLst/>
                    <a:gdLst>
                      <a:gd name="connsiteX0" fmla="*/ 38339 w 228325"/>
                      <a:gd name="connsiteY0" fmla="*/ 181875 h 181874"/>
                      <a:gd name="connsiteX1" fmla="*/ 9955 w 228325"/>
                      <a:gd name="connsiteY1" fmla="*/ 181875 h 181874"/>
                      <a:gd name="connsiteX2" fmla="*/ 0 w 228325"/>
                      <a:gd name="connsiteY2" fmla="*/ 171908 h 181874"/>
                      <a:gd name="connsiteX3" fmla="*/ 0 w 228325"/>
                      <a:gd name="connsiteY3" fmla="*/ 9955 h 181874"/>
                      <a:gd name="connsiteX4" fmla="*/ 9955 w 228325"/>
                      <a:gd name="connsiteY4" fmla="*/ 0 h 181874"/>
                      <a:gd name="connsiteX5" fmla="*/ 218371 w 228325"/>
                      <a:gd name="connsiteY5" fmla="*/ 0 h 181874"/>
                      <a:gd name="connsiteX6" fmla="*/ 228326 w 228325"/>
                      <a:gd name="connsiteY6" fmla="*/ 9955 h 181874"/>
                      <a:gd name="connsiteX7" fmla="*/ 228326 w 228325"/>
                      <a:gd name="connsiteY7" fmla="*/ 147901 h 181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28325" h="181874">
                        <a:moveTo>
                          <a:pt x="38339" y="181875"/>
                        </a:moveTo>
                        <a:lnTo>
                          <a:pt x="9955" y="181875"/>
                        </a:lnTo>
                        <a:cubicBezTo>
                          <a:pt x="4474" y="181875"/>
                          <a:pt x="0" y="177389"/>
                          <a:pt x="0" y="171908"/>
                        </a:cubicBezTo>
                        <a:lnTo>
                          <a:pt x="0" y="9955"/>
                        </a:lnTo>
                        <a:cubicBezTo>
                          <a:pt x="0" y="4474"/>
                          <a:pt x="4486" y="0"/>
                          <a:pt x="9955" y="0"/>
                        </a:cubicBezTo>
                        <a:lnTo>
                          <a:pt x="218371" y="0"/>
                        </a:lnTo>
                        <a:cubicBezTo>
                          <a:pt x="223852" y="0"/>
                          <a:pt x="228326" y="4486"/>
                          <a:pt x="228326" y="9955"/>
                        </a:cubicBezTo>
                        <a:lnTo>
                          <a:pt x="228326" y="147901"/>
                        </a:lnTo>
                      </a:path>
                    </a:pathLst>
                  </a:custGeom>
                  <a:noFill/>
                  <a:ln w="15875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sp>
              <p:nvSpPr>
                <p:cNvPr id="375" name="Forma livre: Forma 2174">
                  <a:extLst>
                    <a:ext uri="{FF2B5EF4-FFF2-40B4-BE49-F238E27FC236}">
                      <a16:creationId xmlns:a16="http://schemas.microsoft.com/office/drawing/2014/main" id="{9E31CD19-FB42-41D4-9771-C4A79C1E2810}"/>
                    </a:ext>
                  </a:extLst>
                </p:cNvPr>
                <p:cNvSpPr/>
                <p:nvPr/>
              </p:nvSpPr>
              <p:spPr>
                <a:xfrm>
                  <a:off x="6908300" y="4780642"/>
                  <a:ext cx="181887" cy="1212"/>
                </a:xfrm>
                <a:custGeom>
                  <a:avLst/>
                  <a:gdLst>
                    <a:gd name="connsiteX0" fmla="*/ 0 w 181887"/>
                    <a:gd name="connsiteY0" fmla="*/ 0 h 1212"/>
                    <a:gd name="connsiteX1" fmla="*/ 181887 w 181887"/>
                    <a:gd name="connsiteY1" fmla="*/ 0 h 12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1887" h="1212">
                      <a:moveTo>
                        <a:pt x="0" y="0"/>
                      </a:moveTo>
                      <a:lnTo>
                        <a:pt x="181887" y="0"/>
                      </a:lnTo>
                    </a:path>
                  </a:pathLst>
                </a:custGeom>
                <a:ln w="1587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</p:grp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A36648FF-C7A3-4273-A809-302F03D27574}"/>
              </a:ext>
            </a:extLst>
          </p:cNvPr>
          <p:cNvGrpSpPr/>
          <p:nvPr/>
        </p:nvGrpSpPr>
        <p:grpSpPr>
          <a:xfrm>
            <a:off x="8769436" y="4294826"/>
            <a:ext cx="2569528" cy="644262"/>
            <a:chOff x="8903880" y="4294826"/>
            <a:chExt cx="2569528" cy="644262"/>
          </a:xfrm>
        </p:grpSpPr>
        <p:sp>
          <p:nvSpPr>
            <p:cNvPr id="522" name="TextBox 8">
              <a:extLst>
                <a:ext uri="{FF2B5EF4-FFF2-40B4-BE49-F238E27FC236}">
                  <a16:creationId xmlns:a16="http://schemas.microsoft.com/office/drawing/2014/main" id="{08AFC61E-AD64-BBE2-B576-B4D307C81A59}"/>
                </a:ext>
              </a:extLst>
            </p:cNvPr>
            <p:cNvSpPr txBox="1"/>
            <p:nvPr/>
          </p:nvSpPr>
          <p:spPr>
            <a:xfrm>
              <a:off x="9681135" y="4477464"/>
              <a:ext cx="1792273" cy="278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>
                <a:lnSpc>
                  <a:spcPct val="90000"/>
                </a:lnSpc>
                <a:defRPr sz="1400" b="1">
                  <a:solidFill>
                    <a:srgbClr val="2E2E2E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lvl="0">
                <a:lnSpc>
                  <a:spcPct val="85000"/>
                </a:lnSpc>
                <a:defRPr/>
              </a:pPr>
              <a:r>
                <a:rPr lang="pt-PT" dirty="0">
                  <a:solidFill>
                    <a:srgbClr val="184BFF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INDUSTRIA</a:t>
              </a:r>
            </a:p>
          </p:txBody>
        </p: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BADCF993-E14E-47F9-84A5-3EDE0BDF58F9}"/>
                </a:ext>
              </a:extLst>
            </p:cNvPr>
            <p:cNvGrpSpPr/>
            <p:nvPr/>
          </p:nvGrpSpPr>
          <p:grpSpPr>
            <a:xfrm>
              <a:off x="8903880" y="4294826"/>
              <a:ext cx="644262" cy="644262"/>
              <a:chOff x="8903880" y="4399355"/>
              <a:chExt cx="644262" cy="644262"/>
            </a:xfrm>
          </p:grpSpPr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1B2B35D0-BAF6-56B0-5E36-A336E888825F}"/>
                  </a:ext>
                </a:extLst>
              </p:cNvPr>
              <p:cNvSpPr/>
              <p:nvPr/>
            </p:nvSpPr>
            <p:spPr>
              <a:xfrm>
                <a:off x="8903880" y="4399355"/>
                <a:ext cx="644262" cy="644262"/>
              </a:xfrm>
              <a:prstGeom prst="ellipse">
                <a:avLst/>
              </a:prstGeom>
              <a:solidFill>
                <a:srgbClr val="132153"/>
              </a:solidFill>
              <a:ln w="4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17" name="Gráfico 11">
                <a:extLst>
                  <a:ext uri="{FF2B5EF4-FFF2-40B4-BE49-F238E27FC236}">
                    <a16:creationId xmlns:a16="http://schemas.microsoft.com/office/drawing/2014/main" id="{C53F7CB9-72A2-4576-875E-556A6CB3D5E3}"/>
                  </a:ext>
                </a:extLst>
              </p:cNvPr>
              <p:cNvGrpSpPr/>
              <p:nvPr/>
            </p:nvGrpSpPr>
            <p:grpSpPr>
              <a:xfrm>
                <a:off x="9071531" y="4533621"/>
                <a:ext cx="329735" cy="364656"/>
                <a:chOff x="10391896" y="2574899"/>
                <a:chExt cx="284711" cy="314864"/>
              </a:xfrm>
            </p:grpSpPr>
            <p:sp>
              <p:nvSpPr>
                <p:cNvPr id="418" name="Forma livre: Forma 1184">
                  <a:extLst>
                    <a:ext uri="{FF2B5EF4-FFF2-40B4-BE49-F238E27FC236}">
                      <a16:creationId xmlns:a16="http://schemas.microsoft.com/office/drawing/2014/main" id="{10400F3C-17CD-41DE-B054-67767216E893}"/>
                    </a:ext>
                  </a:extLst>
                </p:cNvPr>
                <p:cNvSpPr/>
                <p:nvPr/>
              </p:nvSpPr>
              <p:spPr>
                <a:xfrm>
                  <a:off x="10391896" y="2862968"/>
                  <a:ext cx="157132" cy="26795"/>
                </a:xfrm>
                <a:custGeom>
                  <a:avLst/>
                  <a:gdLst>
                    <a:gd name="connsiteX0" fmla="*/ 64016 w 157132"/>
                    <a:gd name="connsiteY0" fmla="*/ 0 h 26795"/>
                    <a:gd name="connsiteX1" fmla="*/ 157133 w 157132"/>
                    <a:gd name="connsiteY1" fmla="*/ 0 h 26795"/>
                    <a:gd name="connsiteX2" fmla="*/ 157133 w 157132"/>
                    <a:gd name="connsiteY2" fmla="*/ 26796 h 26795"/>
                    <a:gd name="connsiteX3" fmla="*/ 0 w 157132"/>
                    <a:gd name="connsiteY3" fmla="*/ 26796 h 26795"/>
                    <a:gd name="connsiteX4" fmla="*/ 0 w 157132"/>
                    <a:gd name="connsiteY4" fmla="*/ 0 h 26795"/>
                    <a:gd name="connsiteX5" fmla="*/ 38689 w 157132"/>
                    <a:gd name="connsiteY5" fmla="*/ 0 h 26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32" h="26795">
                      <a:moveTo>
                        <a:pt x="64016" y="0"/>
                      </a:moveTo>
                      <a:lnTo>
                        <a:pt x="157133" y="0"/>
                      </a:lnTo>
                      <a:lnTo>
                        <a:pt x="157133" y="26796"/>
                      </a:lnTo>
                      <a:lnTo>
                        <a:pt x="0" y="26796"/>
                      </a:lnTo>
                      <a:lnTo>
                        <a:pt x="0" y="0"/>
                      </a:lnTo>
                      <a:lnTo>
                        <a:pt x="38689" y="0"/>
                      </a:lnTo>
                    </a:path>
                  </a:pathLst>
                </a:custGeom>
                <a:noFill/>
                <a:ln w="15875" cap="rnd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419" name="Forma livre: Forma 1185">
                  <a:extLst>
                    <a:ext uri="{FF2B5EF4-FFF2-40B4-BE49-F238E27FC236}">
                      <a16:creationId xmlns:a16="http://schemas.microsoft.com/office/drawing/2014/main" id="{927EEBA3-3238-4EF7-B718-756F4B6EB884}"/>
                    </a:ext>
                  </a:extLst>
                </p:cNvPr>
                <p:cNvSpPr/>
                <p:nvPr/>
              </p:nvSpPr>
              <p:spPr>
                <a:xfrm>
                  <a:off x="10433260" y="2735055"/>
                  <a:ext cx="11845" cy="82453"/>
                </a:xfrm>
                <a:custGeom>
                  <a:avLst/>
                  <a:gdLst>
                    <a:gd name="connsiteX0" fmla="*/ 0 w 11845"/>
                    <a:gd name="connsiteY0" fmla="*/ 82453 h 82453"/>
                    <a:gd name="connsiteX1" fmla="*/ 11846 w 11845"/>
                    <a:gd name="connsiteY1" fmla="*/ 0 h 82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845" h="82453">
                      <a:moveTo>
                        <a:pt x="0" y="82453"/>
                      </a:moveTo>
                      <a:lnTo>
                        <a:pt x="11846" y="0"/>
                      </a:lnTo>
                    </a:path>
                  </a:pathLst>
                </a:custGeom>
                <a:ln w="1587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420" name="Forma livre: Forma 1186">
                  <a:extLst>
                    <a:ext uri="{FF2B5EF4-FFF2-40B4-BE49-F238E27FC236}">
                      <a16:creationId xmlns:a16="http://schemas.microsoft.com/office/drawing/2014/main" id="{0BACAFE2-FDD6-4B36-83AF-AB528CAC676B}"/>
                    </a:ext>
                  </a:extLst>
                </p:cNvPr>
                <p:cNvSpPr/>
                <p:nvPr/>
              </p:nvSpPr>
              <p:spPr>
                <a:xfrm>
                  <a:off x="10491795" y="2714396"/>
                  <a:ext cx="15857" cy="103111"/>
                </a:xfrm>
                <a:custGeom>
                  <a:avLst/>
                  <a:gdLst>
                    <a:gd name="connsiteX0" fmla="*/ 0 w 15857"/>
                    <a:gd name="connsiteY0" fmla="*/ 0 h 103111"/>
                    <a:gd name="connsiteX1" fmla="*/ 15858 w 15857"/>
                    <a:gd name="connsiteY1" fmla="*/ 103111 h 103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57" h="103111">
                      <a:moveTo>
                        <a:pt x="0" y="0"/>
                      </a:moveTo>
                      <a:lnTo>
                        <a:pt x="15858" y="103111"/>
                      </a:lnTo>
                    </a:path>
                  </a:pathLst>
                </a:custGeom>
                <a:ln w="1587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grpSp>
              <p:nvGrpSpPr>
                <p:cNvPr id="421" name="Gráfico 11">
                  <a:extLst>
                    <a:ext uri="{FF2B5EF4-FFF2-40B4-BE49-F238E27FC236}">
                      <a16:creationId xmlns:a16="http://schemas.microsoft.com/office/drawing/2014/main" id="{5F50C2BF-4633-445B-932B-AA6FD8BC834E}"/>
                    </a:ext>
                  </a:extLst>
                </p:cNvPr>
                <p:cNvGrpSpPr/>
                <p:nvPr/>
              </p:nvGrpSpPr>
              <p:grpSpPr>
                <a:xfrm>
                  <a:off x="10423695" y="2625674"/>
                  <a:ext cx="93522" cy="93510"/>
                  <a:chOff x="10423695" y="2625674"/>
                  <a:chExt cx="93522" cy="93510"/>
                </a:xfrm>
                <a:noFill/>
              </p:grpSpPr>
              <p:sp>
                <p:nvSpPr>
                  <p:cNvPr id="432" name="Forma livre: Forma 1188">
                    <a:extLst>
                      <a:ext uri="{FF2B5EF4-FFF2-40B4-BE49-F238E27FC236}">
                        <a16:creationId xmlns:a16="http://schemas.microsoft.com/office/drawing/2014/main" id="{AFE05BA3-1405-4185-A717-BD3B9C6315F0}"/>
                      </a:ext>
                    </a:extLst>
                  </p:cNvPr>
                  <p:cNvSpPr/>
                  <p:nvPr/>
                </p:nvSpPr>
                <p:spPr>
                  <a:xfrm>
                    <a:off x="10423695" y="2625674"/>
                    <a:ext cx="93522" cy="93510"/>
                  </a:xfrm>
                  <a:custGeom>
                    <a:avLst/>
                    <a:gdLst>
                      <a:gd name="connsiteX0" fmla="*/ 91935 w 93522"/>
                      <a:gd name="connsiteY0" fmla="*/ 34629 h 93510"/>
                      <a:gd name="connsiteX1" fmla="*/ 93523 w 93522"/>
                      <a:gd name="connsiteY1" fmla="*/ 46761 h 93510"/>
                      <a:gd name="connsiteX2" fmla="*/ 46761 w 93522"/>
                      <a:gd name="connsiteY2" fmla="*/ 93511 h 93510"/>
                      <a:gd name="connsiteX3" fmla="*/ 0 w 93522"/>
                      <a:gd name="connsiteY3" fmla="*/ 46761 h 93510"/>
                      <a:gd name="connsiteX4" fmla="*/ 46761 w 93522"/>
                      <a:gd name="connsiteY4" fmla="*/ 0 h 93510"/>
                      <a:gd name="connsiteX5" fmla="*/ 74250 w 93522"/>
                      <a:gd name="connsiteY5" fmla="*/ 8932 h 9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3522" h="93510">
                        <a:moveTo>
                          <a:pt x="91935" y="34629"/>
                        </a:moveTo>
                        <a:cubicBezTo>
                          <a:pt x="92973" y="38498"/>
                          <a:pt x="93523" y="42570"/>
                          <a:pt x="93523" y="46761"/>
                        </a:cubicBezTo>
                        <a:cubicBezTo>
                          <a:pt x="93523" y="72590"/>
                          <a:pt x="72590" y="93511"/>
                          <a:pt x="46761" y="93511"/>
                        </a:cubicBezTo>
                        <a:cubicBezTo>
                          <a:pt x="20933" y="93511"/>
                          <a:pt x="0" y="72590"/>
                          <a:pt x="0" y="46761"/>
                        </a:cubicBezTo>
                        <a:cubicBezTo>
                          <a:pt x="0" y="20933"/>
                          <a:pt x="20933" y="0"/>
                          <a:pt x="46761" y="0"/>
                        </a:cubicBezTo>
                        <a:cubicBezTo>
                          <a:pt x="57031" y="0"/>
                          <a:pt x="66536" y="3320"/>
                          <a:pt x="74250" y="8932"/>
                        </a:cubicBezTo>
                      </a:path>
                    </a:pathLst>
                  </a:custGeom>
                  <a:noFill/>
                  <a:ln w="15875" cap="rnd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433" name="Forma livre: Forma 1189">
                    <a:extLst>
                      <a:ext uri="{FF2B5EF4-FFF2-40B4-BE49-F238E27FC236}">
                        <a16:creationId xmlns:a16="http://schemas.microsoft.com/office/drawing/2014/main" id="{7F7A114B-6B8D-43E3-A3AC-62338A3AA877}"/>
                      </a:ext>
                    </a:extLst>
                  </p:cNvPr>
                  <p:cNvSpPr/>
                  <p:nvPr/>
                </p:nvSpPr>
                <p:spPr>
                  <a:xfrm>
                    <a:off x="10450431" y="2652398"/>
                    <a:ext cx="40062" cy="40062"/>
                  </a:xfrm>
                  <a:custGeom>
                    <a:avLst/>
                    <a:gdLst>
                      <a:gd name="connsiteX0" fmla="*/ 15631 w 40062"/>
                      <a:gd name="connsiteY0" fmla="*/ 478 h 40062"/>
                      <a:gd name="connsiteX1" fmla="*/ 20037 w 40062"/>
                      <a:gd name="connsiteY1" fmla="*/ 0 h 40062"/>
                      <a:gd name="connsiteX2" fmla="*/ 40062 w 40062"/>
                      <a:gd name="connsiteY2" fmla="*/ 20037 h 40062"/>
                      <a:gd name="connsiteX3" fmla="*/ 20037 w 40062"/>
                      <a:gd name="connsiteY3" fmla="*/ 40062 h 40062"/>
                      <a:gd name="connsiteX4" fmla="*/ 0 w 40062"/>
                      <a:gd name="connsiteY4" fmla="*/ 20037 h 40062"/>
                      <a:gd name="connsiteX5" fmla="*/ 382 w 40062"/>
                      <a:gd name="connsiteY5" fmla="*/ 16120 h 40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062" h="40062">
                        <a:moveTo>
                          <a:pt x="15631" y="478"/>
                        </a:moveTo>
                        <a:cubicBezTo>
                          <a:pt x="17052" y="155"/>
                          <a:pt x="18521" y="0"/>
                          <a:pt x="20037" y="0"/>
                        </a:cubicBezTo>
                        <a:cubicBezTo>
                          <a:pt x="31107" y="0"/>
                          <a:pt x="40062" y="8968"/>
                          <a:pt x="40062" y="20037"/>
                        </a:cubicBezTo>
                        <a:cubicBezTo>
                          <a:pt x="40062" y="31106"/>
                          <a:pt x="31095" y="40062"/>
                          <a:pt x="20037" y="40062"/>
                        </a:cubicBezTo>
                        <a:cubicBezTo>
                          <a:pt x="8980" y="40062"/>
                          <a:pt x="0" y="31095"/>
                          <a:pt x="0" y="20037"/>
                        </a:cubicBezTo>
                        <a:cubicBezTo>
                          <a:pt x="0" y="18688"/>
                          <a:pt x="131" y="17374"/>
                          <a:pt x="382" y="16120"/>
                        </a:cubicBezTo>
                      </a:path>
                    </a:pathLst>
                  </a:custGeom>
                  <a:noFill/>
                  <a:ln w="15875" cap="rnd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sp>
              <p:nvSpPr>
                <p:cNvPr id="422" name="Forma livre: Forma 1190">
                  <a:extLst>
                    <a:ext uri="{FF2B5EF4-FFF2-40B4-BE49-F238E27FC236}">
                      <a16:creationId xmlns:a16="http://schemas.microsoft.com/office/drawing/2014/main" id="{891532EA-1B9E-4FA9-A3D1-5F7D924FE721}"/>
                    </a:ext>
                  </a:extLst>
                </p:cNvPr>
                <p:cNvSpPr/>
                <p:nvPr/>
              </p:nvSpPr>
              <p:spPr>
                <a:xfrm>
                  <a:off x="10413892" y="2804468"/>
                  <a:ext cx="116377" cy="59800"/>
                </a:xfrm>
                <a:custGeom>
                  <a:avLst/>
                  <a:gdLst>
                    <a:gd name="connsiteX0" fmla="*/ 0 w 116377"/>
                    <a:gd name="connsiteY0" fmla="*/ 40361 h 59800"/>
                    <a:gd name="connsiteX1" fmla="*/ 56577 w 116377"/>
                    <a:gd name="connsiteY1" fmla="*/ 0 h 59800"/>
                    <a:gd name="connsiteX2" fmla="*/ 116378 w 116377"/>
                    <a:gd name="connsiteY2" fmla="*/ 59801 h 5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377" h="59800">
                      <a:moveTo>
                        <a:pt x="0" y="40361"/>
                      </a:moveTo>
                      <a:cubicBezTo>
                        <a:pt x="8072" y="16885"/>
                        <a:pt x="30354" y="0"/>
                        <a:pt x="56577" y="0"/>
                      </a:cubicBezTo>
                      <a:cubicBezTo>
                        <a:pt x="89606" y="0"/>
                        <a:pt x="116378" y="26772"/>
                        <a:pt x="116378" y="59801"/>
                      </a:cubicBezTo>
                    </a:path>
                  </a:pathLst>
                </a:custGeom>
                <a:noFill/>
                <a:ln w="1587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423" name="Forma livre: Forma 1191">
                  <a:extLst>
                    <a:ext uri="{FF2B5EF4-FFF2-40B4-BE49-F238E27FC236}">
                      <a16:creationId xmlns:a16="http://schemas.microsoft.com/office/drawing/2014/main" id="{698E2AD4-B7C0-4AE4-BB2B-51CD0F44A86D}"/>
                    </a:ext>
                  </a:extLst>
                </p:cNvPr>
                <p:cNvSpPr/>
                <p:nvPr/>
              </p:nvSpPr>
              <p:spPr>
                <a:xfrm>
                  <a:off x="10639292" y="2666763"/>
                  <a:ext cx="1194" cy="41614"/>
                </a:xfrm>
                <a:custGeom>
                  <a:avLst/>
                  <a:gdLst>
                    <a:gd name="connsiteX0" fmla="*/ 0 w 1194"/>
                    <a:gd name="connsiteY0" fmla="*/ 0 h 41614"/>
                    <a:gd name="connsiteX1" fmla="*/ 0 w 1194"/>
                    <a:gd name="connsiteY1" fmla="*/ 41615 h 41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4" h="41614">
                      <a:moveTo>
                        <a:pt x="0" y="0"/>
                      </a:moveTo>
                      <a:lnTo>
                        <a:pt x="0" y="41615"/>
                      </a:lnTo>
                    </a:path>
                  </a:pathLst>
                </a:custGeom>
                <a:ln w="1587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424" name="Forma livre: Forma 1192">
                  <a:extLst>
                    <a:ext uri="{FF2B5EF4-FFF2-40B4-BE49-F238E27FC236}">
                      <a16:creationId xmlns:a16="http://schemas.microsoft.com/office/drawing/2014/main" id="{00A456B1-2CC6-4DE1-B71B-0C9B3B34A83B}"/>
                    </a:ext>
                  </a:extLst>
                </p:cNvPr>
                <p:cNvSpPr/>
                <p:nvPr/>
              </p:nvSpPr>
              <p:spPr>
                <a:xfrm>
                  <a:off x="10623637" y="2707924"/>
                  <a:ext cx="31309" cy="31321"/>
                </a:xfrm>
                <a:custGeom>
                  <a:avLst/>
                  <a:gdLst>
                    <a:gd name="connsiteX0" fmla="*/ 31310 w 31309"/>
                    <a:gd name="connsiteY0" fmla="*/ 15667 h 31321"/>
                    <a:gd name="connsiteX1" fmla="*/ 15655 w 31309"/>
                    <a:gd name="connsiteY1" fmla="*/ 31321 h 31321"/>
                    <a:gd name="connsiteX2" fmla="*/ 0 w 31309"/>
                    <a:gd name="connsiteY2" fmla="*/ 15667 h 31321"/>
                    <a:gd name="connsiteX3" fmla="*/ 15655 w 31309"/>
                    <a:gd name="connsiteY3" fmla="*/ 0 h 31321"/>
                    <a:gd name="connsiteX4" fmla="*/ 31310 w 31309"/>
                    <a:gd name="connsiteY4" fmla="*/ 15667 h 31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09" h="31321">
                      <a:moveTo>
                        <a:pt x="31310" y="15667"/>
                      </a:moveTo>
                      <a:cubicBezTo>
                        <a:pt x="31310" y="24300"/>
                        <a:pt x="24300" y="31321"/>
                        <a:pt x="15655" y="31321"/>
                      </a:cubicBezTo>
                      <a:cubicBezTo>
                        <a:pt x="7009" y="31321"/>
                        <a:pt x="0" y="24300"/>
                        <a:pt x="0" y="15667"/>
                      </a:cubicBezTo>
                      <a:cubicBezTo>
                        <a:pt x="0" y="7033"/>
                        <a:pt x="7009" y="0"/>
                        <a:pt x="15655" y="0"/>
                      </a:cubicBezTo>
                      <a:cubicBezTo>
                        <a:pt x="24300" y="0"/>
                        <a:pt x="31310" y="7009"/>
                        <a:pt x="31310" y="15667"/>
                      </a:cubicBezTo>
                      <a:close/>
                    </a:path>
                  </a:pathLst>
                </a:custGeom>
                <a:noFill/>
                <a:ln w="1587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grpSp>
              <p:nvGrpSpPr>
                <p:cNvPr id="425" name="Gráfico 11">
                  <a:extLst>
                    <a:ext uri="{FF2B5EF4-FFF2-40B4-BE49-F238E27FC236}">
                      <a16:creationId xmlns:a16="http://schemas.microsoft.com/office/drawing/2014/main" id="{28BC6B31-42AA-4E50-A01B-051FA1C8A4DD}"/>
                    </a:ext>
                  </a:extLst>
                </p:cNvPr>
                <p:cNvGrpSpPr/>
                <p:nvPr/>
              </p:nvGrpSpPr>
              <p:grpSpPr>
                <a:xfrm>
                  <a:off x="10601964" y="2732607"/>
                  <a:ext cx="74643" cy="48600"/>
                  <a:chOff x="10601964" y="2732607"/>
                  <a:chExt cx="74643" cy="48600"/>
                </a:xfrm>
                <a:noFill/>
              </p:grpSpPr>
              <p:sp>
                <p:nvSpPr>
                  <p:cNvPr id="430" name="Forma livre: Forma 1194">
                    <a:extLst>
                      <a:ext uri="{FF2B5EF4-FFF2-40B4-BE49-F238E27FC236}">
                        <a16:creationId xmlns:a16="http://schemas.microsoft.com/office/drawing/2014/main" id="{F15C6612-DBF6-445A-BBAC-3706A5211EF4}"/>
                      </a:ext>
                    </a:extLst>
                  </p:cNvPr>
                  <p:cNvSpPr/>
                  <p:nvPr/>
                </p:nvSpPr>
                <p:spPr>
                  <a:xfrm>
                    <a:off x="10601964" y="2732607"/>
                    <a:ext cx="22210" cy="48600"/>
                  </a:xfrm>
                  <a:custGeom>
                    <a:avLst/>
                    <a:gdLst>
                      <a:gd name="connsiteX0" fmla="*/ 0 w 22210"/>
                      <a:gd name="connsiteY0" fmla="*/ 48600 h 48600"/>
                      <a:gd name="connsiteX1" fmla="*/ 0 w 22210"/>
                      <a:gd name="connsiteY1" fmla="*/ 20539 h 48600"/>
                      <a:gd name="connsiteX2" fmla="*/ 22210 w 22210"/>
                      <a:gd name="connsiteY2" fmla="*/ 0 h 4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2210" h="48600">
                        <a:moveTo>
                          <a:pt x="0" y="48600"/>
                        </a:moveTo>
                        <a:lnTo>
                          <a:pt x="0" y="20539"/>
                        </a:lnTo>
                        <a:lnTo>
                          <a:pt x="22210" y="0"/>
                        </a:lnTo>
                      </a:path>
                    </a:pathLst>
                  </a:custGeom>
                  <a:noFill/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431" name="Forma livre: Forma 1195">
                    <a:extLst>
                      <a:ext uri="{FF2B5EF4-FFF2-40B4-BE49-F238E27FC236}">
                        <a16:creationId xmlns:a16="http://schemas.microsoft.com/office/drawing/2014/main" id="{D0019369-7206-46EA-8E29-6CC172515388}"/>
                      </a:ext>
                    </a:extLst>
                  </p:cNvPr>
                  <p:cNvSpPr/>
                  <p:nvPr/>
                </p:nvSpPr>
                <p:spPr>
                  <a:xfrm>
                    <a:off x="10654397" y="2732607"/>
                    <a:ext cx="22210" cy="48600"/>
                  </a:xfrm>
                  <a:custGeom>
                    <a:avLst/>
                    <a:gdLst>
                      <a:gd name="connsiteX0" fmla="*/ 22210 w 22210"/>
                      <a:gd name="connsiteY0" fmla="*/ 48600 h 48600"/>
                      <a:gd name="connsiteX1" fmla="*/ 22210 w 22210"/>
                      <a:gd name="connsiteY1" fmla="*/ 20539 h 48600"/>
                      <a:gd name="connsiteX2" fmla="*/ 0 w 22210"/>
                      <a:gd name="connsiteY2" fmla="*/ 0 h 4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2210" h="48600">
                        <a:moveTo>
                          <a:pt x="22210" y="48600"/>
                        </a:moveTo>
                        <a:lnTo>
                          <a:pt x="22210" y="20539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sp>
              <p:nvSpPr>
                <p:cNvPr id="426" name="Forma livre: Forma 1196">
                  <a:extLst>
                    <a:ext uri="{FF2B5EF4-FFF2-40B4-BE49-F238E27FC236}">
                      <a16:creationId xmlns:a16="http://schemas.microsoft.com/office/drawing/2014/main" id="{313209E0-26BA-4155-9744-7964BC8C4DBD}"/>
                    </a:ext>
                  </a:extLst>
                </p:cNvPr>
                <p:cNvSpPr/>
                <p:nvPr/>
              </p:nvSpPr>
              <p:spPr>
                <a:xfrm>
                  <a:off x="10625512" y="2626152"/>
                  <a:ext cx="27548" cy="41686"/>
                </a:xfrm>
                <a:custGeom>
                  <a:avLst/>
                  <a:gdLst>
                    <a:gd name="connsiteX0" fmla="*/ 27548 w 27548"/>
                    <a:gd name="connsiteY0" fmla="*/ 0 h 41686"/>
                    <a:gd name="connsiteX1" fmla="*/ 27548 w 27548"/>
                    <a:gd name="connsiteY1" fmla="*/ 41674 h 41686"/>
                    <a:gd name="connsiteX2" fmla="*/ 0 w 27548"/>
                    <a:gd name="connsiteY2" fmla="*/ 41686 h 41686"/>
                    <a:gd name="connsiteX3" fmla="*/ 0 w 27548"/>
                    <a:gd name="connsiteY3" fmla="*/ 18568 h 41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48" h="41686">
                      <a:moveTo>
                        <a:pt x="27548" y="0"/>
                      </a:moveTo>
                      <a:lnTo>
                        <a:pt x="27548" y="41674"/>
                      </a:lnTo>
                      <a:lnTo>
                        <a:pt x="0" y="41686"/>
                      </a:lnTo>
                      <a:lnTo>
                        <a:pt x="0" y="18568"/>
                      </a:lnTo>
                    </a:path>
                  </a:pathLst>
                </a:custGeom>
                <a:noFill/>
                <a:ln w="1587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grpSp>
              <p:nvGrpSpPr>
                <p:cNvPr id="427" name="Gráfico 11">
                  <a:extLst>
                    <a:ext uri="{FF2B5EF4-FFF2-40B4-BE49-F238E27FC236}">
                      <a16:creationId xmlns:a16="http://schemas.microsoft.com/office/drawing/2014/main" id="{8735CD4F-D832-42D5-BD0E-E49EC343642F}"/>
                    </a:ext>
                  </a:extLst>
                </p:cNvPr>
                <p:cNvGrpSpPr/>
                <p:nvPr/>
              </p:nvGrpSpPr>
              <p:grpSpPr>
                <a:xfrm>
                  <a:off x="10497945" y="2574899"/>
                  <a:ext cx="166795" cy="102599"/>
                  <a:chOff x="10497945" y="2574899"/>
                  <a:chExt cx="166795" cy="102599"/>
                </a:xfrm>
              </p:grpSpPr>
              <p:sp>
                <p:nvSpPr>
                  <p:cNvPr id="428" name="Forma livre: Forma 1198">
                    <a:extLst>
                      <a:ext uri="{FF2B5EF4-FFF2-40B4-BE49-F238E27FC236}">
                        <a16:creationId xmlns:a16="http://schemas.microsoft.com/office/drawing/2014/main" id="{C206F7F9-7377-4748-98B4-26C615624761}"/>
                      </a:ext>
                    </a:extLst>
                  </p:cNvPr>
                  <p:cNvSpPr/>
                  <p:nvPr/>
                </p:nvSpPr>
                <p:spPr>
                  <a:xfrm>
                    <a:off x="10497945" y="2574899"/>
                    <a:ext cx="166795" cy="102599"/>
                  </a:xfrm>
                  <a:custGeom>
                    <a:avLst/>
                    <a:gdLst>
                      <a:gd name="connsiteX0" fmla="*/ 18974 w 166795"/>
                      <a:gd name="connsiteY0" fmla="*/ 102600 h 102599"/>
                      <a:gd name="connsiteX1" fmla="*/ 121238 w 166795"/>
                      <a:gd name="connsiteY1" fmla="*/ 46775 h 102599"/>
                      <a:gd name="connsiteX2" fmla="*/ 133000 w 166795"/>
                      <a:gd name="connsiteY2" fmla="*/ 53247 h 102599"/>
                      <a:gd name="connsiteX3" fmla="*/ 165934 w 166795"/>
                      <a:gd name="connsiteY3" fmla="*/ 33807 h 102599"/>
                      <a:gd name="connsiteX4" fmla="*/ 146494 w 166795"/>
                      <a:gd name="connsiteY4" fmla="*/ 861 h 102599"/>
                      <a:gd name="connsiteX5" fmla="*/ 113548 w 166795"/>
                      <a:gd name="connsiteY5" fmla="*/ 20313 h 102599"/>
                      <a:gd name="connsiteX6" fmla="*/ 112820 w 166795"/>
                      <a:gd name="connsiteY6" fmla="*/ 24708 h 102599"/>
                      <a:gd name="connsiteX7" fmla="*/ 0 w 166795"/>
                      <a:gd name="connsiteY7" fmla="*/ 59719 h 10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6795" h="102599">
                        <a:moveTo>
                          <a:pt x="18974" y="102600"/>
                        </a:moveTo>
                        <a:lnTo>
                          <a:pt x="121238" y="46775"/>
                        </a:lnTo>
                        <a:cubicBezTo>
                          <a:pt x="124450" y="49796"/>
                          <a:pt x="128438" y="52065"/>
                          <a:pt x="133000" y="53247"/>
                        </a:cubicBezTo>
                        <a:cubicBezTo>
                          <a:pt x="147461" y="56973"/>
                          <a:pt x="162208" y="48268"/>
                          <a:pt x="165934" y="33807"/>
                        </a:cubicBezTo>
                        <a:cubicBezTo>
                          <a:pt x="169659" y="19334"/>
                          <a:pt x="160966" y="4587"/>
                          <a:pt x="146494" y="861"/>
                        </a:cubicBezTo>
                        <a:cubicBezTo>
                          <a:pt x="132021" y="-2864"/>
                          <a:pt x="117274" y="5841"/>
                          <a:pt x="113548" y="20313"/>
                        </a:cubicBezTo>
                        <a:cubicBezTo>
                          <a:pt x="113166" y="21770"/>
                          <a:pt x="112951" y="23239"/>
                          <a:pt x="112820" y="24708"/>
                        </a:cubicBezTo>
                        <a:lnTo>
                          <a:pt x="0" y="59719"/>
                        </a:lnTo>
                      </a:path>
                    </a:pathLst>
                  </a:custGeom>
                  <a:noFill/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429" name="Forma livre: Forma 1199">
                    <a:extLst>
                      <a:ext uri="{FF2B5EF4-FFF2-40B4-BE49-F238E27FC236}">
                        <a16:creationId xmlns:a16="http://schemas.microsoft.com/office/drawing/2014/main" id="{0A8BF384-4701-45C2-9E3D-16FEB1C06106}"/>
                      </a:ext>
                    </a:extLst>
                  </p:cNvPr>
                  <p:cNvSpPr/>
                  <p:nvPr/>
                </p:nvSpPr>
                <p:spPr>
                  <a:xfrm>
                    <a:off x="10634109" y="2598365"/>
                    <a:ext cx="7164" cy="7164"/>
                  </a:xfrm>
                  <a:custGeom>
                    <a:avLst/>
                    <a:gdLst>
                      <a:gd name="connsiteX0" fmla="*/ 7165 w 7164"/>
                      <a:gd name="connsiteY0" fmla="*/ 3582 h 7164"/>
                      <a:gd name="connsiteX1" fmla="*/ 3582 w 7164"/>
                      <a:gd name="connsiteY1" fmla="*/ 7165 h 7164"/>
                      <a:gd name="connsiteX2" fmla="*/ 0 w 7164"/>
                      <a:gd name="connsiteY2" fmla="*/ 3582 h 7164"/>
                      <a:gd name="connsiteX3" fmla="*/ 3582 w 7164"/>
                      <a:gd name="connsiteY3" fmla="*/ 0 h 7164"/>
                      <a:gd name="connsiteX4" fmla="*/ 7165 w 7164"/>
                      <a:gd name="connsiteY4" fmla="*/ 3582 h 7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4" h="7164">
                        <a:moveTo>
                          <a:pt x="7165" y="3582"/>
                        </a:moveTo>
                        <a:cubicBezTo>
                          <a:pt x="7165" y="5565"/>
                          <a:pt x="5576" y="7165"/>
                          <a:pt x="3582" y="7165"/>
                        </a:cubicBezTo>
                        <a:cubicBezTo>
                          <a:pt x="1588" y="7165"/>
                          <a:pt x="0" y="5565"/>
                          <a:pt x="0" y="3582"/>
                        </a:cubicBezTo>
                        <a:cubicBezTo>
                          <a:pt x="0" y="1600"/>
                          <a:pt x="1612" y="0"/>
                          <a:pt x="3582" y="0"/>
                        </a:cubicBezTo>
                        <a:cubicBezTo>
                          <a:pt x="5553" y="0"/>
                          <a:pt x="7165" y="1600"/>
                          <a:pt x="7165" y="3582"/>
                        </a:cubicBezTo>
                        <a:close/>
                      </a:path>
                    </a:pathLst>
                  </a:custGeom>
                  <a:solidFill>
                    <a:srgbClr val="394553"/>
                  </a:solidFill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</p:grpSp>
        </p:grp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62323681-C600-4040-8845-0F398C4E0BDC}"/>
              </a:ext>
            </a:extLst>
          </p:cNvPr>
          <p:cNvGrpSpPr/>
          <p:nvPr/>
        </p:nvGrpSpPr>
        <p:grpSpPr>
          <a:xfrm>
            <a:off x="5869976" y="5214182"/>
            <a:ext cx="2113394" cy="644262"/>
            <a:chOff x="6004420" y="5214182"/>
            <a:chExt cx="2113394" cy="644262"/>
          </a:xfrm>
        </p:grpSpPr>
        <p:sp>
          <p:nvSpPr>
            <p:cNvPr id="252" name="TextBox 8">
              <a:extLst>
                <a:ext uri="{FF2B5EF4-FFF2-40B4-BE49-F238E27FC236}">
                  <a16:creationId xmlns:a16="http://schemas.microsoft.com/office/drawing/2014/main" id="{5A00C1C7-F984-5F70-E798-93F74E0DAC48}"/>
                </a:ext>
              </a:extLst>
            </p:cNvPr>
            <p:cNvSpPr txBox="1"/>
            <p:nvPr/>
          </p:nvSpPr>
          <p:spPr>
            <a:xfrm>
              <a:off x="6779144" y="5396820"/>
              <a:ext cx="1338670" cy="278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>
                <a:lnSpc>
                  <a:spcPct val="90000"/>
                </a:lnSpc>
                <a:defRPr sz="1400" b="1">
                  <a:solidFill>
                    <a:srgbClr val="2E2E2E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>
                <a:lnSpc>
                  <a:spcPct val="85000"/>
                </a:lnSpc>
                <a:defRPr/>
              </a:pPr>
              <a:r>
                <a:rPr lang="pt-PT" dirty="0">
                  <a:solidFill>
                    <a:srgbClr val="184BFF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TURISMO</a:t>
              </a:r>
            </a:p>
          </p:txBody>
        </p: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4013DD5A-09F1-49D4-8F12-E95C9ABCD21C}"/>
                </a:ext>
              </a:extLst>
            </p:cNvPr>
            <p:cNvGrpSpPr/>
            <p:nvPr/>
          </p:nvGrpSpPr>
          <p:grpSpPr>
            <a:xfrm>
              <a:off x="6004420" y="5214182"/>
              <a:ext cx="644262" cy="644262"/>
              <a:chOff x="6004420" y="5353553"/>
              <a:chExt cx="644262" cy="644262"/>
            </a:xfrm>
          </p:grpSpPr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E1274911-7489-66BE-7305-C4EA6677AE48}"/>
                  </a:ext>
                </a:extLst>
              </p:cNvPr>
              <p:cNvSpPr/>
              <p:nvPr/>
            </p:nvSpPr>
            <p:spPr>
              <a:xfrm>
                <a:off x="6004420" y="5353553"/>
                <a:ext cx="644262" cy="644262"/>
              </a:xfrm>
              <a:prstGeom prst="ellipse">
                <a:avLst/>
              </a:prstGeom>
              <a:solidFill>
                <a:srgbClr val="132153"/>
              </a:solidFill>
              <a:ln w="4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34" name="Gráfico 14">
                <a:extLst>
                  <a:ext uri="{FF2B5EF4-FFF2-40B4-BE49-F238E27FC236}">
                    <a16:creationId xmlns:a16="http://schemas.microsoft.com/office/drawing/2014/main" id="{B5D2918F-4DEE-4808-B6D4-C77B287ADA2B}"/>
                  </a:ext>
                </a:extLst>
              </p:cNvPr>
              <p:cNvGrpSpPr/>
              <p:nvPr/>
            </p:nvGrpSpPr>
            <p:grpSpPr>
              <a:xfrm>
                <a:off x="6133467" y="5446366"/>
                <a:ext cx="394965" cy="442057"/>
                <a:chOff x="3183272" y="5650263"/>
                <a:chExt cx="308852" cy="345677"/>
              </a:xfrm>
              <a:noFill/>
            </p:grpSpPr>
            <p:grpSp>
              <p:nvGrpSpPr>
                <p:cNvPr id="435" name="Gráfico 14">
                  <a:extLst>
                    <a:ext uri="{FF2B5EF4-FFF2-40B4-BE49-F238E27FC236}">
                      <a16:creationId xmlns:a16="http://schemas.microsoft.com/office/drawing/2014/main" id="{E24BC243-17A9-4377-B6D5-3AD54054FB68}"/>
                    </a:ext>
                  </a:extLst>
                </p:cNvPr>
                <p:cNvGrpSpPr/>
                <p:nvPr/>
              </p:nvGrpSpPr>
              <p:grpSpPr>
                <a:xfrm>
                  <a:off x="3232420" y="5650263"/>
                  <a:ext cx="214447" cy="345677"/>
                  <a:chOff x="3232420" y="5650263"/>
                  <a:chExt cx="214447" cy="345677"/>
                </a:xfrm>
                <a:noFill/>
              </p:grpSpPr>
              <p:sp>
                <p:nvSpPr>
                  <p:cNvPr id="440" name="Forma livre: Forma 1674">
                    <a:extLst>
                      <a:ext uri="{FF2B5EF4-FFF2-40B4-BE49-F238E27FC236}">
                        <a16:creationId xmlns:a16="http://schemas.microsoft.com/office/drawing/2014/main" id="{2F54E24E-CBD6-4F47-A99A-C858416965EA}"/>
                      </a:ext>
                    </a:extLst>
                  </p:cNvPr>
                  <p:cNvSpPr/>
                  <p:nvPr/>
                </p:nvSpPr>
                <p:spPr>
                  <a:xfrm>
                    <a:off x="3340909" y="5654402"/>
                    <a:ext cx="56136" cy="257008"/>
                  </a:xfrm>
                  <a:custGeom>
                    <a:avLst/>
                    <a:gdLst>
                      <a:gd name="connsiteX0" fmla="*/ 0 w 56136"/>
                      <a:gd name="connsiteY0" fmla="*/ 0 h 257008"/>
                      <a:gd name="connsiteX1" fmla="*/ 56137 w 56136"/>
                      <a:gd name="connsiteY1" fmla="*/ 105308 h 257008"/>
                      <a:gd name="connsiteX2" fmla="*/ 35856 w 56136"/>
                      <a:gd name="connsiteY2" fmla="*/ 181135 h 257008"/>
                      <a:gd name="connsiteX3" fmla="*/ 25248 w 56136"/>
                      <a:gd name="connsiteY3" fmla="*/ 210581 h 257008"/>
                      <a:gd name="connsiteX4" fmla="*/ 13741 w 56136"/>
                      <a:gd name="connsiteY4" fmla="*/ 257008 h 257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36" h="257008">
                        <a:moveTo>
                          <a:pt x="0" y="0"/>
                        </a:moveTo>
                        <a:cubicBezTo>
                          <a:pt x="31977" y="9484"/>
                          <a:pt x="56137" y="53026"/>
                          <a:pt x="56137" y="105308"/>
                        </a:cubicBezTo>
                        <a:cubicBezTo>
                          <a:pt x="56137" y="134920"/>
                          <a:pt x="48828" y="152126"/>
                          <a:pt x="35856" y="181135"/>
                        </a:cubicBezTo>
                        <a:cubicBezTo>
                          <a:pt x="35856" y="181135"/>
                          <a:pt x="31740" y="191210"/>
                          <a:pt x="25248" y="210581"/>
                        </a:cubicBezTo>
                        <a:cubicBezTo>
                          <a:pt x="19926" y="226451"/>
                          <a:pt x="15894" y="242498"/>
                          <a:pt x="13741" y="257008"/>
                        </a:cubicBezTo>
                      </a:path>
                    </a:pathLst>
                  </a:custGeom>
                  <a:noFill/>
                  <a:ln w="15875" cap="rnd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441" name="Forma livre: Forma 1675">
                    <a:extLst>
                      <a:ext uri="{FF2B5EF4-FFF2-40B4-BE49-F238E27FC236}">
                        <a16:creationId xmlns:a16="http://schemas.microsoft.com/office/drawing/2014/main" id="{6F2F61C1-B519-4480-B9DA-F2751BED1E91}"/>
                      </a:ext>
                    </a:extLst>
                  </p:cNvPr>
                  <p:cNvSpPr/>
                  <p:nvPr/>
                </p:nvSpPr>
                <p:spPr>
                  <a:xfrm>
                    <a:off x="3232420" y="5697258"/>
                    <a:ext cx="83383" cy="246743"/>
                  </a:xfrm>
                  <a:custGeom>
                    <a:avLst/>
                    <a:gdLst>
                      <a:gd name="connsiteX0" fmla="*/ 20376 w 83383"/>
                      <a:gd name="connsiteY0" fmla="*/ 0 h 246743"/>
                      <a:gd name="connsiteX1" fmla="*/ 0 w 83383"/>
                      <a:gd name="connsiteY1" fmla="*/ 62901 h 246743"/>
                      <a:gd name="connsiteX2" fmla="*/ 31397 w 83383"/>
                      <a:gd name="connsiteY2" fmla="*/ 138716 h 246743"/>
                      <a:gd name="connsiteX3" fmla="*/ 76690 w 83383"/>
                      <a:gd name="connsiteY3" fmla="*/ 217711 h 246743"/>
                      <a:gd name="connsiteX4" fmla="*/ 83383 w 83383"/>
                      <a:gd name="connsiteY4" fmla="*/ 246744 h 246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83" h="246743">
                        <a:moveTo>
                          <a:pt x="20376" y="0"/>
                        </a:moveTo>
                        <a:cubicBezTo>
                          <a:pt x="7557" y="17668"/>
                          <a:pt x="0" y="39403"/>
                          <a:pt x="0" y="62901"/>
                        </a:cubicBezTo>
                        <a:cubicBezTo>
                          <a:pt x="0" y="92513"/>
                          <a:pt x="11991" y="119322"/>
                          <a:pt x="31397" y="138716"/>
                        </a:cubicBezTo>
                        <a:cubicBezTo>
                          <a:pt x="31397" y="138716"/>
                          <a:pt x="76690" y="190891"/>
                          <a:pt x="76690" y="217711"/>
                        </a:cubicBezTo>
                        <a:lnTo>
                          <a:pt x="83383" y="246744"/>
                        </a:lnTo>
                      </a:path>
                    </a:pathLst>
                  </a:custGeom>
                  <a:noFill/>
                  <a:ln w="15875" cap="rnd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442" name="Forma livre: Forma 1676">
                    <a:extLst>
                      <a:ext uri="{FF2B5EF4-FFF2-40B4-BE49-F238E27FC236}">
                        <a16:creationId xmlns:a16="http://schemas.microsoft.com/office/drawing/2014/main" id="{443FD647-C276-46F8-BBCD-FC105923D6F4}"/>
                      </a:ext>
                    </a:extLst>
                  </p:cNvPr>
                  <p:cNvSpPr/>
                  <p:nvPr/>
                </p:nvSpPr>
                <p:spPr>
                  <a:xfrm>
                    <a:off x="3269091" y="5652935"/>
                    <a:ext cx="177776" cy="291066"/>
                  </a:xfrm>
                  <a:custGeom>
                    <a:avLst/>
                    <a:gdLst>
                      <a:gd name="connsiteX0" fmla="*/ 94381 w 177776"/>
                      <a:gd name="connsiteY0" fmla="*/ 291066 h 291066"/>
                      <a:gd name="connsiteX1" fmla="*/ 101074 w 177776"/>
                      <a:gd name="connsiteY1" fmla="*/ 262034 h 291066"/>
                      <a:gd name="connsiteX2" fmla="*/ 146367 w 177776"/>
                      <a:gd name="connsiteY2" fmla="*/ 183039 h 291066"/>
                      <a:gd name="connsiteX3" fmla="*/ 177776 w 177776"/>
                      <a:gd name="connsiteY3" fmla="*/ 107224 h 291066"/>
                      <a:gd name="connsiteX4" fmla="*/ 70552 w 177776"/>
                      <a:gd name="connsiteY4" fmla="*/ 0 h 291066"/>
                      <a:gd name="connsiteX5" fmla="*/ 0 w 177776"/>
                      <a:gd name="connsiteY5" fmla="*/ 26490 h 291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7776" h="291066">
                        <a:moveTo>
                          <a:pt x="94381" y="291066"/>
                        </a:moveTo>
                        <a:lnTo>
                          <a:pt x="101074" y="262034"/>
                        </a:lnTo>
                        <a:cubicBezTo>
                          <a:pt x="101074" y="235225"/>
                          <a:pt x="146367" y="183039"/>
                          <a:pt x="146367" y="183039"/>
                        </a:cubicBezTo>
                        <a:cubicBezTo>
                          <a:pt x="165773" y="163632"/>
                          <a:pt x="177776" y="136835"/>
                          <a:pt x="177776" y="107224"/>
                        </a:cubicBezTo>
                        <a:cubicBezTo>
                          <a:pt x="177776" y="48012"/>
                          <a:pt x="129764" y="0"/>
                          <a:pt x="70552" y="0"/>
                        </a:cubicBezTo>
                        <a:cubicBezTo>
                          <a:pt x="43531" y="0"/>
                          <a:pt x="18850" y="9993"/>
                          <a:pt x="0" y="26490"/>
                        </a:cubicBezTo>
                      </a:path>
                    </a:pathLst>
                  </a:custGeom>
                  <a:noFill/>
                  <a:ln w="15875" cap="rnd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443" name="Forma livre: Forma 1677">
                    <a:extLst>
                      <a:ext uri="{FF2B5EF4-FFF2-40B4-BE49-F238E27FC236}">
                        <a16:creationId xmlns:a16="http://schemas.microsoft.com/office/drawing/2014/main" id="{79801B9A-F4F3-4183-B431-9B975C864A67}"/>
                      </a:ext>
                    </a:extLst>
                  </p:cNvPr>
                  <p:cNvSpPr/>
                  <p:nvPr/>
                </p:nvSpPr>
                <p:spPr>
                  <a:xfrm>
                    <a:off x="3339643" y="5650263"/>
                    <a:ext cx="1182" cy="294862"/>
                  </a:xfrm>
                  <a:custGeom>
                    <a:avLst/>
                    <a:gdLst>
                      <a:gd name="connsiteX0" fmla="*/ 0 w 1182"/>
                      <a:gd name="connsiteY0" fmla="*/ 0 h 294862"/>
                      <a:gd name="connsiteX1" fmla="*/ 0 w 1182"/>
                      <a:gd name="connsiteY1" fmla="*/ 294862 h 294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82" h="294862">
                        <a:moveTo>
                          <a:pt x="0" y="0"/>
                        </a:moveTo>
                        <a:lnTo>
                          <a:pt x="0" y="294862"/>
                        </a:lnTo>
                      </a:path>
                    </a:pathLst>
                  </a:custGeom>
                  <a:ln w="15875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444" name="Forma livre: Forma 1678">
                    <a:extLst>
                      <a:ext uri="{FF2B5EF4-FFF2-40B4-BE49-F238E27FC236}">
                        <a16:creationId xmlns:a16="http://schemas.microsoft.com/office/drawing/2014/main" id="{BF5178CA-8371-4347-BA52-F7D9918E3781}"/>
                      </a:ext>
                    </a:extLst>
                  </p:cNvPr>
                  <p:cNvSpPr/>
                  <p:nvPr/>
                </p:nvSpPr>
                <p:spPr>
                  <a:xfrm>
                    <a:off x="3302889" y="5947916"/>
                    <a:ext cx="73496" cy="1182"/>
                  </a:xfrm>
                  <a:custGeom>
                    <a:avLst/>
                    <a:gdLst>
                      <a:gd name="connsiteX0" fmla="*/ 0 w 73496"/>
                      <a:gd name="connsiteY0" fmla="*/ 0 h 1182"/>
                      <a:gd name="connsiteX1" fmla="*/ 73497 w 73496"/>
                      <a:gd name="connsiteY1" fmla="*/ 0 h 1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3496" h="1182">
                        <a:moveTo>
                          <a:pt x="0" y="0"/>
                        </a:moveTo>
                        <a:lnTo>
                          <a:pt x="73497" y="0"/>
                        </a:lnTo>
                      </a:path>
                    </a:pathLst>
                  </a:custGeom>
                  <a:ln w="15875" cap="rnd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445" name="Forma livre: Forma 1679">
                    <a:extLst>
                      <a:ext uri="{FF2B5EF4-FFF2-40B4-BE49-F238E27FC236}">
                        <a16:creationId xmlns:a16="http://schemas.microsoft.com/office/drawing/2014/main" id="{DBAF334E-5BC3-4B2F-A8FC-92A491FD71AC}"/>
                      </a:ext>
                    </a:extLst>
                  </p:cNvPr>
                  <p:cNvSpPr/>
                  <p:nvPr/>
                </p:nvSpPr>
                <p:spPr>
                  <a:xfrm>
                    <a:off x="3308364" y="5951274"/>
                    <a:ext cx="62546" cy="44665"/>
                  </a:xfrm>
                  <a:custGeom>
                    <a:avLst/>
                    <a:gdLst>
                      <a:gd name="connsiteX0" fmla="*/ 62546 w 62546"/>
                      <a:gd name="connsiteY0" fmla="*/ 0 h 44665"/>
                      <a:gd name="connsiteX1" fmla="*/ 62546 w 62546"/>
                      <a:gd name="connsiteY1" fmla="*/ 44666 h 44665"/>
                      <a:gd name="connsiteX2" fmla="*/ 0 w 62546"/>
                      <a:gd name="connsiteY2" fmla="*/ 44666 h 44665"/>
                      <a:gd name="connsiteX3" fmla="*/ 0 w 62546"/>
                      <a:gd name="connsiteY3" fmla="*/ 13954 h 44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46" h="44665">
                        <a:moveTo>
                          <a:pt x="62546" y="0"/>
                        </a:moveTo>
                        <a:lnTo>
                          <a:pt x="62546" y="44666"/>
                        </a:lnTo>
                        <a:lnTo>
                          <a:pt x="0" y="44666"/>
                        </a:lnTo>
                        <a:lnTo>
                          <a:pt x="0" y="13954"/>
                        </a:lnTo>
                      </a:path>
                    </a:pathLst>
                  </a:custGeom>
                  <a:noFill/>
                  <a:ln w="15875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446" name="Forma livre: Forma 1680">
                    <a:extLst>
                      <a:ext uri="{FF2B5EF4-FFF2-40B4-BE49-F238E27FC236}">
                        <a16:creationId xmlns:a16="http://schemas.microsoft.com/office/drawing/2014/main" id="{3EB92384-FDB9-497F-B12A-DF177D740CD6}"/>
                      </a:ext>
                    </a:extLst>
                  </p:cNvPr>
                  <p:cNvSpPr/>
                  <p:nvPr/>
                </p:nvSpPr>
                <p:spPr>
                  <a:xfrm>
                    <a:off x="3309299" y="5912285"/>
                    <a:ext cx="60677" cy="1182"/>
                  </a:xfrm>
                  <a:custGeom>
                    <a:avLst/>
                    <a:gdLst>
                      <a:gd name="connsiteX0" fmla="*/ 0 w 60677"/>
                      <a:gd name="connsiteY0" fmla="*/ 0 h 1182"/>
                      <a:gd name="connsiteX1" fmla="*/ 60678 w 60677"/>
                      <a:gd name="connsiteY1" fmla="*/ 0 h 1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0677" h="1182">
                        <a:moveTo>
                          <a:pt x="0" y="0"/>
                        </a:moveTo>
                        <a:lnTo>
                          <a:pt x="60678" y="0"/>
                        </a:lnTo>
                      </a:path>
                    </a:pathLst>
                  </a:custGeom>
                  <a:ln w="15875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447" name="Forma livre: Forma 1681">
                    <a:extLst>
                      <a:ext uri="{FF2B5EF4-FFF2-40B4-BE49-F238E27FC236}">
                        <a16:creationId xmlns:a16="http://schemas.microsoft.com/office/drawing/2014/main" id="{D18821B0-C69E-4316-B83A-69BD2DF4ACED}"/>
                      </a:ext>
                    </a:extLst>
                  </p:cNvPr>
                  <p:cNvSpPr/>
                  <p:nvPr/>
                </p:nvSpPr>
                <p:spPr>
                  <a:xfrm>
                    <a:off x="3282170" y="5717858"/>
                    <a:ext cx="42336" cy="193078"/>
                  </a:xfrm>
                  <a:custGeom>
                    <a:avLst/>
                    <a:gdLst>
                      <a:gd name="connsiteX0" fmla="*/ 5463 w 42336"/>
                      <a:gd name="connsiteY0" fmla="*/ 0 h 193078"/>
                      <a:gd name="connsiteX1" fmla="*/ 0 w 42336"/>
                      <a:gd name="connsiteY1" fmla="*/ 41839 h 193078"/>
                      <a:gd name="connsiteX2" fmla="*/ 20281 w 42336"/>
                      <a:gd name="connsiteY2" fmla="*/ 117666 h 193078"/>
                      <a:gd name="connsiteX3" fmla="*/ 30889 w 42336"/>
                      <a:gd name="connsiteY3" fmla="*/ 147112 h 193078"/>
                      <a:gd name="connsiteX4" fmla="*/ 42336 w 42336"/>
                      <a:gd name="connsiteY4" fmla="*/ 193079 h 19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36" h="193078">
                        <a:moveTo>
                          <a:pt x="5463" y="0"/>
                        </a:moveTo>
                        <a:cubicBezTo>
                          <a:pt x="1939" y="12855"/>
                          <a:pt x="0" y="26998"/>
                          <a:pt x="0" y="41839"/>
                        </a:cubicBezTo>
                        <a:cubicBezTo>
                          <a:pt x="0" y="71451"/>
                          <a:pt x="7308" y="88657"/>
                          <a:pt x="20281" y="117666"/>
                        </a:cubicBezTo>
                        <a:cubicBezTo>
                          <a:pt x="20281" y="117666"/>
                          <a:pt x="24396" y="127741"/>
                          <a:pt x="30889" y="147112"/>
                        </a:cubicBezTo>
                        <a:cubicBezTo>
                          <a:pt x="36151" y="162816"/>
                          <a:pt x="40160" y="178710"/>
                          <a:pt x="42336" y="193079"/>
                        </a:cubicBezTo>
                      </a:path>
                    </a:pathLst>
                  </a:custGeom>
                  <a:noFill/>
                  <a:ln w="15875" cap="rnd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448" name="Forma livre: Forma 1682">
                    <a:extLst>
                      <a:ext uri="{FF2B5EF4-FFF2-40B4-BE49-F238E27FC236}">
                        <a16:creationId xmlns:a16="http://schemas.microsoft.com/office/drawing/2014/main" id="{E382FA34-6C25-4C4F-8C6D-AC1B75AAD0AB}"/>
                      </a:ext>
                    </a:extLst>
                  </p:cNvPr>
                  <p:cNvSpPr/>
                  <p:nvPr/>
                </p:nvSpPr>
                <p:spPr>
                  <a:xfrm>
                    <a:off x="3296326" y="5654402"/>
                    <a:ext cx="41981" cy="40337"/>
                  </a:xfrm>
                  <a:custGeom>
                    <a:avLst/>
                    <a:gdLst>
                      <a:gd name="connsiteX0" fmla="*/ 41981 w 41981"/>
                      <a:gd name="connsiteY0" fmla="*/ 0 h 40337"/>
                      <a:gd name="connsiteX1" fmla="*/ 0 w 41981"/>
                      <a:gd name="connsiteY1" fmla="*/ 40338 h 40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1981" h="40337">
                        <a:moveTo>
                          <a:pt x="41981" y="0"/>
                        </a:moveTo>
                        <a:cubicBezTo>
                          <a:pt x="24952" y="5061"/>
                          <a:pt x="10135" y="19784"/>
                          <a:pt x="0" y="40338"/>
                        </a:cubicBezTo>
                      </a:path>
                    </a:pathLst>
                  </a:custGeom>
                  <a:noFill/>
                  <a:ln w="15875" cap="rnd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sp>
              <p:nvSpPr>
                <p:cNvPr id="436" name="Forma livre: Forma 1683">
                  <a:extLst>
                    <a:ext uri="{FF2B5EF4-FFF2-40B4-BE49-F238E27FC236}">
                      <a16:creationId xmlns:a16="http://schemas.microsoft.com/office/drawing/2014/main" id="{8360D557-BD52-4762-895E-F6A0646F0D18}"/>
                    </a:ext>
                  </a:extLst>
                </p:cNvPr>
                <p:cNvSpPr/>
                <p:nvPr/>
              </p:nvSpPr>
              <p:spPr>
                <a:xfrm>
                  <a:off x="3421347" y="5859093"/>
                  <a:ext cx="70776" cy="16248"/>
                </a:xfrm>
                <a:custGeom>
                  <a:avLst/>
                  <a:gdLst>
                    <a:gd name="connsiteX0" fmla="*/ 0 w 70776"/>
                    <a:gd name="connsiteY0" fmla="*/ 16249 h 16248"/>
                    <a:gd name="connsiteX1" fmla="*/ 23864 w 70776"/>
                    <a:gd name="connsiteY1" fmla="*/ 16249 h 16248"/>
                    <a:gd name="connsiteX2" fmla="*/ 40101 w 70776"/>
                    <a:gd name="connsiteY2" fmla="*/ 0 h 16248"/>
                    <a:gd name="connsiteX3" fmla="*/ 56338 w 70776"/>
                    <a:gd name="connsiteY3" fmla="*/ 16249 h 16248"/>
                    <a:gd name="connsiteX4" fmla="*/ 70777 w 70776"/>
                    <a:gd name="connsiteY4" fmla="*/ 16249 h 16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776" h="16248">
                      <a:moveTo>
                        <a:pt x="0" y="16249"/>
                      </a:moveTo>
                      <a:lnTo>
                        <a:pt x="23864" y="16249"/>
                      </a:lnTo>
                      <a:cubicBezTo>
                        <a:pt x="23864" y="7273"/>
                        <a:pt x="31137" y="0"/>
                        <a:pt x="40101" y="0"/>
                      </a:cubicBezTo>
                      <a:cubicBezTo>
                        <a:pt x="49065" y="0"/>
                        <a:pt x="56338" y="7273"/>
                        <a:pt x="56338" y="16249"/>
                      </a:cubicBezTo>
                      <a:lnTo>
                        <a:pt x="70777" y="16249"/>
                      </a:lnTo>
                    </a:path>
                  </a:pathLst>
                </a:custGeom>
                <a:noFill/>
                <a:ln w="15875" cap="rnd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437" name="Forma livre: Forma 1684">
                  <a:extLst>
                    <a:ext uri="{FF2B5EF4-FFF2-40B4-BE49-F238E27FC236}">
                      <a16:creationId xmlns:a16="http://schemas.microsoft.com/office/drawing/2014/main" id="{DCD9BBA1-5E54-442B-945A-5597F3036694}"/>
                    </a:ext>
                  </a:extLst>
                </p:cNvPr>
                <p:cNvSpPr/>
                <p:nvPr/>
              </p:nvSpPr>
              <p:spPr>
                <a:xfrm>
                  <a:off x="3183272" y="5897858"/>
                  <a:ext cx="63504" cy="13268"/>
                </a:xfrm>
                <a:custGeom>
                  <a:avLst/>
                  <a:gdLst>
                    <a:gd name="connsiteX0" fmla="*/ 63504 w 63504"/>
                    <a:gd name="connsiteY0" fmla="*/ 13268 h 13268"/>
                    <a:gd name="connsiteX1" fmla="*/ 50650 w 63504"/>
                    <a:gd name="connsiteY1" fmla="*/ 13268 h 13268"/>
                    <a:gd name="connsiteX2" fmla="*/ 37381 w 63504"/>
                    <a:gd name="connsiteY2" fmla="*/ 0 h 13268"/>
                    <a:gd name="connsiteX3" fmla="*/ 24113 w 63504"/>
                    <a:gd name="connsiteY3" fmla="*/ 13268 h 13268"/>
                    <a:gd name="connsiteX4" fmla="*/ 0 w 63504"/>
                    <a:gd name="connsiteY4" fmla="*/ 13268 h 13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504" h="13268">
                      <a:moveTo>
                        <a:pt x="63504" y="13268"/>
                      </a:moveTo>
                      <a:lnTo>
                        <a:pt x="50650" y="13268"/>
                      </a:lnTo>
                      <a:cubicBezTo>
                        <a:pt x="50650" y="5937"/>
                        <a:pt x="44713" y="0"/>
                        <a:pt x="37381" y="0"/>
                      </a:cubicBezTo>
                      <a:cubicBezTo>
                        <a:pt x="30049" y="0"/>
                        <a:pt x="24113" y="5937"/>
                        <a:pt x="24113" y="13268"/>
                      </a:cubicBezTo>
                      <a:lnTo>
                        <a:pt x="0" y="13268"/>
                      </a:lnTo>
                    </a:path>
                  </a:pathLst>
                </a:custGeom>
                <a:noFill/>
                <a:ln w="15875" cap="rnd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438" name="Forma livre: Forma 1685">
                  <a:extLst>
                    <a:ext uri="{FF2B5EF4-FFF2-40B4-BE49-F238E27FC236}">
                      <a16:creationId xmlns:a16="http://schemas.microsoft.com/office/drawing/2014/main" id="{25E90B4F-F8A6-4FCD-8A4B-1B90FEA2F95A}"/>
                    </a:ext>
                  </a:extLst>
                </p:cNvPr>
                <p:cNvSpPr/>
                <p:nvPr/>
              </p:nvSpPr>
              <p:spPr>
                <a:xfrm>
                  <a:off x="3252547" y="5926913"/>
                  <a:ext cx="25023" cy="1182"/>
                </a:xfrm>
                <a:custGeom>
                  <a:avLst/>
                  <a:gdLst>
                    <a:gd name="connsiteX0" fmla="*/ 0 w 25023"/>
                    <a:gd name="connsiteY0" fmla="*/ 0 h 1182"/>
                    <a:gd name="connsiteX1" fmla="*/ 25023 w 25023"/>
                    <a:gd name="connsiteY1" fmla="*/ 0 h 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023" h="1182">
                      <a:moveTo>
                        <a:pt x="0" y="0"/>
                      </a:moveTo>
                      <a:lnTo>
                        <a:pt x="25023" y="0"/>
                      </a:lnTo>
                    </a:path>
                  </a:pathLst>
                </a:custGeom>
                <a:ln w="15875" cap="rnd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439" name="Forma livre: Forma 1686">
                  <a:extLst>
                    <a:ext uri="{FF2B5EF4-FFF2-40B4-BE49-F238E27FC236}">
                      <a16:creationId xmlns:a16="http://schemas.microsoft.com/office/drawing/2014/main" id="{B0B22AAA-9595-4381-B582-96EA9B83CAFC}"/>
                    </a:ext>
                  </a:extLst>
                </p:cNvPr>
                <p:cNvSpPr/>
                <p:nvPr/>
              </p:nvSpPr>
              <p:spPr>
                <a:xfrm>
                  <a:off x="3210294" y="5938574"/>
                  <a:ext cx="11068" cy="1182"/>
                </a:xfrm>
                <a:custGeom>
                  <a:avLst/>
                  <a:gdLst>
                    <a:gd name="connsiteX0" fmla="*/ 0 w 11068"/>
                    <a:gd name="connsiteY0" fmla="*/ 0 h 1182"/>
                    <a:gd name="connsiteX1" fmla="*/ 11069 w 11068"/>
                    <a:gd name="connsiteY1" fmla="*/ 0 h 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068" h="1182">
                      <a:moveTo>
                        <a:pt x="0" y="0"/>
                      </a:moveTo>
                      <a:lnTo>
                        <a:pt x="11069" y="0"/>
                      </a:lnTo>
                    </a:path>
                  </a:pathLst>
                </a:custGeom>
                <a:ln w="15875" cap="rnd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</p:grp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E20E218A-14F7-4C23-B10A-1234499933E2}"/>
              </a:ext>
            </a:extLst>
          </p:cNvPr>
          <p:cNvGrpSpPr/>
          <p:nvPr/>
        </p:nvGrpSpPr>
        <p:grpSpPr>
          <a:xfrm>
            <a:off x="8769436" y="1536761"/>
            <a:ext cx="2292264" cy="644262"/>
            <a:chOff x="8903880" y="1536761"/>
            <a:chExt cx="2292264" cy="644262"/>
          </a:xfrm>
        </p:grpSpPr>
        <p:sp>
          <p:nvSpPr>
            <p:cNvPr id="245" name="TextBox 8">
              <a:extLst>
                <a:ext uri="{FF2B5EF4-FFF2-40B4-BE49-F238E27FC236}">
                  <a16:creationId xmlns:a16="http://schemas.microsoft.com/office/drawing/2014/main" id="{664B2256-CAFD-4754-A076-3EA5D8F78DC8}"/>
                </a:ext>
              </a:extLst>
            </p:cNvPr>
            <p:cNvSpPr txBox="1"/>
            <p:nvPr/>
          </p:nvSpPr>
          <p:spPr>
            <a:xfrm>
              <a:off x="9681135" y="1627835"/>
              <a:ext cx="1515009" cy="46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lvl="0">
                <a:lnSpc>
                  <a:spcPct val="85000"/>
                </a:lnSpc>
                <a:defRPr sz="1600" b="1">
                  <a:solidFill>
                    <a:srgbClr val="184BFF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defRPr>
              </a:lvl1pPr>
            </a:lstStyle>
            <a:p>
              <a:r>
                <a:rPr lang="pt-PT" sz="1400" dirty="0"/>
                <a:t>BANCA &amp; SEGUROS</a:t>
              </a:r>
            </a:p>
          </p:txBody>
        </p:sp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D77633CA-906E-47A7-B237-F103CFFCB83A}"/>
                </a:ext>
              </a:extLst>
            </p:cNvPr>
            <p:cNvGrpSpPr/>
            <p:nvPr/>
          </p:nvGrpSpPr>
          <p:grpSpPr>
            <a:xfrm>
              <a:off x="8903880" y="1536761"/>
              <a:ext cx="644262" cy="644262"/>
              <a:chOff x="8903880" y="1536761"/>
              <a:chExt cx="644262" cy="644262"/>
            </a:xfrm>
          </p:grpSpPr>
          <p:sp>
            <p:nvSpPr>
              <p:cNvPr id="268" name="Oval 530">
                <a:extLst>
                  <a:ext uri="{FF2B5EF4-FFF2-40B4-BE49-F238E27FC236}">
                    <a16:creationId xmlns:a16="http://schemas.microsoft.com/office/drawing/2014/main" id="{05F5DEFD-9CBF-41B2-B055-61FBFC802BF8}"/>
                  </a:ext>
                </a:extLst>
              </p:cNvPr>
              <p:cNvSpPr/>
              <p:nvPr/>
            </p:nvSpPr>
            <p:spPr>
              <a:xfrm>
                <a:off x="8903880" y="1536761"/>
                <a:ext cx="644262" cy="644262"/>
              </a:xfrm>
              <a:prstGeom prst="ellipse">
                <a:avLst/>
              </a:prstGeom>
              <a:solidFill>
                <a:srgbClr val="132153"/>
              </a:solidFill>
              <a:ln w="4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76" name="Gráfico 16">
                <a:extLst>
                  <a:ext uri="{FF2B5EF4-FFF2-40B4-BE49-F238E27FC236}">
                    <a16:creationId xmlns:a16="http://schemas.microsoft.com/office/drawing/2014/main" id="{3F3A62E5-A433-49B2-A39D-4B436FC6B3CD}"/>
                  </a:ext>
                </a:extLst>
              </p:cNvPr>
              <p:cNvGrpSpPr/>
              <p:nvPr/>
            </p:nvGrpSpPr>
            <p:grpSpPr>
              <a:xfrm>
                <a:off x="9058285" y="1693237"/>
                <a:ext cx="344483" cy="292872"/>
                <a:chOff x="11219265" y="1047325"/>
                <a:chExt cx="285846" cy="243020"/>
              </a:xfrm>
              <a:noFill/>
            </p:grpSpPr>
            <p:sp>
              <p:nvSpPr>
                <p:cNvPr id="477" name="Forma livre: Forma 1004">
                  <a:extLst>
                    <a:ext uri="{FF2B5EF4-FFF2-40B4-BE49-F238E27FC236}">
                      <a16:creationId xmlns:a16="http://schemas.microsoft.com/office/drawing/2014/main" id="{1E154947-FDB7-4FC2-BEE6-03973E9BB6CB}"/>
                    </a:ext>
                  </a:extLst>
                </p:cNvPr>
                <p:cNvSpPr/>
                <p:nvPr/>
              </p:nvSpPr>
              <p:spPr>
                <a:xfrm>
                  <a:off x="11251984" y="1215566"/>
                  <a:ext cx="4790" cy="47233"/>
                </a:xfrm>
                <a:custGeom>
                  <a:avLst/>
                  <a:gdLst>
                    <a:gd name="connsiteX0" fmla="*/ 0 w 4790"/>
                    <a:gd name="connsiteY0" fmla="*/ 47234 h 47233"/>
                    <a:gd name="connsiteX1" fmla="*/ 0 w 4790"/>
                    <a:gd name="connsiteY1" fmla="*/ 0 h 47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90" h="47233">
                      <a:moveTo>
                        <a:pt x="0" y="47234"/>
                      </a:moveTo>
                      <a:lnTo>
                        <a:pt x="0" y="0"/>
                      </a:lnTo>
                    </a:path>
                  </a:pathLst>
                </a:custGeom>
                <a:ln w="15875" cap="rnd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478" name="Forma livre: Forma 1005">
                  <a:extLst>
                    <a:ext uri="{FF2B5EF4-FFF2-40B4-BE49-F238E27FC236}">
                      <a16:creationId xmlns:a16="http://schemas.microsoft.com/office/drawing/2014/main" id="{003E66A5-7F9E-4925-8ECC-B67167916A04}"/>
                    </a:ext>
                  </a:extLst>
                </p:cNvPr>
                <p:cNvSpPr/>
                <p:nvPr/>
              </p:nvSpPr>
              <p:spPr>
                <a:xfrm>
                  <a:off x="11284559" y="1185003"/>
                  <a:ext cx="4790" cy="77797"/>
                </a:xfrm>
                <a:custGeom>
                  <a:avLst/>
                  <a:gdLst>
                    <a:gd name="connsiteX0" fmla="*/ 0 w 4790"/>
                    <a:gd name="connsiteY0" fmla="*/ 77797 h 77797"/>
                    <a:gd name="connsiteX1" fmla="*/ 0 w 4790"/>
                    <a:gd name="connsiteY1" fmla="*/ 0 h 77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90" h="77797">
                      <a:moveTo>
                        <a:pt x="0" y="77797"/>
                      </a:moveTo>
                      <a:lnTo>
                        <a:pt x="0" y="0"/>
                      </a:lnTo>
                    </a:path>
                  </a:pathLst>
                </a:custGeom>
                <a:ln w="15875" cap="rnd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479" name="Forma livre: Forma 1006">
                  <a:extLst>
                    <a:ext uri="{FF2B5EF4-FFF2-40B4-BE49-F238E27FC236}">
                      <a16:creationId xmlns:a16="http://schemas.microsoft.com/office/drawing/2014/main" id="{903DBBE3-33D9-4AD9-8AD1-107A0CCB77D5}"/>
                    </a:ext>
                  </a:extLst>
                </p:cNvPr>
                <p:cNvSpPr/>
                <p:nvPr/>
              </p:nvSpPr>
              <p:spPr>
                <a:xfrm>
                  <a:off x="11317182" y="1155015"/>
                  <a:ext cx="4790" cy="107785"/>
                </a:xfrm>
                <a:custGeom>
                  <a:avLst/>
                  <a:gdLst>
                    <a:gd name="connsiteX0" fmla="*/ 0 w 4790"/>
                    <a:gd name="connsiteY0" fmla="*/ 107785 h 107785"/>
                    <a:gd name="connsiteX1" fmla="*/ 0 w 4790"/>
                    <a:gd name="connsiteY1" fmla="*/ 0 h 107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90" h="107785">
                      <a:moveTo>
                        <a:pt x="0" y="107785"/>
                      </a:moveTo>
                      <a:lnTo>
                        <a:pt x="0" y="0"/>
                      </a:lnTo>
                    </a:path>
                  </a:pathLst>
                </a:custGeom>
                <a:ln w="15875" cap="rnd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480" name="Forma livre: Forma 1007">
                  <a:extLst>
                    <a:ext uri="{FF2B5EF4-FFF2-40B4-BE49-F238E27FC236}">
                      <a16:creationId xmlns:a16="http://schemas.microsoft.com/office/drawing/2014/main" id="{5BBF85BA-7006-447A-A925-EB151F090939}"/>
                    </a:ext>
                  </a:extLst>
                </p:cNvPr>
                <p:cNvSpPr/>
                <p:nvPr/>
              </p:nvSpPr>
              <p:spPr>
                <a:xfrm>
                  <a:off x="11349757" y="1150560"/>
                  <a:ext cx="4790" cy="112240"/>
                </a:xfrm>
                <a:custGeom>
                  <a:avLst/>
                  <a:gdLst>
                    <a:gd name="connsiteX0" fmla="*/ 0 w 4790"/>
                    <a:gd name="connsiteY0" fmla="*/ 112241 h 112240"/>
                    <a:gd name="connsiteX1" fmla="*/ 0 w 4790"/>
                    <a:gd name="connsiteY1" fmla="*/ 0 h 112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90" h="112240">
                      <a:moveTo>
                        <a:pt x="0" y="112241"/>
                      </a:moveTo>
                      <a:lnTo>
                        <a:pt x="0" y="0"/>
                      </a:lnTo>
                    </a:path>
                  </a:pathLst>
                </a:custGeom>
                <a:ln w="15875" cap="rnd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481" name="Forma livre: Forma 1008">
                  <a:extLst>
                    <a:ext uri="{FF2B5EF4-FFF2-40B4-BE49-F238E27FC236}">
                      <a16:creationId xmlns:a16="http://schemas.microsoft.com/office/drawing/2014/main" id="{2C14335B-7869-4FF3-B2EB-F805E56264A8}"/>
                    </a:ext>
                  </a:extLst>
                </p:cNvPr>
                <p:cNvSpPr/>
                <p:nvPr/>
              </p:nvSpPr>
              <p:spPr>
                <a:xfrm>
                  <a:off x="11382380" y="1169195"/>
                  <a:ext cx="4790" cy="93605"/>
                </a:xfrm>
                <a:custGeom>
                  <a:avLst/>
                  <a:gdLst>
                    <a:gd name="connsiteX0" fmla="*/ 0 w 4790"/>
                    <a:gd name="connsiteY0" fmla="*/ 93606 h 93605"/>
                    <a:gd name="connsiteX1" fmla="*/ 0 w 4790"/>
                    <a:gd name="connsiteY1" fmla="*/ 0 h 93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90" h="93605">
                      <a:moveTo>
                        <a:pt x="0" y="93606"/>
                      </a:moveTo>
                      <a:lnTo>
                        <a:pt x="0" y="0"/>
                      </a:lnTo>
                    </a:path>
                  </a:pathLst>
                </a:custGeom>
                <a:ln w="15875" cap="rnd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482" name="Forma livre: Forma 1009">
                  <a:extLst>
                    <a:ext uri="{FF2B5EF4-FFF2-40B4-BE49-F238E27FC236}">
                      <a16:creationId xmlns:a16="http://schemas.microsoft.com/office/drawing/2014/main" id="{F2836959-4437-4344-8555-5B5292D75554}"/>
                    </a:ext>
                  </a:extLst>
                </p:cNvPr>
                <p:cNvSpPr/>
                <p:nvPr/>
              </p:nvSpPr>
              <p:spPr>
                <a:xfrm>
                  <a:off x="11414956" y="1166943"/>
                  <a:ext cx="4790" cy="95857"/>
                </a:xfrm>
                <a:custGeom>
                  <a:avLst/>
                  <a:gdLst>
                    <a:gd name="connsiteX0" fmla="*/ 0 w 4790"/>
                    <a:gd name="connsiteY0" fmla="*/ 95857 h 95857"/>
                    <a:gd name="connsiteX1" fmla="*/ 0 w 4790"/>
                    <a:gd name="connsiteY1" fmla="*/ 0 h 95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90" h="95857">
                      <a:moveTo>
                        <a:pt x="0" y="95857"/>
                      </a:moveTo>
                      <a:lnTo>
                        <a:pt x="0" y="0"/>
                      </a:lnTo>
                    </a:path>
                  </a:pathLst>
                </a:custGeom>
                <a:ln w="15875" cap="rnd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483" name="Forma livre: Forma 1010">
                  <a:extLst>
                    <a:ext uri="{FF2B5EF4-FFF2-40B4-BE49-F238E27FC236}">
                      <a16:creationId xmlns:a16="http://schemas.microsoft.com/office/drawing/2014/main" id="{2EBCA826-745B-4AB5-AA27-9F34EBB8D49F}"/>
                    </a:ext>
                  </a:extLst>
                </p:cNvPr>
                <p:cNvSpPr/>
                <p:nvPr/>
              </p:nvSpPr>
              <p:spPr>
                <a:xfrm>
                  <a:off x="11447531" y="1137530"/>
                  <a:ext cx="4790" cy="125270"/>
                </a:xfrm>
                <a:custGeom>
                  <a:avLst/>
                  <a:gdLst>
                    <a:gd name="connsiteX0" fmla="*/ 0 w 4790"/>
                    <a:gd name="connsiteY0" fmla="*/ 125271 h 125270"/>
                    <a:gd name="connsiteX1" fmla="*/ 0 w 4790"/>
                    <a:gd name="connsiteY1" fmla="*/ 0 h 125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90" h="125270">
                      <a:moveTo>
                        <a:pt x="0" y="125271"/>
                      </a:moveTo>
                      <a:lnTo>
                        <a:pt x="0" y="0"/>
                      </a:lnTo>
                    </a:path>
                  </a:pathLst>
                </a:custGeom>
                <a:ln w="15875" cap="rnd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484" name="Forma livre: Forma 1011">
                  <a:extLst>
                    <a:ext uri="{FF2B5EF4-FFF2-40B4-BE49-F238E27FC236}">
                      <a16:creationId xmlns:a16="http://schemas.microsoft.com/office/drawing/2014/main" id="{AD148F42-98DC-4EA3-8606-655E869A041A}"/>
                    </a:ext>
                  </a:extLst>
                </p:cNvPr>
                <p:cNvSpPr/>
                <p:nvPr/>
              </p:nvSpPr>
              <p:spPr>
                <a:xfrm>
                  <a:off x="11480154" y="1132404"/>
                  <a:ext cx="4790" cy="130396"/>
                </a:xfrm>
                <a:custGeom>
                  <a:avLst/>
                  <a:gdLst>
                    <a:gd name="connsiteX0" fmla="*/ 0 w 4790"/>
                    <a:gd name="connsiteY0" fmla="*/ 130396 h 130396"/>
                    <a:gd name="connsiteX1" fmla="*/ 0 w 4790"/>
                    <a:gd name="connsiteY1" fmla="*/ 0 h 130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90" h="130396">
                      <a:moveTo>
                        <a:pt x="0" y="130396"/>
                      </a:moveTo>
                      <a:lnTo>
                        <a:pt x="0" y="0"/>
                      </a:lnTo>
                    </a:path>
                  </a:pathLst>
                </a:custGeom>
                <a:ln w="15875" cap="rnd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487" name="Forma livre: Forma 1012">
                  <a:extLst>
                    <a:ext uri="{FF2B5EF4-FFF2-40B4-BE49-F238E27FC236}">
                      <a16:creationId xmlns:a16="http://schemas.microsoft.com/office/drawing/2014/main" id="{95E1B4A4-BD96-4414-BB19-9FDA56BAD828}"/>
                    </a:ext>
                  </a:extLst>
                </p:cNvPr>
                <p:cNvSpPr/>
                <p:nvPr/>
              </p:nvSpPr>
              <p:spPr>
                <a:xfrm>
                  <a:off x="11242403" y="1069074"/>
                  <a:ext cx="238421" cy="125126"/>
                </a:xfrm>
                <a:custGeom>
                  <a:avLst/>
                  <a:gdLst>
                    <a:gd name="connsiteX0" fmla="*/ 0 w 238421"/>
                    <a:gd name="connsiteY0" fmla="*/ 125127 h 125126"/>
                    <a:gd name="connsiteX1" fmla="*/ 86612 w 238421"/>
                    <a:gd name="connsiteY1" fmla="*/ 38036 h 125126"/>
                    <a:gd name="connsiteX2" fmla="*/ 154876 w 238421"/>
                    <a:gd name="connsiteY2" fmla="*/ 80528 h 125126"/>
                    <a:gd name="connsiteX3" fmla="*/ 238421 w 238421"/>
                    <a:gd name="connsiteY3" fmla="*/ 0 h 125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8421" h="125126">
                      <a:moveTo>
                        <a:pt x="0" y="125127"/>
                      </a:moveTo>
                      <a:lnTo>
                        <a:pt x="86612" y="38036"/>
                      </a:lnTo>
                      <a:lnTo>
                        <a:pt x="154876" y="80528"/>
                      </a:lnTo>
                      <a:lnTo>
                        <a:pt x="238421" y="0"/>
                      </a:lnTo>
                    </a:path>
                  </a:pathLst>
                </a:custGeom>
                <a:noFill/>
                <a:ln w="1587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488" name="Forma livre: Forma 1013">
                  <a:extLst>
                    <a:ext uri="{FF2B5EF4-FFF2-40B4-BE49-F238E27FC236}">
                      <a16:creationId xmlns:a16="http://schemas.microsoft.com/office/drawing/2014/main" id="{7037DBC7-DD8F-475C-B775-2D2B6F1D43D8}"/>
                    </a:ext>
                  </a:extLst>
                </p:cNvPr>
                <p:cNvSpPr/>
                <p:nvPr/>
              </p:nvSpPr>
              <p:spPr>
                <a:xfrm>
                  <a:off x="11439291" y="1069074"/>
                  <a:ext cx="41533" cy="41485"/>
                </a:xfrm>
                <a:custGeom>
                  <a:avLst/>
                  <a:gdLst>
                    <a:gd name="connsiteX0" fmla="*/ 41533 w 41533"/>
                    <a:gd name="connsiteY0" fmla="*/ 41485 h 41485"/>
                    <a:gd name="connsiteX1" fmla="*/ 41533 w 41533"/>
                    <a:gd name="connsiteY1" fmla="*/ 0 h 41485"/>
                    <a:gd name="connsiteX2" fmla="*/ 0 w 41533"/>
                    <a:gd name="connsiteY2" fmla="*/ 0 h 41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533" h="41485">
                      <a:moveTo>
                        <a:pt x="41533" y="41485"/>
                      </a:moveTo>
                      <a:lnTo>
                        <a:pt x="4153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587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489" name="Forma livre: Forma 1014">
                  <a:extLst>
                    <a:ext uri="{FF2B5EF4-FFF2-40B4-BE49-F238E27FC236}">
                      <a16:creationId xmlns:a16="http://schemas.microsoft.com/office/drawing/2014/main" id="{FAA35315-41EE-4BC3-828D-CCEA1380DF67}"/>
                    </a:ext>
                  </a:extLst>
                </p:cNvPr>
                <p:cNvSpPr/>
                <p:nvPr/>
              </p:nvSpPr>
              <p:spPr>
                <a:xfrm>
                  <a:off x="11219265" y="1047325"/>
                  <a:ext cx="285846" cy="243020"/>
                </a:xfrm>
                <a:custGeom>
                  <a:avLst/>
                  <a:gdLst>
                    <a:gd name="connsiteX0" fmla="*/ 285847 w 285846"/>
                    <a:gd name="connsiteY0" fmla="*/ 243020 h 243020"/>
                    <a:gd name="connsiteX1" fmla="*/ 0 w 285846"/>
                    <a:gd name="connsiteY1" fmla="*/ 243020 h 243020"/>
                    <a:gd name="connsiteX2" fmla="*/ 0 w 285846"/>
                    <a:gd name="connsiteY2" fmla="*/ 0 h 243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846" h="243020">
                      <a:moveTo>
                        <a:pt x="285847" y="243020"/>
                      </a:moveTo>
                      <a:lnTo>
                        <a:pt x="0" y="24302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587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</p:grp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3C94E81E-C705-4CE2-826E-ECE8EE4CD204}"/>
              </a:ext>
            </a:extLst>
          </p:cNvPr>
          <p:cNvGrpSpPr/>
          <p:nvPr/>
        </p:nvGrpSpPr>
        <p:grpSpPr>
          <a:xfrm>
            <a:off x="8769436" y="3375471"/>
            <a:ext cx="2246821" cy="644262"/>
            <a:chOff x="8903880" y="3375471"/>
            <a:chExt cx="2246821" cy="644262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C27008B7-9BE0-49F8-8B58-416161F41C43}"/>
                </a:ext>
              </a:extLst>
            </p:cNvPr>
            <p:cNvGrpSpPr/>
            <p:nvPr/>
          </p:nvGrpSpPr>
          <p:grpSpPr>
            <a:xfrm>
              <a:off x="8903880" y="3375471"/>
              <a:ext cx="644262" cy="644262"/>
              <a:chOff x="8903880" y="3445157"/>
              <a:chExt cx="644262" cy="644262"/>
            </a:xfrm>
          </p:grpSpPr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1BE00CB0-783C-FCD9-4913-95228C971AAC}"/>
                  </a:ext>
                </a:extLst>
              </p:cNvPr>
              <p:cNvSpPr/>
              <p:nvPr/>
            </p:nvSpPr>
            <p:spPr>
              <a:xfrm>
                <a:off x="8903880" y="3445157"/>
                <a:ext cx="644262" cy="644262"/>
              </a:xfrm>
              <a:prstGeom prst="ellipse">
                <a:avLst/>
              </a:prstGeom>
              <a:solidFill>
                <a:srgbClr val="132153"/>
              </a:solidFill>
              <a:ln w="4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51" name="Gráfico 15">
                <a:extLst>
                  <a:ext uri="{FF2B5EF4-FFF2-40B4-BE49-F238E27FC236}">
                    <a16:creationId xmlns:a16="http://schemas.microsoft.com/office/drawing/2014/main" id="{EA7EAC32-DF60-4D0E-A27B-32EEEE037E78}"/>
                  </a:ext>
                </a:extLst>
              </p:cNvPr>
              <p:cNvGrpSpPr/>
              <p:nvPr/>
            </p:nvGrpSpPr>
            <p:grpSpPr>
              <a:xfrm>
                <a:off x="9056639" y="3595124"/>
                <a:ext cx="351177" cy="340448"/>
                <a:chOff x="5014930" y="5274585"/>
                <a:chExt cx="283495" cy="274834"/>
              </a:xfrm>
              <a:noFill/>
            </p:grpSpPr>
            <p:grpSp>
              <p:nvGrpSpPr>
                <p:cNvPr id="452" name="Gráfico 15">
                  <a:extLst>
                    <a:ext uri="{FF2B5EF4-FFF2-40B4-BE49-F238E27FC236}">
                      <a16:creationId xmlns:a16="http://schemas.microsoft.com/office/drawing/2014/main" id="{4DA2977D-131F-44FE-B601-D4C177BAF525}"/>
                    </a:ext>
                  </a:extLst>
                </p:cNvPr>
                <p:cNvGrpSpPr/>
                <p:nvPr/>
              </p:nvGrpSpPr>
              <p:grpSpPr>
                <a:xfrm>
                  <a:off x="5014930" y="5274585"/>
                  <a:ext cx="127628" cy="162712"/>
                  <a:chOff x="5014930" y="5274585"/>
                  <a:chExt cx="127628" cy="162712"/>
                </a:xfrm>
                <a:noFill/>
              </p:grpSpPr>
              <p:sp>
                <p:nvSpPr>
                  <p:cNvPr id="454" name="Forma livre: Forma 1663">
                    <a:extLst>
                      <a:ext uri="{FF2B5EF4-FFF2-40B4-BE49-F238E27FC236}">
                        <a16:creationId xmlns:a16="http://schemas.microsoft.com/office/drawing/2014/main" id="{D1FAA066-E078-4C70-8208-AD5DD4957575}"/>
                      </a:ext>
                    </a:extLst>
                  </p:cNvPr>
                  <p:cNvSpPr/>
                  <p:nvPr/>
                </p:nvSpPr>
                <p:spPr>
                  <a:xfrm>
                    <a:off x="5044770" y="5274585"/>
                    <a:ext cx="1186" cy="46687"/>
                  </a:xfrm>
                  <a:custGeom>
                    <a:avLst/>
                    <a:gdLst>
                      <a:gd name="connsiteX0" fmla="*/ 0 w 1186"/>
                      <a:gd name="connsiteY0" fmla="*/ 46688 h 46687"/>
                      <a:gd name="connsiteX1" fmla="*/ 0 w 1186"/>
                      <a:gd name="connsiteY1" fmla="*/ 0 h 46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86" h="46687">
                        <a:moveTo>
                          <a:pt x="0" y="46688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rnd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455" name="Forma livre: Forma 1664">
                    <a:extLst>
                      <a:ext uri="{FF2B5EF4-FFF2-40B4-BE49-F238E27FC236}">
                        <a16:creationId xmlns:a16="http://schemas.microsoft.com/office/drawing/2014/main" id="{EF84D626-26E6-4FD6-959F-ABB8F5E72D4A}"/>
                      </a:ext>
                    </a:extLst>
                  </p:cNvPr>
                  <p:cNvSpPr/>
                  <p:nvPr/>
                </p:nvSpPr>
                <p:spPr>
                  <a:xfrm>
                    <a:off x="5112743" y="5274585"/>
                    <a:ext cx="1186" cy="46687"/>
                  </a:xfrm>
                  <a:custGeom>
                    <a:avLst/>
                    <a:gdLst>
                      <a:gd name="connsiteX0" fmla="*/ 0 w 1186"/>
                      <a:gd name="connsiteY0" fmla="*/ 46688 h 46687"/>
                      <a:gd name="connsiteX1" fmla="*/ 0 w 1186"/>
                      <a:gd name="connsiteY1" fmla="*/ 0 h 46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86" h="46687">
                        <a:moveTo>
                          <a:pt x="0" y="46688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rnd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456" name="Forma livre: Forma 1665">
                    <a:extLst>
                      <a:ext uri="{FF2B5EF4-FFF2-40B4-BE49-F238E27FC236}">
                        <a16:creationId xmlns:a16="http://schemas.microsoft.com/office/drawing/2014/main" id="{76E989EB-EADD-41F6-9D93-940779EB2C1E}"/>
                      </a:ext>
                    </a:extLst>
                  </p:cNvPr>
                  <p:cNvSpPr/>
                  <p:nvPr/>
                </p:nvSpPr>
                <p:spPr>
                  <a:xfrm>
                    <a:off x="5014930" y="5323041"/>
                    <a:ext cx="127628" cy="114257"/>
                  </a:xfrm>
                  <a:custGeom>
                    <a:avLst/>
                    <a:gdLst>
                      <a:gd name="connsiteX0" fmla="*/ 12 w 127628"/>
                      <a:gd name="connsiteY0" fmla="*/ 23753 h 114257"/>
                      <a:gd name="connsiteX1" fmla="*/ 12 w 127628"/>
                      <a:gd name="connsiteY1" fmla="*/ 38667 h 114257"/>
                      <a:gd name="connsiteX2" fmla="*/ 22045 w 127628"/>
                      <a:gd name="connsiteY2" fmla="*/ 50710 h 114257"/>
                      <a:gd name="connsiteX3" fmla="*/ 22045 w 127628"/>
                      <a:gd name="connsiteY3" fmla="*/ 86138 h 114257"/>
                      <a:gd name="connsiteX4" fmla="*/ 50164 w 127628"/>
                      <a:gd name="connsiteY4" fmla="*/ 114257 h 114257"/>
                      <a:gd name="connsiteX5" fmla="*/ 77738 w 127628"/>
                      <a:gd name="connsiteY5" fmla="*/ 114257 h 114257"/>
                      <a:gd name="connsiteX6" fmla="*/ 105869 w 127628"/>
                      <a:gd name="connsiteY6" fmla="*/ 86138 h 114257"/>
                      <a:gd name="connsiteX7" fmla="*/ 105869 w 127628"/>
                      <a:gd name="connsiteY7" fmla="*/ 50556 h 114257"/>
                      <a:gd name="connsiteX8" fmla="*/ 127629 w 127628"/>
                      <a:gd name="connsiteY8" fmla="*/ 38667 h 114257"/>
                      <a:gd name="connsiteX9" fmla="*/ 127629 w 127628"/>
                      <a:gd name="connsiteY9" fmla="*/ 0 h 114257"/>
                      <a:gd name="connsiteX10" fmla="*/ 0 w 127628"/>
                      <a:gd name="connsiteY10" fmla="*/ 0 h 114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7628" h="114257">
                        <a:moveTo>
                          <a:pt x="12" y="23753"/>
                        </a:moveTo>
                        <a:lnTo>
                          <a:pt x="12" y="38667"/>
                        </a:lnTo>
                        <a:lnTo>
                          <a:pt x="22045" y="50710"/>
                        </a:lnTo>
                        <a:lnTo>
                          <a:pt x="22045" y="86138"/>
                        </a:lnTo>
                        <a:cubicBezTo>
                          <a:pt x="22045" y="101610"/>
                          <a:pt x="34704" y="114257"/>
                          <a:pt x="50164" y="114257"/>
                        </a:cubicBezTo>
                        <a:lnTo>
                          <a:pt x="77738" y="114257"/>
                        </a:lnTo>
                        <a:cubicBezTo>
                          <a:pt x="93209" y="114257"/>
                          <a:pt x="105869" y="101610"/>
                          <a:pt x="105869" y="86138"/>
                        </a:cubicBezTo>
                        <a:lnTo>
                          <a:pt x="105869" y="50556"/>
                        </a:lnTo>
                        <a:lnTo>
                          <a:pt x="127629" y="38667"/>
                        </a:lnTo>
                        <a:lnTo>
                          <a:pt x="127629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5875" cap="rnd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457" name="Forma livre: Forma 1666">
                    <a:extLst>
                      <a:ext uri="{FF2B5EF4-FFF2-40B4-BE49-F238E27FC236}">
                        <a16:creationId xmlns:a16="http://schemas.microsoft.com/office/drawing/2014/main" id="{B495A988-FBDB-4B8A-A0E2-265403CBBECB}"/>
                      </a:ext>
                    </a:extLst>
                  </p:cNvPr>
                  <p:cNvSpPr/>
                  <p:nvPr/>
                </p:nvSpPr>
                <p:spPr>
                  <a:xfrm>
                    <a:off x="5059340" y="5352299"/>
                    <a:ext cx="82673" cy="1186"/>
                  </a:xfrm>
                  <a:custGeom>
                    <a:avLst/>
                    <a:gdLst>
                      <a:gd name="connsiteX0" fmla="*/ 82673 w 82673"/>
                      <a:gd name="connsiteY0" fmla="*/ 0 h 1186"/>
                      <a:gd name="connsiteX1" fmla="*/ 0 w 82673"/>
                      <a:gd name="connsiteY1" fmla="*/ 0 h 1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2673" h="1186">
                        <a:moveTo>
                          <a:pt x="8267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rgbClr val="00FF94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sp>
              <p:nvSpPr>
                <p:cNvPr id="453" name="Forma livre: Forma 1667">
                  <a:extLst>
                    <a:ext uri="{FF2B5EF4-FFF2-40B4-BE49-F238E27FC236}">
                      <a16:creationId xmlns:a16="http://schemas.microsoft.com/office/drawing/2014/main" id="{8B9A5970-427C-40CF-A98A-222E4CCA8872}"/>
                    </a:ext>
                  </a:extLst>
                </p:cNvPr>
                <p:cNvSpPr/>
                <p:nvPr/>
              </p:nvSpPr>
              <p:spPr>
                <a:xfrm>
                  <a:off x="5078549" y="5285536"/>
                  <a:ext cx="219876" cy="263883"/>
                </a:xfrm>
                <a:custGeom>
                  <a:avLst/>
                  <a:gdLst>
                    <a:gd name="connsiteX0" fmla="*/ 219877 w 219876"/>
                    <a:gd name="connsiteY0" fmla="*/ 163413 h 263883"/>
                    <a:gd name="connsiteX1" fmla="*/ 219877 w 219876"/>
                    <a:gd name="connsiteY1" fmla="*/ 56951 h 263883"/>
                    <a:gd name="connsiteX2" fmla="*/ 164908 w 219876"/>
                    <a:gd name="connsiteY2" fmla="*/ 0 h 263883"/>
                    <a:gd name="connsiteX3" fmla="*/ 109939 w 219876"/>
                    <a:gd name="connsiteY3" fmla="*/ 56951 h 263883"/>
                    <a:gd name="connsiteX4" fmla="*/ 109939 w 219876"/>
                    <a:gd name="connsiteY4" fmla="*/ 206933 h 263883"/>
                    <a:gd name="connsiteX5" fmla="*/ 54969 w 219876"/>
                    <a:gd name="connsiteY5" fmla="*/ 263883 h 263883"/>
                    <a:gd name="connsiteX6" fmla="*/ 0 w 219876"/>
                    <a:gd name="connsiteY6" fmla="*/ 206933 h 263883"/>
                    <a:gd name="connsiteX7" fmla="*/ 0 w 219876"/>
                    <a:gd name="connsiteY7" fmla="*/ 153138 h 263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876" h="263883">
                      <a:moveTo>
                        <a:pt x="219877" y="163413"/>
                      </a:moveTo>
                      <a:lnTo>
                        <a:pt x="219877" y="56951"/>
                      </a:lnTo>
                      <a:cubicBezTo>
                        <a:pt x="219877" y="25628"/>
                        <a:pt x="195139" y="0"/>
                        <a:pt x="164908" y="0"/>
                      </a:cubicBezTo>
                      <a:cubicBezTo>
                        <a:pt x="134676" y="0"/>
                        <a:pt x="109939" y="25628"/>
                        <a:pt x="109939" y="56951"/>
                      </a:cubicBezTo>
                      <a:lnTo>
                        <a:pt x="109939" y="206933"/>
                      </a:lnTo>
                      <a:cubicBezTo>
                        <a:pt x="109939" y="238256"/>
                        <a:pt x="85201" y="263883"/>
                        <a:pt x="54969" y="263883"/>
                      </a:cubicBezTo>
                      <a:cubicBezTo>
                        <a:pt x="24738" y="263883"/>
                        <a:pt x="0" y="238256"/>
                        <a:pt x="0" y="206933"/>
                      </a:cubicBezTo>
                      <a:lnTo>
                        <a:pt x="0" y="153138"/>
                      </a:lnTo>
                    </a:path>
                  </a:pathLst>
                </a:custGeom>
                <a:noFill/>
                <a:ln w="15875" cap="flat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</p:grpSp>
        <p:sp>
          <p:nvSpPr>
            <p:cNvPr id="490" name="TextBox 8">
              <a:extLst>
                <a:ext uri="{FF2B5EF4-FFF2-40B4-BE49-F238E27FC236}">
                  <a16:creationId xmlns:a16="http://schemas.microsoft.com/office/drawing/2014/main" id="{C8C38AC7-9150-4E0E-9EFB-76A2403FAD5A}"/>
                </a:ext>
              </a:extLst>
            </p:cNvPr>
            <p:cNvSpPr txBox="1"/>
            <p:nvPr/>
          </p:nvSpPr>
          <p:spPr>
            <a:xfrm>
              <a:off x="9681135" y="3466545"/>
              <a:ext cx="1469566" cy="46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>
                <a:lnSpc>
                  <a:spcPct val="90000"/>
                </a:lnSpc>
                <a:defRPr sz="1400" b="1">
                  <a:solidFill>
                    <a:srgbClr val="2E2E2E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lvl="0">
                <a:lnSpc>
                  <a:spcPct val="85000"/>
                </a:lnSpc>
                <a:defRPr/>
              </a:pPr>
              <a:r>
                <a:rPr lang="pt-PT" dirty="0">
                  <a:solidFill>
                    <a:srgbClr val="184BFF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ENERGÍA &amp; UTILITIES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7CE883F6-BD7C-4372-99B3-E57D72F55741}"/>
              </a:ext>
            </a:extLst>
          </p:cNvPr>
          <p:cNvGrpSpPr/>
          <p:nvPr/>
        </p:nvGrpSpPr>
        <p:grpSpPr>
          <a:xfrm>
            <a:off x="8769436" y="5214182"/>
            <a:ext cx="2569528" cy="644262"/>
            <a:chOff x="8903880" y="5214182"/>
            <a:chExt cx="2569528" cy="644262"/>
          </a:xfrm>
        </p:grpSpPr>
        <p:sp>
          <p:nvSpPr>
            <p:cNvPr id="540" name="TextBox 8">
              <a:extLst>
                <a:ext uri="{FF2B5EF4-FFF2-40B4-BE49-F238E27FC236}">
                  <a16:creationId xmlns:a16="http://schemas.microsoft.com/office/drawing/2014/main" id="{FDCECAD6-EFBA-BA68-91DC-107F171F10B0}"/>
                </a:ext>
              </a:extLst>
            </p:cNvPr>
            <p:cNvSpPr txBox="1"/>
            <p:nvPr/>
          </p:nvSpPr>
          <p:spPr>
            <a:xfrm>
              <a:off x="9681135" y="5305256"/>
              <a:ext cx="1792273" cy="46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>
                <a:lnSpc>
                  <a:spcPct val="90000"/>
                </a:lnSpc>
                <a:defRPr sz="1400" b="1">
                  <a:solidFill>
                    <a:srgbClr val="2E2E2E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lvl="0">
                <a:lnSpc>
                  <a:spcPct val="85000"/>
                </a:lnSpc>
                <a:defRPr/>
              </a:pPr>
              <a:r>
                <a:rPr lang="pt-PT" dirty="0">
                  <a:solidFill>
                    <a:srgbClr val="184BFF"/>
                  </a:solidFill>
                  <a:latin typeface="ALTIA Eddi" panose="020B0000000000020000" pitchFamily="34" charset="0"/>
                  <a:ea typeface="ALTIA Eddi" panose="020B0000000000020000" pitchFamily="34" charset="0"/>
                  <a:cs typeface="ALTIA Eddi" panose="020B0000000000020000" pitchFamily="34" charset="0"/>
                </a:rPr>
                <a:t>ORGANISMOS EUROPEOS</a:t>
              </a:r>
            </a:p>
          </p:txBody>
        </p: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F92643AF-3C1D-4191-A17F-18444301E990}"/>
                </a:ext>
              </a:extLst>
            </p:cNvPr>
            <p:cNvGrpSpPr/>
            <p:nvPr/>
          </p:nvGrpSpPr>
          <p:grpSpPr>
            <a:xfrm>
              <a:off x="8903880" y="5214182"/>
              <a:ext cx="644262" cy="644262"/>
              <a:chOff x="8903880" y="5353553"/>
              <a:chExt cx="644262" cy="64426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053DF26-576C-75DA-D38B-12E76D6FCE77}"/>
                  </a:ext>
                </a:extLst>
              </p:cNvPr>
              <p:cNvSpPr/>
              <p:nvPr/>
            </p:nvSpPr>
            <p:spPr>
              <a:xfrm>
                <a:off x="8903880" y="5353553"/>
                <a:ext cx="644262" cy="644262"/>
              </a:xfrm>
              <a:prstGeom prst="ellipse">
                <a:avLst/>
              </a:prstGeom>
              <a:solidFill>
                <a:srgbClr val="132153"/>
              </a:solidFill>
              <a:ln w="4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91" name="Gráfico 3">
                <a:extLst>
                  <a:ext uri="{FF2B5EF4-FFF2-40B4-BE49-F238E27FC236}">
                    <a16:creationId xmlns:a16="http://schemas.microsoft.com/office/drawing/2014/main" id="{B03ABA4F-CAF5-4AF5-A802-E426119F7F33}"/>
                  </a:ext>
                </a:extLst>
              </p:cNvPr>
              <p:cNvGrpSpPr/>
              <p:nvPr/>
            </p:nvGrpSpPr>
            <p:grpSpPr>
              <a:xfrm>
                <a:off x="9057081" y="5446366"/>
                <a:ext cx="336125" cy="390326"/>
                <a:chOff x="1381400" y="2627375"/>
                <a:chExt cx="278902" cy="323876"/>
              </a:xfrm>
            </p:grpSpPr>
            <p:grpSp>
              <p:nvGrpSpPr>
                <p:cNvPr id="492" name="Gráfico 3">
                  <a:extLst>
                    <a:ext uri="{FF2B5EF4-FFF2-40B4-BE49-F238E27FC236}">
                      <a16:creationId xmlns:a16="http://schemas.microsoft.com/office/drawing/2014/main" id="{8615CF8D-169D-46B4-9949-32CE3E7311E1}"/>
                    </a:ext>
                  </a:extLst>
                </p:cNvPr>
                <p:cNvGrpSpPr/>
                <p:nvPr/>
              </p:nvGrpSpPr>
              <p:grpSpPr>
                <a:xfrm>
                  <a:off x="1499840" y="2702956"/>
                  <a:ext cx="41628" cy="4231"/>
                  <a:chOff x="1499840" y="2702956"/>
                  <a:chExt cx="41628" cy="4231"/>
                </a:xfrm>
                <a:solidFill>
                  <a:srgbClr val="394553"/>
                </a:solidFill>
              </p:grpSpPr>
              <p:sp>
                <p:nvSpPr>
                  <p:cNvPr id="528" name="Forma livre: Forma 130">
                    <a:extLst>
                      <a:ext uri="{FF2B5EF4-FFF2-40B4-BE49-F238E27FC236}">
                        <a16:creationId xmlns:a16="http://schemas.microsoft.com/office/drawing/2014/main" id="{E0BEA345-A2ED-421D-ACC3-40F0873A4B04}"/>
                      </a:ext>
                    </a:extLst>
                  </p:cNvPr>
                  <p:cNvSpPr/>
                  <p:nvPr/>
                </p:nvSpPr>
                <p:spPr>
                  <a:xfrm>
                    <a:off x="1499840" y="2702956"/>
                    <a:ext cx="4231" cy="4231"/>
                  </a:xfrm>
                  <a:custGeom>
                    <a:avLst/>
                    <a:gdLst>
                      <a:gd name="connsiteX0" fmla="*/ 0 w 4231"/>
                      <a:gd name="connsiteY0" fmla="*/ 0 h 4231"/>
                      <a:gd name="connsiteX1" fmla="*/ 4232 w 4231"/>
                      <a:gd name="connsiteY1" fmla="*/ 0 h 4231"/>
                      <a:gd name="connsiteX2" fmla="*/ 4232 w 4231"/>
                      <a:gd name="connsiteY2" fmla="*/ 4232 h 4231"/>
                      <a:gd name="connsiteX3" fmla="*/ 0 w 4231"/>
                      <a:gd name="connsiteY3" fmla="*/ 4232 h 4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31" h="4231">
                        <a:moveTo>
                          <a:pt x="0" y="0"/>
                        </a:moveTo>
                        <a:lnTo>
                          <a:pt x="4232" y="0"/>
                        </a:lnTo>
                        <a:lnTo>
                          <a:pt x="4232" y="4232"/>
                        </a:lnTo>
                        <a:lnTo>
                          <a:pt x="0" y="4232"/>
                        </a:lnTo>
                        <a:close/>
                      </a:path>
                    </a:pathLst>
                  </a:custGeom>
                  <a:solidFill>
                    <a:srgbClr val="394553"/>
                  </a:solidFill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529" name="Forma livre: Forma 131">
                    <a:extLst>
                      <a:ext uri="{FF2B5EF4-FFF2-40B4-BE49-F238E27FC236}">
                        <a16:creationId xmlns:a16="http://schemas.microsoft.com/office/drawing/2014/main" id="{5F51C299-F127-429D-B772-EE8C83712F32}"/>
                      </a:ext>
                    </a:extLst>
                  </p:cNvPr>
                  <p:cNvSpPr/>
                  <p:nvPr/>
                </p:nvSpPr>
                <p:spPr>
                  <a:xfrm>
                    <a:off x="1537237" y="2702956"/>
                    <a:ext cx="4231" cy="4231"/>
                  </a:xfrm>
                  <a:custGeom>
                    <a:avLst/>
                    <a:gdLst>
                      <a:gd name="connsiteX0" fmla="*/ 0 w 4231"/>
                      <a:gd name="connsiteY0" fmla="*/ 0 h 4231"/>
                      <a:gd name="connsiteX1" fmla="*/ 4232 w 4231"/>
                      <a:gd name="connsiteY1" fmla="*/ 0 h 4231"/>
                      <a:gd name="connsiteX2" fmla="*/ 4232 w 4231"/>
                      <a:gd name="connsiteY2" fmla="*/ 4232 h 4231"/>
                      <a:gd name="connsiteX3" fmla="*/ 0 w 4231"/>
                      <a:gd name="connsiteY3" fmla="*/ 4232 h 4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31" h="4231">
                        <a:moveTo>
                          <a:pt x="0" y="0"/>
                        </a:moveTo>
                        <a:lnTo>
                          <a:pt x="4232" y="0"/>
                        </a:lnTo>
                        <a:lnTo>
                          <a:pt x="4232" y="4232"/>
                        </a:lnTo>
                        <a:lnTo>
                          <a:pt x="0" y="4232"/>
                        </a:lnTo>
                        <a:close/>
                      </a:path>
                    </a:pathLst>
                  </a:custGeom>
                  <a:solidFill>
                    <a:srgbClr val="394553"/>
                  </a:solidFill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493" name="Gráfico 3">
                  <a:extLst>
                    <a:ext uri="{FF2B5EF4-FFF2-40B4-BE49-F238E27FC236}">
                      <a16:creationId xmlns:a16="http://schemas.microsoft.com/office/drawing/2014/main" id="{9937FEC0-A970-4F77-9301-EF5D33F3D860}"/>
                    </a:ext>
                  </a:extLst>
                </p:cNvPr>
                <p:cNvGrpSpPr/>
                <p:nvPr/>
              </p:nvGrpSpPr>
              <p:grpSpPr>
                <a:xfrm>
                  <a:off x="1499840" y="2742173"/>
                  <a:ext cx="41628" cy="4231"/>
                  <a:chOff x="1499840" y="2742173"/>
                  <a:chExt cx="41628" cy="4231"/>
                </a:xfrm>
                <a:solidFill>
                  <a:srgbClr val="394553"/>
                </a:solidFill>
              </p:grpSpPr>
              <p:sp>
                <p:nvSpPr>
                  <p:cNvPr id="526" name="Forma livre: Forma 133">
                    <a:extLst>
                      <a:ext uri="{FF2B5EF4-FFF2-40B4-BE49-F238E27FC236}">
                        <a16:creationId xmlns:a16="http://schemas.microsoft.com/office/drawing/2014/main" id="{96E14EA7-C3AF-4869-BAA4-500FB334C0DC}"/>
                      </a:ext>
                    </a:extLst>
                  </p:cNvPr>
                  <p:cNvSpPr/>
                  <p:nvPr/>
                </p:nvSpPr>
                <p:spPr>
                  <a:xfrm>
                    <a:off x="1499840" y="2742173"/>
                    <a:ext cx="4231" cy="4231"/>
                  </a:xfrm>
                  <a:custGeom>
                    <a:avLst/>
                    <a:gdLst>
                      <a:gd name="connsiteX0" fmla="*/ 0 w 4231"/>
                      <a:gd name="connsiteY0" fmla="*/ 0 h 4231"/>
                      <a:gd name="connsiteX1" fmla="*/ 4232 w 4231"/>
                      <a:gd name="connsiteY1" fmla="*/ 0 h 4231"/>
                      <a:gd name="connsiteX2" fmla="*/ 4232 w 4231"/>
                      <a:gd name="connsiteY2" fmla="*/ 4232 h 4231"/>
                      <a:gd name="connsiteX3" fmla="*/ 0 w 4231"/>
                      <a:gd name="connsiteY3" fmla="*/ 4232 h 4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31" h="4231">
                        <a:moveTo>
                          <a:pt x="0" y="0"/>
                        </a:moveTo>
                        <a:lnTo>
                          <a:pt x="4232" y="0"/>
                        </a:lnTo>
                        <a:lnTo>
                          <a:pt x="4232" y="4232"/>
                        </a:lnTo>
                        <a:lnTo>
                          <a:pt x="0" y="4232"/>
                        </a:lnTo>
                        <a:close/>
                      </a:path>
                    </a:pathLst>
                  </a:custGeom>
                  <a:solidFill>
                    <a:srgbClr val="394553"/>
                  </a:solidFill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527" name="Forma livre: Forma 134">
                    <a:extLst>
                      <a:ext uri="{FF2B5EF4-FFF2-40B4-BE49-F238E27FC236}">
                        <a16:creationId xmlns:a16="http://schemas.microsoft.com/office/drawing/2014/main" id="{6C8FA942-8246-4B04-B016-9EBEE784F72A}"/>
                      </a:ext>
                    </a:extLst>
                  </p:cNvPr>
                  <p:cNvSpPr/>
                  <p:nvPr/>
                </p:nvSpPr>
                <p:spPr>
                  <a:xfrm>
                    <a:off x="1537237" y="2742173"/>
                    <a:ext cx="4231" cy="4231"/>
                  </a:xfrm>
                  <a:custGeom>
                    <a:avLst/>
                    <a:gdLst>
                      <a:gd name="connsiteX0" fmla="*/ 0 w 4231"/>
                      <a:gd name="connsiteY0" fmla="*/ 0 h 4231"/>
                      <a:gd name="connsiteX1" fmla="*/ 4232 w 4231"/>
                      <a:gd name="connsiteY1" fmla="*/ 0 h 4231"/>
                      <a:gd name="connsiteX2" fmla="*/ 4232 w 4231"/>
                      <a:gd name="connsiteY2" fmla="*/ 4232 h 4231"/>
                      <a:gd name="connsiteX3" fmla="*/ 0 w 4231"/>
                      <a:gd name="connsiteY3" fmla="*/ 4232 h 4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31" h="4231">
                        <a:moveTo>
                          <a:pt x="0" y="0"/>
                        </a:moveTo>
                        <a:lnTo>
                          <a:pt x="4232" y="0"/>
                        </a:lnTo>
                        <a:lnTo>
                          <a:pt x="4232" y="4232"/>
                        </a:lnTo>
                        <a:lnTo>
                          <a:pt x="0" y="4232"/>
                        </a:lnTo>
                        <a:close/>
                      </a:path>
                    </a:pathLst>
                  </a:custGeom>
                  <a:solidFill>
                    <a:srgbClr val="394553"/>
                  </a:solidFill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494" name="Gráfico 3">
                  <a:extLst>
                    <a:ext uri="{FF2B5EF4-FFF2-40B4-BE49-F238E27FC236}">
                      <a16:creationId xmlns:a16="http://schemas.microsoft.com/office/drawing/2014/main" id="{CB65EDBA-9EBE-49E9-991C-4EBC0A3DC672}"/>
                    </a:ext>
                  </a:extLst>
                </p:cNvPr>
                <p:cNvGrpSpPr/>
                <p:nvPr/>
              </p:nvGrpSpPr>
              <p:grpSpPr>
                <a:xfrm>
                  <a:off x="1499840" y="2781391"/>
                  <a:ext cx="41628" cy="4231"/>
                  <a:chOff x="1499840" y="2781391"/>
                  <a:chExt cx="41628" cy="4231"/>
                </a:xfrm>
                <a:solidFill>
                  <a:srgbClr val="394553"/>
                </a:solidFill>
              </p:grpSpPr>
              <p:sp>
                <p:nvSpPr>
                  <p:cNvPr id="523" name="Forma livre: Forma 136">
                    <a:extLst>
                      <a:ext uri="{FF2B5EF4-FFF2-40B4-BE49-F238E27FC236}">
                        <a16:creationId xmlns:a16="http://schemas.microsoft.com/office/drawing/2014/main" id="{8840E962-5268-4F4B-BC1C-47208347C8D1}"/>
                      </a:ext>
                    </a:extLst>
                  </p:cNvPr>
                  <p:cNvSpPr/>
                  <p:nvPr/>
                </p:nvSpPr>
                <p:spPr>
                  <a:xfrm>
                    <a:off x="1499840" y="2781391"/>
                    <a:ext cx="4231" cy="4231"/>
                  </a:xfrm>
                  <a:custGeom>
                    <a:avLst/>
                    <a:gdLst>
                      <a:gd name="connsiteX0" fmla="*/ 0 w 4231"/>
                      <a:gd name="connsiteY0" fmla="*/ 0 h 4231"/>
                      <a:gd name="connsiteX1" fmla="*/ 4232 w 4231"/>
                      <a:gd name="connsiteY1" fmla="*/ 0 h 4231"/>
                      <a:gd name="connsiteX2" fmla="*/ 4232 w 4231"/>
                      <a:gd name="connsiteY2" fmla="*/ 4232 h 4231"/>
                      <a:gd name="connsiteX3" fmla="*/ 0 w 4231"/>
                      <a:gd name="connsiteY3" fmla="*/ 4232 h 4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31" h="4231">
                        <a:moveTo>
                          <a:pt x="0" y="0"/>
                        </a:moveTo>
                        <a:lnTo>
                          <a:pt x="4232" y="0"/>
                        </a:lnTo>
                        <a:lnTo>
                          <a:pt x="4232" y="4232"/>
                        </a:lnTo>
                        <a:lnTo>
                          <a:pt x="0" y="4232"/>
                        </a:lnTo>
                        <a:close/>
                      </a:path>
                    </a:pathLst>
                  </a:custGeom>
                  <a:solidFill>
                    <a:srgbClr val="394553"/>
                  </a:solidFill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525" name="Forma livre: Forma 137">
                    <a:extLst>
                      <a:ext uri="{FF2B5EF4-FFF2-40B4-BE49-F238E27FC236}">
                        <a16:creationId xmlns:a16="http://schemas.microsoft.com/office/drawing/2014/main" id="{4CDE4223-5FE6-47DE-830F-E2294EB1A8D1}"/>
                      </a:ext>
                    </a:extLst>
                  </p:cNvPr>
                  <p:cNvSpPr/>
                  <p:nvPr/>
                </p:nvSpPr>
                <p:spPr>
                  <a:xfrm>
                    <a:off x="1537237" y="2781391"/>
                    <a:ext cx="4231" cy="4231"/>
                  </a:xfrm>
                  <a:custGeom>
                    <a:avLst/>
                    <a:gdLst>
                      <a:gd name="connsiteX0" fmla="*/ 0 w 4231"/>
                      <a:gd name="connsiteY0" fmla="*/ 0 h 4231"/>
                      <a:gd name="connsiteX1" fmla="*/ 4232 w 4231"/>
                      <a:gd name="connsiteY1" fmla="*/ 0 h 4231"/>
                      <a:gd name="connsiteX2" fmla="*/ 4232 w 4231"/>
                      <a:gd name="connsiteY2" fmla="*/ 4232 h 4231"/>
                      <a:gd name="connsiteX3" fmla="*/ 0 w 4231"/>
                      <a:gd name="connsiteY3" fmla="*/ 4232 h 4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31" h="4231">
                        <a:moveTo>
                          <a:pt x="0" y="0"/>
                        </a:moveTo>
                        <a:lnTo>
                          <a:pt x="4232" y="0"/>
                        </a:lnTo>
                        <a:lnTo>
                          <a:pt x="4232" y="4232"/>
                        </a:lnTo>
                        <a:lnTo>
                          <a:pt x="0" y="4232"/>
                        </a:lnTo>
                        <a:close/>
                      </a:path>
                    </a:pathLst>
                  </a:custGeom>
                  <a:solidFill>
                    <a:srgbClr val="394553"/>
                  </a:solidFill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495" name="Gráfico 3">
                  <a:extLst>
                    <a:ext uri="{FF2B5EF4-FFF2-40B4-BE49-F238E27FC236}">
                      <a16:creationId xmlns:a16="http://schemas.microsoft.com/office/drawing/2014/main" id="{C9D4F925-9066-4CE5-9773-389FFA6DEA29}"/>
                    </a:ext>
                  </a:extLst>
                </p:cNvPr>
                <p:cNvGrpSpPr/>
                <p:nvPr/>
              </p:nvGrpSpPr>
              <p:grpSpPr>
                <a:xfrm>
                  <a:off x="1499840" y="2820559"/>
                  <a:ext cx="41628" cy="4231"/>
                  <a:chOff x="1499840" y="2820559"/>
                  <a:chExt cx="41628" cy="4231"/>
                </a:xfrm>
                <a:solidFill>
                  <a:srgbClr val="394553"/>
                </a:solidFill>
              </p:grpSpPr>
              <p:sp>
                <p:nvSpPr>
                  <p:cNvPr id="519" name="Forma livre: Forma 139">
                    <a:extLst>
                      <a:ext uri="{FF2B5EF4-FFF2-40B4-BE49-F238E27FC236}">
                        <a16:creationId xmlns:a16="http://schemas.microsoft.com/office/drawing/2014/main" id="{2372C2AC-86D3-46A3-9E4A-B1EF753DEC0F}"/>
                      </a:ext>
                    </a:extLst>
                  </p:cNvPr>
                  <p:cNvSpPr/>
                  <p:nvPr/>
                </p:nvSpPr>
                <p:spPr>
                  <a:xfrm>
                    <a:off x="1499840" y="2820559"/>
                    <a:ext cx="4231" cy="4231"/>
                  </a:xfrm>
                  <a:custGeom>
                    <a:avLst/>
                    <a:gdLst>
                      <a:gd name="connsiteX0" fmla="*/ 0 w 4231"/>
                      <a:gd name="connsiteY0" fmla="*/ 0 h 4231"/>
                      <a:gd name="connsiteX1" fmla="*/ 4232 w 4231"/>
                      <a:gd name="connsiteY1" fmla="*/ 0 h 4231"/>
                      <a:gd name="connsiteX2" fmla="*/ 4232 w 4231"/>
                      <a:gd name="connsiteY2" fmla="*/ 4232 h 4231"/>
                      <a:gd name="connsiteX3" fmla="*/ 0 w 4231"/>
                      <a:gd name="connsiteY3" fmla="*/ 4232 h 4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31" h="4231">
                        <a:moveTo>
                          <a:pt x="0" y="0"/>
                        </a:moveTo>
                        <a:lnTo>
                          <a:pt x="4232" y="0"/>
                        </a:lnTo>
                        <a:lnTo>
                          <a:pt x="4232" y="4232"/>
                        </a:lnTo>
                        <a:lnTo>
                          <a:pt x="0" y="4232"/>
                        </a:lnTo>
                        <a:close/>
                      </a:path>
                    </a:pathLst>
                  </a:custGeom>
                  <a:solidFill>
                    <a:srgbClr val="394553"/>
                  </a:solidFill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520" name="Forma livre: Forma 140">
                    <a:extLst>
                      <a:ext uri="{FF2B5EF4-FFF2-40B4-BE49-F238E27FC236}">
                        <a16:creationId xmlns:a16="http://schemas.microsoft.com/office/drawing/2014/main" id="{1D6BB751-C706-41EC-882B-AF11667A3806}"/>
                      </a:ext>
                    </a:extLst>
                  </p:cNvPr>
                  <p:cNvSpPr/>
                  <p:nvPr/>
                </p:nvSpPr>
                <p:spPr>
                  <a:xfrm>
                    <a:off x="1537237" y="2820559"/>
                    <a:ext cx="4231" cy="4231"/>
                  </a:xfrm>
                  <a:custGeom>
                    <a:avLst/>
                    <a:gdLst>
                      <a:gd name="connsiteX0" fmla="*/ 0 w 4231"/>
                      <a:gd name="connsiteY0" fmla="*/ 0 h 4231"/>
                      <a:gd name="connsiteX1" fmla="*/ 4232 w 4231"/>
                      <a:gd name="connsiteY1" fmla="*/ 0 h 4231"/>
                      <a:gd name="connsiteX2" fmla="*/ 4232 w 4231"/>
                      <a:gd name="connsiteY2" fmla="*/ 4232 h 4231"/>
                      <a:gd name="connsiteX3" fmla="*/ 0 w 4231"/>
                      <a:gd name="connsiteY3" fmla="*/ 4232 h 4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31" h="4231">
                        <a:moveTo>
                          <a:pt x="0" y="0"/>
                        </a:moveTo>
                        <a:lnTo>
                          <a:pt x="4232" y="0"/>
                        </a:lnTo>
                        <a:lnTo>
                          <a:pt x="4232" y="4232"/>
                        </a:lnTo>
                        <a:lnTo>
                          <a:pt x="0" y="4232"/>
                        </a:lnTo>
                        <a:close/>
                      </a:path>
                    </a:pathLst>
                  </a:custGeom>
                  <a:solidFill>
                    <a:srgbClr val="394553"/>
                  </a:solidFill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496" name="Gráfico 3">
                  <a:extLst>
                    <a:ext uri="{FF2B5EF4-FFF2-40B4-BE49-F238E27FC236}">
                      <a16:creationId xmlns:a16="http://schemas.microsoft.com/office/drawing/2014/main" id="{239E7A7A-1875-4B06-9EEB-6AE8592358EC}"/>
                    </a:ext>
                  </a:extLst>
                </p:cNvPr>
                <p:cNvGrpSpPr/>
                <p:nvPr/>
              </p:nvGrpSpPr>
              <p:grpSpPr>
                <a:xfrm>
                  <a:off x="1499840" y="2859777"/>
                  <a:ext cx="41628" cy="4231"/>
                  <a:chOff x="1499840" y="2859777"/>
                  <a:chExt cx="41628" cy="4231"/>
                </a:xfrm>
                <a:solidFill>
                  <a:srgbClr val="394553"/>
                </a:solidFill>
              </p:grpSpPr>
              <p:sp>
                <p:nvSpPr>
                  <p:cNvPr id="517" name="Forma livre: Forma 142">
                    <a:extLst>
                      <a:ext uri="{FF2B5EF4-FFF2-40B4-BE49-F238E27FC236}">
                        <a16:creationId xmlns:a16="http://schemas.microsoft.com/office/drawing/2014/main" id="{B02C2BB9-226D-4E1B-B363-C10D1CCACB88}"/>
                      </a:ext>
                    </a:extLst>
                  </p:cNvPr>
                  <p:cNvSpPr/>
                  <p:nvPr/>
                </p:nvSpPr>
                <p:spPr>
                  <a:xfrm>
                    <a:off x="1499840" y="2859777"/>
                    <a:ext cx="4231" cy="4231"/>
                  </a:xfrm>
                  <a:custGeom>
                    <a:avLst/>
                    <a:gdLst>
                      <a:gd name="connsiteX0" fmla="*/ 0 w 4231"/>
                      <a:gd name="connsiteY0" fmla="*/ 0 h 4231"/>
                      <a:gd name="connsiteX1" fmla="*/ 4232 w 4231"/>
                      <a:gd name="connsiteY1" fmla="*/ 0 h 4231"/>
                      <a:gd name="connsiteX2" fmla="*/ 4232 w 4231"/>
                      <a:gd name="connsiteY2" fmla="*/ 4232 h 4231"/>
                      <a:gd name="connsiteX3" fmla="*/ 0 w 4231"/>
                      <a:gd name="connsiteY3" fmla="*/ 4232 h 4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31" h="4231">
                        <a:moveTo>
                          <a:pt x="0" y="0"/>
                        </a:moveTo>
                        <a:lnTo>
                          <a:pt x="4232" y="0"/>
                        </a:lnTo>
                        <a:lnTo>
                          <a:pt x="4232" y="4232"/>
                        </a:lnTo>
                        <a:lnTo>
                          <a:pt x="0" y="4232"/>
                        </a:lnTo>
                        <a:close/>
                      </a:path>
                    </a:pathLst>
                  </a:custGeom>
                  <a:solidFill>
                    <a:srgbClr val="394553"/>
                  </a:solidFill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518" name="Forma livre: Forma 143">
                    <a:extLst>
                      <a:ext uri="{FF2B5EF4-FFF2-40B4-BE49-F238E27FC236}">
                        <a16:creationId xmlns:a16="http://schemas.microsoft.com/office/drawing/2014/main" id="{F70EBAE1-0D41-46B4-B6C2-196B8D2D0165}"/>
                      </a:ext>
                    </a:extLst>
                  </p:cNvPr>
                  <p:cNvSpPr/>
                  <p:nvPr/>
                </p:nvSpPr>
                <p:spPr>
                  <a:xfrm>
                    <a:off x="1537237" y="2859777"/>
                    <a:ext cx="4231" cy="4231"/>
                  </a:xfrm>
                  <a:custGeom>
                    <a:avLst/>
                    <a:gdLst>
                      <a:gd name="connsiteX0" fmla="*/ 0 w 4231"/>
                      <a:gd name="connsiteY0" fmla="*/ 0 h 4231"/>
                      <a:gd name="connsiteX1" fmla="*/ 4232 w 4231"/>
                      <a:gd name="connsiteY1" fmla="*/ 0 h 4231"/>
                      <a:gd name="connsiteX2" fmla="*/ 4232 w 4231"/>
                      <a:gd name="connsiteY2" fmla="*/ 4232 h 4231"/>
                      <a:gd name="connsiteX3" fmla="*/ 0 w 4231"/>
                      <a:gd name="connsiteY3" fmla="*/ 4232 h 4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31" h="4231">
                        <a:moveTo>
                          <a:pt x="0" y="0"/>
                        </a:moveTo>
                        <a:lnTo>
                          <a:pt x="4232" y="0"/>
                        </a:lnTo>
                        <a:lnTo>
                          <a:pt x="4232" y="4232"/>
                        </a:lnTo>
                        <a:lnTo>
                          <a:pt x="0" y="4232"/>
                        </a:lnTo>
                        <a:close/>
                      </a:path>
                    </a:pathLst>
                  </a:custGeom>
                  <a:solidFill>
                    <a:srgbClr val="394553"/>
                  </a:solidFill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497" name="Gráfico 3">
                  <a:extLst>
                    <a:ext uri="{FF2B5EF4-FFF2-40B4-BE49-F238E27FC236}">
                      <a16:creationId xmlns:a16="http://schemas.microsoft.com/office/drawing/2014/main" id="{E39D5DC9-B751-43B1-ACE7-C6CFD4742DB2}"/>
                    </a:ext>
                  </a:extLst>
                </p:cNvPr>
                <p:cNvGrpSpPr/>
                <p:nvPr/>
              </p:nvGrpSpPr>
              <p:grpSpPr>
                <a:xfrm>
                  <a:off x="1499840" y="2898994"/>
                  <a:ext cx="41628" cy="4231"/>
                  <a:chOff x="1499840" y="2898994"/>
                  <a:chExt cx="41628" cy="4231"/>
                </a:xfrm>
                <a:solidFill>
                  <a:srgbClr val="394553"/>
                </a:solidFill>
              </p:grpSpPr>
              <p:sp>
                <p:nvSpPr>
                  <p:cNvPr id="515" name="Forma livre: Forma 145">
                    <a:extLst>
                      <a:ext uri="{FF2B5EF4-FFF2-40B4-BE49-F238E27FC236}">
                        <a16:creationId xmlns:a16="http://schemas.microsoft.com/office/drawing/2014/main" id="{00493F13-4ADD-401C-8E2B-594BB48C24EA}"/>
                      </a:ext>
                    </a:extLst>
                  </p:cNvPr>
                  <p:cNvSpPr/>
                  <p:nvPr/>
                </p:nvSpPr>
                <p:spPr>
                  <a:xfrm>
                    <a:off x="1499840" y="2898994"/>
                    <a:ext cx="4231" cy="4231"/>
                  </a:xfrm>
                  <a:custGeom>
                    <a:avLst/>
                    <a:gdLst>
                      <a:gd name="connsiteX0" fmla="*/ 0 w 4231"/>
                      <a:gd name="connsiteY0" fmla="*/ 0 h 4231"/>
                      <a:gd name="connsiteX1" fmla="*/ 4232 w 4231"/>
                      <a:gd name="connsiteY1" fmla="*/ 0 h 4231"/>
                      <a:gd name="connsiteX2" fmla="*/ 4232 w 4231"/>
                      <a:gd name="connsiteY2" fmla="*/ 4232 h 4231"/>
                      <a:gd name="connsiteX3" fmla="*/ 0 w 4231"/>
                      <a:gd name="connsiteY3" fmla="*/ 4232 h 4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31" h="4231">
                        <a:moveTo>
                          <a:pt x="0" y="0"/>
                        </a:moveTo>
                        <a:lnTo>
                          <a:pt x="4232" y="0"/>
                        </a:lnTo>
                        <a:lnTo>
                          <a:pt x="4232" y="4232"/>
                        </a:lnTo>
                        <a:lnTo>
                          <a:pt x="0" y="4232"/>
                        </a:lnTo>
                        <a:close/>
                      </a:path>
                    </a:pathLst>
                  </a:custGeom>
                  <a:solidFill>
                    <a:srgbClr val="394553"/>
                  </a:solidFill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516" name="Forma livre: Forma 146">
                    <a:extLst>
                      <a:ext uri="{FF2B5EF4-FFF2-40B4-BE49-F238E27FC236}">
                        <a16:creationId xmlns:a16="http://schemas.microsoft.com/office/drawing/2014/main" id="{C53FB849-87AC-4F9E-9C08-80DF6159777E}"/>
                      </a:ext>
                    </a:extLst>
                  </p:cNvPr>
                  <p:cNvSpPr/>
                  <p:nvPr/>
                </p:nvSpPr>
                <p:spPr>
                  <a:xfrm>
                    <a:off x="1537237" y="2898994"/>
                    <a:ext cx="4231" cy="4231"/>
                  </a:xfrm>
                  <a:custGeom>
                    <a:avLst/>
                    <a:gdLst>
                      <a:gd name="connsiteX0" fmla="*/ 0 w 4231"/>
                      <a:gd name="connsiteY0" fmla="*/ 0 h 4231"/>
                      <a:gd name="connsiteX1" fmla="*/ 4232 w 4231"/>
                      <a:gd name="connsiteY1" fmla="*/ 0 h 4231"/>
                      <a:gd name="connsiteX2" fmla="*/ 4232 w 4231"/>
                      <a:gd name="connsiteY2" fmla="*/ 4232 h 4231"/>
                      <a:gd name="connsiteX3" fmla="*/ 0 w 4231"/>
                      <a:gd name="connsiteY3" fmla="*/ 4232 h 4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31" h="4231">
                        <a:moveTo>
                          <a:pt x="0" y="0"/>
                        </a:moveTo>
                        <a:lnTo>
                          <a:pt x="4232" y="0"/>
                        </a:lnTo>
                        <a:lnTo>
                          <a:pt x="4232" y="4232"/>
                        </a:lnTo>
                        <a:lnTo>
                          <a:pt x="0" y="4232"/>
                        </a:lnTo>
                        <a:close/>
                      </a:path>
                    </a:pathLst>
                  </a:custGeom>
                  <a:solidFill>
                    <a:srgbClr val="394553"/>
                  </a:solidFill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grpSp>
              <p:nvGrpSpPr>
                <p:cNvPr id="498" name="Gráfico 3">
                  <a:extLst>
                    <a:ext uri="{FF2B5EF4-FFF2-40B4-BE49-F238E27FC236}">
                      <a16:creationId xmlns:a16="http://schemas.microsoft.com/office/drawing/2014/main" id="{5253CC15-80CD-44A6-813C-0392F0DFDE94}"/>
                    </a:ext>
                  </a:extLst>
                </p:cNvPr>
                <p:cNvGrpSpPr/>
                <p:nvPr/>
              </p:nvGrpSpPr>
              <p:grpSpPr>
                <a:xfrm>
                  <a:off x="1499840" y="2938212"/>
                  <a:ext cx="41628" cy="4231"/>
                  <a:chOff x="1499840" y="2938212"/>
                  <a:chExt cx="41628" cy="4231"/>
                </a:xfrm>
                <a:solidFill>
                  <a:srgbClr val="394553"/>
                </a:solidFill>
              </p:grpSpPr>
              <p:sp>
                <p:nvSpPr>
                  <p:cNvPr id="513" name="Forma livre: Forma 148">
                    <a:extLst>
                      <a:ext uri="{FF2B5EF4-FFF2-40B4-BE49-F238E27FC236}">
                        <a16:creationId xmlns:a16="http://schemas.microsoft.com/office/drawing/2014/main" id="{1FDD6A6B-64F7-4731-BE77-1DB3B0364E7A}"/>
                      </a:ext>
                    </a:extLst>
                  </p:cNvPr>
                  <p:cNvSpPr/>
                  <p:nvPr/>
                </p:nvSpPr>
                <p:spPr>
                  <a:xfrm>
                    <a:off x="1499840" y="2938212"/>
                    <a:ext cx="4231" cy="4231"/>
                  </a:xfrm>
                  <a:custGeom>
                    <a:avLst/>
                    <a:gdLst>
                      <a:gd name="connsiteX0" fmla="*/ 0 w 4231"/>
                      <a:gd name="connsiteY0" fmla="*/ 0 h 4231"/>
                      <a:gd name="connsiteX1" fmla="*/ 4232 w 4231"/>
                      <a:gd name="connsiteY1" fmla="*/ 0 h 4231"/>
                      <a:gd name="connsiteX2" fmla="*/ 4232 w 4231"/>
                      <a:gd name="connsiteY2" fmla="*/ 4232 h 4231"/>
                      <a:gd name="connsiteX3" fmla="*/ 0 w 4231"/>
                      <a:gd name="connsiteY3" fmla="*/ 4232 h 4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31" h="4231">
                        <a:moveTo>
                          <a:pt x="0" y="0"/>
                        </a:moveTo>
                        <a:lnTo>
                          <a:pt x="4232" y="0"/>
                        </a:lnTo>
                        <a:lnTo>
                          <a:pt x="4232" y="4232"/>
                        </a:lnTo>
                        <a:lnTo>
                          <a:pt x="0" y="4232"/>
                        </a:lnTo>
                        <a:close/>
                      </a:path>
                    </a:pathLst>
                  </a:custGeom>
                  <a:solidFill>
                    <a:srgbClr val="394553"/>
                  </a:solidFill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  <p:sp>
                <p:nvSpPr>
                  <p:cNvPr id="514" name="Forma livre: Forma 149">
                    <a:extLst>
                      <a:ext uri="{FF2B5EF4-FFF2-40B4-BE49-F238E27FC236}">
                        <a16:creationId xmlns:a16="http://schemas.microsoft.com/office/drawing/2014/main" id="{E8A3F4FB-D15E-4B1D-8D7E-FF477A2AA75A}"/>
                      </a:ext>
                    </a:extLst>
                  </p:cNvPr>
                  <p:cNvSpPr/>
                  <p:nvPr/>
                </p:nvSpPr>
                <p:spPr>
                  <a:xfrm>
                    <a:off x="1537237" y="2938212"/>
                    <a:ext cx="4231" cy="4231"/>
                  </a:xfrm>
                  <a:custGeom>
                    <a:avLst/>
                    <a:gdLst>
                      <a:gd name="connsiteX0" fmla="*/ 0 w 4231"/>
                      <a:gd name="connsiteY0" fmla="*/ 0 h 4231"/>
                      <a:gd name="connsiteX1" fmla="*/ 4232 w 4231"/>
                      <a:gd name="connsiteY1" fmla="*/ 0 h 4231"/>
                      <a:gd name="connsiteX2" fmla="*/ 4232 w 4231"/>
                      <a:gd name="connsiteY2" fmla="*/ 4232 h 4231"/>
                      <a:gd name="connsiteX3" fmla="*/ 0 w 4231"/>
                      <a:gd name="connsiteY3" fmla="*/ 4232 h 4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31" h="4231">
                        <a:moveTo>
                          <a:pt x="0" y="0"/>
                        </a:moveTo>
                        <a:lnTo>
                          <a:pt x="4232" y="0"/>
                        </a:lnTo>
                        <a:lnTo>
                          <a:pt x="4232" y="4232"/>
                        </a:lnTo>
                        <a:lnTo>
                          <a:pt x="0" y="4232"/>
                        </a:lnTo>
                        <a:close/>
                      </a:path>
                    </a:pathLst>
                  </a:custGeom>
                  <a:solidFill>
                    <a:srgbClr val="394553"/>
                  </a:solidFill>
                  <a:ln w="15875" cap="flat">
                    <a:solidFill>
                      <a:srgbClr val="00FF9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PT"/>
                  </a:p>
                </p:txBody>
              </p:sp>
            </p:grpSp>
            <p:sp>
              <p:nvSpPr>
                <p:cNvPr id="499" name="Forma livre: Forma 150">
                  <a:extLst>
                    <a:ext uri="{FF2B5EF4-FFF2-40B4-BE49-F238E27FC236}">
                      <a16:creationId xmlns:a16="http://schemas.microsoft.com/office/drawing/2014/main" id="{8B6530CE-04B5-471E-BB4B-55360AB559C7}"/>
                    </a:ext>
                  </a:extLst>
                </p:cNvPr>
                <p:cNvSpPr/>
                <p:nvPr/>
              </p:nvSpPr>
              <p:spPr>
                <a:xfrm>
                  <a:off x="1520654" y="2627375"/>
                  <a:ext cx="4920" cy="37790"/>
                </a:xfrm>
                <a:custGeom>
                  <a:avLst/>
                  <a:gdLst>
                    <a:gd name="connsiteX0" fmla="*/ 0 w 4920"/>
                    <a:gd name="connsiteY0" fmla="*/ 0 h 37790"/>
                    <a:gd name="connsiteX1" fmla="*/ 0 w 4920"/>
                    <a:gd name="connsiteY1" fmla="*/ 37791 h 3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20" h="37790">
                      <a:moveTo>
                        <a:pt x="0" y="0"/>
                      </a:moveTo>
                      <a:lnTo>
                        <a:pt x="0" y="37791"/>
                      </a:lnTo>
                    </a:path>
                  </a:pathLst>
                </a:custGeom>
                <a:ln w="15875" cap="rnd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500" name="Forma livre: Forma 151">
                  <a:extLst>
                    <a:ext uri="{FF2B5EF4-FFF2-40B4-BE49-F238E27FC236}">
                      <a16:creationId xmlns:a16="http://schemas.microsoft.com/office/drawing/2014/main" id="{56E74722-E373-465A-9CCD-112BF02AC618}"/>
                    </a:ext>
                  </a:extLst>
                </p:cNvPr>
                <p:cNvSpPr/>
                <p:nvPr/>
              </p:nvSpPr>
              <p:spPr>
                <a:xfrm>
                  <a:off x="1458654" y="2666986"/>
                  <a:ext cx="124000" cy="284265"/>
                </a:xfrm>
                <a:custGeom>
                  <a:avLst/>
                  <a:gdLst>
                    <a:gd name="connsiteX0" fmla="*/ 0 w 124000"/>
                    <a:gd name="connsiteY0" fmla="*/ 284266 h 284265"/>
                    <a:gd name="connsiteX1" fmla="*/ 0 w 124000"/>
                    <a:gd name="connsiteY1" fmla="*/ 14762 h 284265"/>
                    <a:gd name="connsiteX2" fmla="*/ 14762 w 124000"/>
                    <a:gd name="connsiteY2" fmla="*/ 0 h 284265"/>
                    <a:gd name="connsiteX3" fmla="*/ 109238 w 124000"/>
                    <a:gd name="connsiteY3" fmla="*/ 0 h 284265"/>
                    <a:gd name="connsiteX4" fmla="*/ 124000 w 124000"/>
                    <a:gd name="connsiteY4" fmla="*/ 14762 h 284265"/>
                    <a:gd name="connsiteX5" fmla="*/ 124000 w 124000"/>
                    <a:gd name="connsiteY5" fmla="*/ 284266 h 28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4000" h="284265">
                      <a:moveTo>
                        <a:pt x="0" y="284266"/>
                      </a:moveTo>
                      <a:lnTo>
                        <a:pt x="0" y="14762"/>
                      </a:lnTo>
                      <a:cubicBezTo>
                        <a:pt x="0" y="6643"/>
                        <a:pt x="6643" y="0"/>
                        <a:pt x="14762" y="0"/>
                      </a:cubicBezTo>
                      <a:lnTo>
                        <a:pt x="109238" y="0"/>
                      </a:lnTo>
                      <a:cubicBezTo>
                        <a:pt x="117357" y="0"/>
                        <a:pt x="124000" y="6643"/>
                        <a:pt x="124000" y="14762"/>
                      </a:cubicBezTo>
                      <a:lnTo>
                        <a:pt x="124000" y="284266"/>
                      </a:lnTo>
                    </a:path>
                  </a:pathLst>
                </a:custGeom>
                <a:noFill/>
                <a:ln w="15875" cap="flat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501" name="Forma livre: Forma 152">
                  <a:extLst>
                    <a:ext uri="{FF2B5EF4-FFF2-40B4-BE49-F238E27FC236}">
                      <a16:creationId xmlns:a16="http://schemas.microsoft.com/office/drawing/2014/main" id="{8F2FDBD3-ACA4-4E2E-87C2-0DFB765F844F}"/>
                    </a:ext>
                  </a:extLst>
                </p:cNvPr>
                <p:cNvSpPr/>
                <p:nvPr/>
              </p:nvSpPr>
              <p:spPr>
                <a:xfrm>
                  <a:off x="1381400" y="2783310"/>
                  <a:ext cx="77450" cy="167941"/>
                </a:xfrm>
                <a:custGeom>
                  <a:avLst/>
                  <a:gdLst>
                    <a:gd name="connsiteX0" fmla="*/ 0 w 77450"/>
                    <a:gd name="connsiteY0" fmla="*/ 167942 h 167941"/>
                    <a:gd name="connsiteX1" fmla="*/ 0 w 77450"/>
                    <a:gd name="connsiteY1" fmla="*/ 14762 h 167941"/>
                    <a:gd name="connsiteX2" fmla="*/ 14762 w 77450"/>
                    <a:gd name="connsiteY2" fmla="*/ 0 h 167941"/>
                    <a:gd name="connsiteX3" fmla="*/ 77451 w 77450"/>
                    <a:gd name="connsiteY3" fmla="*/ 0 h 167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450" h="167941">
                      <a:moveTo>
                        <a:pt x="0" y="167942"/>
                      </a:moveTo>
                      <a:lnTo>
                        <a:pt x="0" y="14762"/>
                      </a:lnTo>
                      <a:cubicBezTo>
                        <a:pt x="0" y="6643"/>
                        <a:pt x="6643" y="0"/>
                        <a:pt x="14762" y="0"/>
                      </a:cubicBezTo>
                      <a:lnTo>
                        <a:pt x="77451" y="0"/>
                      </a:lnTo>
                    </a:path>
                  </a:pathLst>
                </a:custGeom>
                <a:noFill/>
                <a:ln w="15875" cap="flat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502" name="Forma livre: Forma 153">
                  <a:extLst>
                    <a:ext uri="{FF2B5EF4-FFF2-40B4-BE49-F238E27FC236}">
                      <a16:creationId xmlns:a16="http://schemas.microsoft.com/office/drawing/2014/main" id="{41090573-3FF8-40BB-894B-F118D9DEC7AF}"/>
                    </a:ext>
                  </a:extLst>
                </p:cNvPr>
                <p:cNvSpPr/>
                <p:nvPr/>
              </p:nvSpPr>
              <p:spPr>
                <a:xfrm>
                  <a:off x="1582851" y="2823069"/>
                  <a:ext cx="77450" cy="128182"/>
                </a:xfrm>
                <a:custGeom>
                  <a:avLst/>
                  <a:gdLst>
                    <a:gd name="connsiteX0" fmla="*/ 77451 w 77450"/>
                    <a:gd name="connsiteY0" fmla="*/ 128183 h 128182"/>
                    <a:gd name="connsiteX1" fmla="*/ 77451 w 77450"/>
                    <a:gd name="connsiteY1" fmla="*/ 14762 h 128182"/>
                    <a:gd name="connsiteX2" fmla="*/ 62689 w 77450"/>
                    <a:gd name="connsiteY2" fmla="*/ 0 h 128182"/>
                    <a:gd name="connsiteX3" fmla="*/ 0 w 77450"/>
                    <a:gd name="connsiteY3" fmla="*/ 0 h 128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450" h="128182">
                      <a:moveTo>
                        <a:pt x="77451" y="128183"/>
                      </a:moveTo>
                      <a:lnTo>
                        <a:pt x="77451" y="14762"/>
                      </a:lnTo>
                      <a:cubicBezTo>
                        <a:pt x="77451" y="6643"/>
                        <a:pt x="70808" y="0"/>
                        <a:pt x="62689" y="0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15875" cap="flat">
                  <a:solidFill>
                    <a:srgbClr val="00FF9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505" name="Forma livre: Forma 154">
                  <a:extLst>
                    <a:ext uri="{FF2B5EF4-FFF2-40B4-BE49-F238E27FC236}">
                      <a16:creationId xmlns:a16="http://schemas.microsoft.com/office/drawing/2014/main" id="{1A440413-9DFB-4867-8BA6-246659D43B64}"/>
                    </a:ext>
                  </a:extLst>
                </p:cNvPr>
                <p:cNvSpPr/>
                <p:nvPr/>
              </p:nvSpPr>
              <p:spPr>
                <a:xfrm>
                  <a:off x="1417960" y="2820559"/>
                  <a:ext cx="4231" cy="4231"/>
                </a:xfrm>
                <a:custGeom>
                  <a:avLst/>
                  <a:gdLst>
                    <a:gd name="connsiteX0" fmla="*/ 0 w 4231"/>
                    <a:gd name="connsiteY0" fmla="*/ 0 h 4231"/>
                    <a:gd name="connsiteX1" fmla="*/ 4232 w 4231"/>
                    <a:gd name="connsiteY1" fmla="*/ 0 h 4231"/>
                    <a:gd name="connsiteX2" fmla="*/ 4232 w 4231"/>
                    <a:gd name="connsiteY2" fmla="*/ 4232 h 4231"/>
                    <a:gd name="connsiteX3" fmla="*/ 0 w 4231"/>
                    <a:gd name="connsiteY3" fmla="*/ 4232 h 4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31" h="4231">
                      <a:moveTo>
                        <a:pt x="0" y="0"/>
                      </a:moveTo>
                      <a:lnTo>
                        <a:pt x="4232" y="0"/>
                      </a:lnTo>
                      <a:lnTo>
                        <a:pt x="4232" y="4232"/>
                      </a:lnTo>
                      <a:lnTo>
                        <a:pt x="0" y="4232"/>
                      </a:lnTo>
                      <a:close/>
                    </a:path>
                  </a:pathLst>
                </a:custGeom>
                <a:solidFill>
                  <a:srgbClr val="394553"/>
                </a:solidFill>
                <a:ln w="1587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507" name="Forma livre: Forma 155">
                  <a:extLst>
                    <a:ext uri="{FF2B5EF4-FFF2-40B4-BE49-F238E27FC236}">
                      <a16:creationId xmlns:a16="http://schemas.microsoft.com/office/drawing/2014/main" id="{10229508-D298-4026-BE7E-E7C02914A0C1}"/>
                    </a:ext>
                  </a:extLst>
                </p:cNvPr>
                <p:cNvSpPr/>
                <p:nvPr/>
              </p:nvSpPr>
              <p:spPr>
                <a:xfrm>
                  <a:off x="1417960" y="2859777"/>
                  <a:ext cx="4231" cy="4231"/>
                </a:xfrm>
                <a:custGeom>
                  <a:avLst/>
                  <a:gdLst>
                    <a:gd name="connsiteX0" fmla="*/ 0 w 4231"/>
                    <a:gd name="connsiteY0" fmla="*/ 0 h 4231"/>
                    <a:gd name="connsiteX1" fmla="*/ 4232 w 4231"/>
                    <a:gd name="connsiteY1" fmla="*/ 0 h 4231"/>
                    <a:gd name="connsiteX2" fmla="*/ 4232 w 4231"/>
                    <a:gd name="connsiteY2" fmla="*/ 4232 h 4231"/>
                    <a:gd name="connsiteX3" fmla="*/ 0 w 4231"/>
                    <a:gd name="connsiteY3" fmla="*/ 4232 h 4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31" h="4231">
                      <a:moveTo>
                        <a:pt x="0" y="0"/>
                      </a:moveTo>
                      <a:lnTo>
                        <a:pt x="4232" y="0"/>
                      </a:lnTo>
                      <a:lnTo>
                        <a:pt x="4232" y="4232"/>
                      </a:lnTo>
                      <a:lnTo>
                        <a:pt x="0" y="4232"/>
                      </a:lnTo>
                      <a:close/>
                    </a:path>
                  </a:pathLst>
                </a:custGeom>
                <a:solidFill>
                  <a:srgbClr val="394553"/>
                </a:solidFill>
                <a:ln w="1587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508" name="Forma livre: Forma 156">
                  <a:extLst>
                    <a:ext uri="{FF2B5EF4-FFF2-40B4-BE49-F238E27FC236}">
                      <a16:creationId xmlns:a16="http://schemas.microsoft.com/office/drawing/2014/main" id="{7DFA2E28-0A3F-4C21-9204-D1A86B01E9C4}"/>
                    </a:ext>
                  </a:extLst>
                </p:cNvPr>
                <p:cNvSpPr/>
                <p:nvPr/>
              </p:nvSpPr>
              <p:spPr>
                <a:xfrm>
                  <a:off x="1417960" y="2898994"/>
                  <a:ext cx="4231" cy="4231"/>
                </a:xfrm>
                <a:custGeom>
                  <a:avLst/>
                  <a:gdLst>
                    <a:gd name="connsiteX0" fmla="*/ 0 w 4231"/>
                    <a:gd name="connsiteY0" fmla="*/ 0 h 4231"/>
                    <a:gd name="connsiteX1" fmla="*/ 4232 w 4231"/>
                    <a:gd name="connsiteY1" fmla="*/ 0 h 4231"/>
                    <a:gd name="connsiteX2" fmla="*/ 4232 w 4231"/>
                    <a:gd name="connsiteY2" fmla="*/ 4232 h 4231"/>
                    <a:gd name="connsiteX3" fmla="*/ 0 w 4231"/>
                    <a:gd name="connsiteY3" fmla="*/ 4232 h 4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31" h="4231">
                      <a:moveTo>
                        <a:pt x="0" y="0"/>
                      </a:moveTo>
                      <a:lnTo>
                        <a:pt x="4232" y="0"/>
                      </a:lnTo>
                      <a:lnTo>
                        <a:pt x="4232" y="4232"/>
                      </a:lnTo>
                      <a:lnTo>
                        <a:pt x="0" y="4232"/>
                      </a:lnTo>
                      <a:close/>
                    </a:path>
                  </a:pathLst>
                </a:custGeom>
                <a:solidFill>
                  <a:srgbClr val="394553"/>
                </a:solidFill>
                <a:ln w="1587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509" name="Forma livre: Forma 157">
                  <a:extLst>
                    <a:ext uri="{FF2B5EF4-FFF2-40B4-BE49-F238E27FC236}">
                      <a16:creationId xmlns:a16="http://schemas.microsoft.com/office/drawing/2014/main" id="{C32F035B-4D73-4926-A659-65F9F7DD22D8}"/>
                    </a:ext>
                  </a:extLst>
                </p:cNvPr>
                <p:cNvSpPr/>
                <p:nvPr/>
              </p:nvSpPr>
              <p:spPr>
                <a:xfrm>
                  <a:off x="1417960" y="2938212"/>
                  <a:ext cx="4231" cy="4231"/>
                </a:xfrm>
                <a:custGeom>
                  <a:avLst/>
                  <a:gdLst>
                    <a:gd name="connsiteX0" fmla="*/ 0 w 4231"/>
                    <a:gd name="connsiteY0" fmla="*/ 0 h 4231"/>
                    <a:gd name="connsiteX1" fmla="*/ 4232 w 4231"/>
                    <a:gd name="connsiteY1" fmla="*/ 0 h 4231"/>
                    <a:gd name="connsiteX2" fmla="*/ 4232 w 4231"/>
                    <a:gd name="connsiteY2" fmla="*/ 4232 h 4231"/>
                    <a:gd name="connsiteX3" fmla="*/ 0 w 4231"/>
                    <a:gd name="connsiteY3" fmla="*/ 4232 h 4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31" h="4231">
                      <a:moveTo>
                        <a:pt x="0" y="0"/>
                      </a:moveTo>
                      <a:lnTo>
                        <a:pt x="4232" y="0"/>
                      </a:lnTo>
                      <a:lnTo>
                        <a:pt x="4232" y="4232"/>
                      </a:lnTo>
                      <a:lnTo>
                        <a:pt x="0" y="4232"/>
                      </a:lnTo>
                      <a:close/>
                    </a:path>
                  </a:pathLst>
                </a:custGeom>
                <a:solidFill>
                  <a:srgbClr val="394553"/>
                </a:solidFill>
                <a:ln w="1587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510" name="Forma livre: Forma 158">
                  <a:extLst>
                    <a:ext uri="{FF2B5EF4-FFF2-40B4-BE49-F238E27FC236}">
                      <a16:creationId xmlns:a16="http://schemas.microsoft.com/office/drawing/2014/main" id="{3DD01786-EA27-4692-A0E4-14E79A5ADD5F}"/>
                    </a:ext>
                  </a:extLst>
                </p:cNvPr>
                <p:cNvSpPr/>
                <p:nvPr/>
              </p:nvSpPr>
              <p:spPr>
                <a:xfrm>
                  <a:off x="1619116" y="2859777"/>
                  <a:ext cx="4231" cy="4231"/>
                </a:xfrm>
                <a:custGeom>
                  <a:avLst/>
                  <a:gdLst>
                    <a:gd name="connsiteX0" fmla="*/ 0 w 4231"/>
                    <a:gd name="connsiteY0" fmla="*/ 0 h 4231"/>
                    <a:gd name="connsiteX1" fmla="*/ 4232 w 4231"/>
                    <a:gd name="connsiteY1" fmla="*/ 0 h 4231"/>
                    <a:gd name="connsiteX2" fmla="*/ 4232 w 4231"/>
                    <a:gd name="connsiteY2" fmla="*/ 4232 h 4231"/>
                    <a:gd name="connsiteX3" fmla="*/ 0 w 4231"/>
                    <a:gd name="connsiteY3" fmla="*/ 4232 h 4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31" h="4231">
                      <a:moveTo>
                        <a:pt x="0" y="0"/>
                      </a:moveTo>
                      <a:lnTo>
                        <a:pt x="4232" y="0"/>
                      </a:lnTo>
                      <a:lnTo>
                        <a:pt x="4232" y="4232"/>
                      </a:lnTo>
                      <a:lnTo>
                        <a:pt x="0" y="4232"/>
                      </a:lnTo>
                      <a:close/>
                    </a:path>
                  </a:pathLst>
                </a:custGeom>
                <a:solidFill>
                  <a:srgbClr val="394553"/>
                </a:solidFill>
                <a:ln w="1587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511" name="Forma livre: Forma 159">
                  <a:extLst>
                    <a:ext uri="{FF2B5EF4-FFF2-40B4-BE49-F238E27FC236}">
                      <a16:creationId xmlns:a16="http://schemas.microsoft.com/office/drawing/2014/main" id="{2E2EEC8A-2029-4F04-8583-2B5E61F01B3D}"/>
                    </a:ext>
                  </a:extLst>
                </p:cNvPr>
                <p:cNvSpPr/>
                <p:nvPr/>
              </p:nvSpPr>
              <p:spPr>
                <a:xfrm>
                  <a:off x="1619116" y="2898994"/>
                  <a:ext cx="4231" cy="4231"/>
                </a:xfrm>
                <a:custGeom>
                  <a:avLst/>
                  <a:gdLst>
                    <a:gd name="connsiteX0" fmla="*/ 0 w 4231"/>
                    <a:gd name="connsiteY0" fmla="*/ 0 h 4231"/>
                    <a:gd name="connsiteX1" fmla="*/ 4232 w 4231"/>
                    <a:gd name="connsiteY1" fmla="*/ 0 h 4231"/>
                    <a:gd name="connsiteX2" fmla="*/ 4232 w 4231"/>
                    <a:gd name="connsiteY2" fmla="*/ 4232 h 4231"/>
                    <a:gd name="connsiteX3" fmla="*/ 0 w 4231"/>
                    <a:gd name="connsiteY3" fmla="*/ 4232 h 4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31" h="4231">
                      <a:moveTo>
                        <a:pt x="0" y="0"/>
                      </a:moveTo>
                      <a:lnTo>
                        <a:pt x="4232" y="0"/>
                      </a:lnTo>
                      <a:lnTo>
                        <a:pt x="4232" y="4232"/>
                      </a:lnTo>
                      <a:lnTo>
                        <a:pt x="0" y="4232"/>
                      </a:lnTo>
                      <a:close/>
                    </a:path>
                  </a:pathLst>
                </a:custGeom>
                <a:solidFill>
                  <a:srgbClr val="394553"/>
                </a:solidFill>
                <a:ln w="1587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  <p:sp>
              <p:nvSpPr>
                <p:cNvPr id="512" name="Forma livre: Forma 160">
                  <a:extLst>
                    <a:ext uri="{FF2B5EF4-FFF2-40B4-BE49-F238E27FC236}">
                      <a16:creationId xmlns:a16="http://schemas.microsoft.com/office/drawing/2014/main" id="{E78D9FB5-824B-44D8-AF90-4B282435463B}"/>
                    </a:ext>
                  </a:extLst>
                </p:cNvPr>
                <p:cNvSpPr/>
                <p:nvPr/>
              </p:nvSpPr>
              <p:spPr>
                <a:xfrm>
                  <a:off x="1619116" y="2938212"/>
                  <a:ext cx="4231" cy="4231"/>
                </a:xfrm>
                <a:custGeom>
                  <a:avLst/>
                  <a:gdLst>
                    <a:gd name="connsiteX0" fmla="*/ 0 w 4231"/>
                    <a:gd name="connsiteY0" fmla="*/ 0 h 4231"/>
                    <a:gd name="connsiteX1" fmla="*/ 4232 w 4231"/>
                    <a:gd name="connsiteY1" fmla="*/ 0 h 4231"/>
                    <a:gd name="connsiteX2" fmla="*/ 4232 w 4231"/>
                    <a:gd name="connsiteY2" fmla="*/ 4232 h 4231"/>
                    <a:gd name="connsiteX3" fmla="*/ 0 w 4231"/>
                    <a:gd name="connsiteY3" fmla="*/ 4232 h 4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31" h="4231">
                      <a:moveTo>
                        <a:pt x="0" y="0"/>
                      </a:moveTo>
                      <a:lnTo>
                        <a:pt x="4232" y="0"/>
                      </a:lnTo>
                      <a:lnTo>
                        <a:pt x="4232" y="4232"/>
                      </a:lnTo>
                      <a:lnTo>
                        <a:pt x="0" y="4232"/>
                      </a:lnTo>
                      <a:close/>
                    </a:path>
                  </a:pathLst>
                </a:custGeom>
                <a:solidFill>
                  <a:srgbClr val="394553"/>
                </a:solidFill>
                <a:ln w="15875" cap="flat">
                  <a:solidFill>
                    <a:srgbClr val="00FF9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PT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9513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7107 L -2.70833E-6 1.48148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4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97 3.7037E-7 L 4.16667E-7 3.7037E-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98 -0.0007 L 0.00039 -0.000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5" grpId="1"/>
      <p:bldP spid="203" grpId="0" animBg="1"/>
      <p:bldP spid="203" grpId="1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Noesis 2025">
      <a:dk1>
        <a:srgbClr val="184BFF"/>
      </a:dk1>
      <a:lt1>
        <a:sysClr val="window" lastClr="FFFFFF"/>
      </a:lt1>
      <a:dk2>
        <a:srgbClr val="132153"/>
      </a:dk2>
      <a:lt2>
        <a:srgbClr val="E5E5E5"/>
      </a:lt2>
      <a:accent1>
        <a:srgbClr val="00FF94"/>
      </a:accent1>
      <a:accent2>
        <a:srgbClr val="1D3EB6"/>
      </a:accent2>
      <a:accent3>
        <a:srgbClr val="81FFC9"/>
      </a:accent3>
      <a:accent4>
        <a:srgbClr val="C0FFE4"/>
      </a:accent4>
      <a:accent5>
        <a:srgbClr val="9BB0FF"/>
      </a:accent5>
      <a:accent6>
        <a:srgbClr val="5974D9"/>
      </a:accent6>
      <a:hlink>
        <a:srgbClr val="467886"/>
      </a:hlink>
      <a:folHlink>
        <a:srgbClr val="96607D"/>
      </a:folHlink>
    </a:clrScheme>
    <a:fontScheme name="Noesis 2025">
      <a:majorFont>
        <a:latin typeface="ALTIA Eddi Medium"/>
        <a:ea typeface=""/>
        <a:cs typeface=""/>
      </a:majorFont>
      <a:minorFont>
        <a:latin typeface="ALTIA Edd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5142b48-c581-472f-bd54-46422b34ac56" xsi:nil="true"/>
    <lcf76f155ced4ddcb4097134ff3c332f xmlns="41b5ea34-b0d1-4af3-9878-6eaa4ca870a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D518B5D814334E836D692252B2C6AB" ma:contentTypeVersion="14" ma:contentTypeDescription="Create a new document." ma:contentTypeScope="" ma:versionID="fb8537078d009e17a595a796f4373a59">
  <xsd:schema xmlns:xsd="http://www.w3.org/2001/XMLSchema" xmlns:xs="http://www.w3.org/2001/XMLSchema" xmlns:p="http://schemas.microsoft.com/office/2006/metadata/properties" xmlns:ns2="41b5ea34-b0d1-4af3-9878-6eaa4ca870ae" xmlns:ns3="85142b48-c581-472f-bd54-46422b34ac56" targetNamespace="http://schemas.microsoft.com/office/2006/metadata/properties" ma:root="true" ma:fieldsID="51bf691e84671b5fba035043c07e3315" ns2:_="" ns3:_="">
    <xsd:import namespace="41b5ea34-b0d1-4af3-9878-6eaa4ca870ae"/>
    <xsd:import namespace="85142b48-c581-472f-bd54-46422b34ac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b5ea34-b0d1-4af3-9878-6eaa4ca870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f4dd7b1-fefd-4f5a-bd00-f727dae9fc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42b48-c581-472f-bd54-46422b34ac5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d8d8a25-70bc-4da0-b953-70d18ac40327}" ma:internalName="TaxCatchAll" ma:showField="CatchAllData" ma:web="85142b48-c581-472f-bd54-46422b34ac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D6D712-D69C-4C32-85B4-8005A22817FD}">
  <ds:schemaRefs>
    <ds:schemaRef ds:uri="http://schemas.microsoft.com/office/infopath/2007/PartnerControls"/>
    <ds:schemaRef ds:uri="http://purl.org/dc/terms/"/>
    <ds:schemaRef ds:uri="http://purl.org/dc/elements/1.1/"/>
    <ds:schemaRef ds:uri="85142b48-c581-472f-bd54-46422b34ac56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41b5ea34-b0d1-4af3-9878-6eaa4ca870ae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0971238-AC7F-4256-8CF5-DE67143E5F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b5ea34-b0d1-4af3-9878-6eaa4ca870ae"/>
    <ds:schemaRef ds:uri="85142b48-c581-472f-bd54-46422b34ac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94B0F0-A1EA-46DE-A06A-E7D1CED1478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dd51ff3-1bc8-4f36-9a06-940b6dfd6f26}" enabled="0" method="" siteId="{1dd51ff3-1bc8-4f36-9a06-940b6dfd6f26}" removed="1"/>
  <clbl:label id="{5fcc37a4-d54b-4f1f-9137-60487ab3b53f}" enabled="0" method="" siteId="{5fcc37a4-d54b-4f1f-9137-60487ab3b53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25340</TotalTime>
  <Words>1578</Words>
  <Application>Microsoft Office PowerPoint</Application>
  <PresentationFormat>Panorámica</PresentationFormat>
  <Paragraphs>272</Paragraphs>
  <Slides>15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Segoe UI</vt:lpstr>
      <vt:lpstr>Verdana</vt:lpstr>
      <vt:lpstr>ALTIA Eddi</vt:lpstr>
      <vt:lpstr>ALTIA Eddi Light</vt:lpstr>
      <vt:lpstr>Calibri</vt:lpstr>
      <vt:lpstr>Arial</vt:lpstr>
      <vt:lpstr>ALTIA Eddi Medium</vt:lpstr>
      <vt:lpstr>Montserrat</vt:lpstr>
      <vt:lpstr>Tema do Office</vt:lpstr>
      <vt:lpstr>1_Tema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PROYECTOS DESTACADOS</vt:lpstr>
      <vt:lpstr>PROYECTOS DESTACADOS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BILBOMATICA</dc:title>
  <dc:creator>BILBOMATICA</dc:creator>
  <cp:lastModifiedBy>Paula Lodeiros Veira</cp:lastModifiedBy>
  <cp:revision>589</cp:revision>
  <dcterms:created xsi:type="dcterms:W3CDTF">2019-12-13T10:00:53Z</dcterms:created>
  <dcterms:modified xsi:type="dcterms:W3CDTF">2025-10-06T12:43:33Z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0x01010010D518B5D814334E836D692252B2C6AB</vt:lpwstr>
  </property>
  <property fmtid="{D5CDD505-2E9C-101B-9397-08002B2CF9AE}" pid="3" name="MediaServiceImageTags">
    <vt:lpwstr/>
  </property>
</Properties>
</file>